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68" r:id="rId4"/>
    <p:sldMasterId id="2147484508" r:id="rId5"/>
  </p:sldMasterIdLst>
  <p:notesMasterIdLst>
    <p:notesMasterId r:id="rId39"/>
  </p:notesMasterIdLst>
  <p:handoutMasterIdLst>
    <p:handoutMasterId r:id="rId40"/>
  </p:handoutMasterIdLst>
  <p:sldIdLst>
    <p:sldId id="2142533942" r:id="rId6"/>
    <p:sldId id="2142533943" r:id="rId7"/>
    <p:sldId id="2142533969" r:id="rId8"/>
    <p:sldId id="2142533946" r:id="rId9"/>
    <p:sldId id="2142533964" r:id="rId10"/>
    <p:sldId id="2142533947" r:id="rId11"/>
    <p:sldId id="2142533983" r:id="rId12"/>
    <p:sldId id="2142533948" r:id="rId13"/>
    <p:sldId id="2142533955" r:id="rId14"/>
    <p:sldId id="2142533976" r:id="rId15"/>
    <p:sldId id="2142533977" r:id="rId16"/>
    <p:sldId id="2142533954" r:id="rId17"/>
    <p:sldId id="2142533972" r:id="rId18"/>
    <p:sldId id="2142533957" r:id="rId19"/>
    <p:sldId id="2142533958" r:id="rId20"/>
    <p:sldId id="2142533960" r:id="rId21"/>
    <p:sldId id="2142533974" r:id="rId22"/>
    <p:sldId id="2142533975" r:id="rId23"/>
    <p:sldId id="2142533959" r:id="rId24"/>
    <p:sldId id="2142533973" r:id="rId25"/>
    <p:sldId id="2142533979" r:id="rId26"/>
    <p:sldId id="2142533956" r:id="rId27"/>
    <p:sldId id="2142533961" r:id="rId28"/>
    <p:sldId id="2142533962" r:id="rId29"/>
    <p:sldId id="2142533980" r:id="rId30"/>
    <p:sldId id="2142533963" r:id="rId31"/>
    <p:sldId id="2142533966" r:id="rId32"/>
    <p:sldId id="2142533967" r:id="rId33"/>
    <p:sldId id="2142533965" r:id="rId34"/>
    <p:sldId id="2142533970" r:id="rId35"/>
    <p:sldId id="2142533971" r:id="rId36"/>
    <p:sldId id="2142533982" r:id="rId37"/>
    <p:sldId id="214253398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wrapping virtio-video" id="{87C64886-FEC7-444E-86C8-4F094CA29F4E}">
          <p14:sldIdLst>
            <p14:sldId id="2142533942"/>
            <p14:sldId id="2142533943"/>
            <p14:sldId id="2142533969"/>
            <p14:sldId id="2142533946"/>
            <p14:sldId id="2142533964"/>
            <p14:sldId id="2142533947"/>
            <p14:sldId id="2142533983"/>
            <p14:sldId id="2142533948"/>
            <p14:sldId id="2142533955"/>
            <p14:sldId id="2142533976"/>
            <p14:sldId id="2142533977"/>
            <p14:sldId id="2142533954"/>
            <p14:sldId id="2142533972"/>
            <p14:sldId id="2142533957"/>
            <p14:sldId id="2142533958"/>
            <p14:sldId id="2142533960"/>
            <p14:sldId id="2142533974"/>
            <p14:sldId id="2142533975"/>
            <p14:sldId id="2142533959"/>
            <p14:sldId id="2142533973"/>
            <p14:sldId id="2142533979"/>
            <p14:sldId id="2142533956"/>
            <p14:sldId id="2142533961"/>
            <p14:sldId id="2142533962"/>
            <p14:sldId id="2142533980"/>
            <p14:sldId id="2142533963"/>
            <p14:sldId id="2142533966"/>
            <p14:sldId id="2142533967"/>
            <p14:sldId id="2142533965"/>
            <p14:sldId id="2142533970"/>
            <p14:sldId id="2142533971"/>
            <p14:sldId id="2142533982"/>
            <p14:sldId id="2142533981"/>
          </p14:sldIdLst>
        </p14:section>
      </p14:sectionLst>
    </p:ext>
    <p:ext uri="{EFAFB233-063F-42B5-8137-9DF3F51BA10A}">
      <p15:sldGuideLst xmlns:p15="http://schemas.microsoft.com/office/powerpoint/2012/main">
        <p15:guide id="1" pos="3840" userDrawn="1">
          <p15:clr>
            <a:srgbClr val="A4A3A4"/>
          </p15:clr>
        </p15:guide>
        <p15:guide id="2" orient="horz" pos="220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B22300-93F1-4EBB-B51F-FA10ED1CECA1}" name="Adam Hawes" initials="AH" userId="S::ahawes@qti.qualcomm.com::8258713c-521a-4560-927b-1e3acf52e9bb" providerId="AD"/>
  <p188:author id="{06483424-08E3-D85F-DAE1-FB3B9D45578F}" name="Joyce Chan" initials="JC" userId="S::Joyce@stinson.co::b8afbe7e-b7f1-4ee9-a0ee-cc565ae8b8f4" providerId="AD"/>
  <p188:author id="{BC1ED642-07FA-BCB2-A7C2-C9027D9C6954}" name="Mona Khilnani" initials="MK" userId="S::khilnani_qti.qualcomm.com#ext#@stinsondesigninc.onmicrosoft.com::56d45294-e92c-4dfe-9cfb-04bc9be83875" providerId="AD"/>
  <p188:author id="{6DA00744-FD9A-CE41-E4A7-9141CC815892}" name="Haewon Park" initials="HP" userId="S::haewon@stinson.co::86836cc0-e14c-4308-9e46-17eea5d281ca" providerId="AD"/>
  <p188:author id="{239E7372-7FF6-8941-6ACC-AF2A04C67BE2}" name="Luisa Lopez" initials="LL" userId="S::llopez_qti.qualcomm.com#ext#@stinsondesigninc.onmicrosoft.com::aa69f866-b462-4a1a-9709-5ff101d9f733" providerId="AD"/>
  <p188:author id="{8E2BF684-5DD0-6113-95CC-7501ED1A01BB}" name="Anna Green" initials="AG" userId="S::annag@qti.qualcomm.com::eaaab90d-390b-459e-9d6f-0f96e445a672" providerId="AD"/>
  <p188:author id="{38E14AF5-B37B-8324-8DC0-064BFE0D34FF}" name="Mona Khilnani" initials="MK" userId="S::khilnani@qti.qualcomm.com::732f9bb4-551c-45e7-b99f-6f81a107b506" providerId="AD"/>
  <p188:author id="{831C7EF8-C38C-8A67-E036-B08CDFA73774}" name="Joyce Chan" initials="JC" userId="S::joyce@stinson.co::b8afbe7e-b7f1-4ee9-a0ee-cc565ae8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5"/>
    <a:srgbClr val="D2D7E1"/>
    <a:srgbClr val="000000"/>
    <a:srgbClr val="3E4D63"/>
    <a:srgbClr val="8391E3"/>
    <a:srgbClr val="7F7FF2"/>
    <a:srgbClr val="00116B"/>
    <a:srgbClr val="000C47"/>
    <a:srgbClr val="EFF1F6"/>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66D85-4F36-495A-8E24-191B5D0D7D3F}" v="155" dt="2024-09-23T10:24:36.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29" autoAdjust="0"/>
  </p:normalViewPr>
  <p:slideViewPr>
    <p:cSldViewPr snapToGrid="0">
      <p:cViewPr varScale="1">
        <p:scale>
          <a:sx n="86" d="100"/>
          <a:sy n="86" d="100"/>
        </p:scale>
        <p:origin x="1554" y="96"/>
      </p:cViewPr>
      <p:guideLst>
        <p:guide pos="3840"/>
        <p:guide orient="horz" pos="220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Gordeev" userId="8cc71573-4b6f-45da-99aa-23d918dfbb72" providerId="ADAL" clId="{0D966D85-4F36-495A-8E24-191B5D0D7D3F}"/>
    <pc:docChg chg="undo redo custSel addSld delSld modSld sldOrd addSection delSection modSection">
      <pc:chgData name="Alexander Gordeev" userId="8cc71573-4b6f-45da-99aa-23d918dfbb72" providerId="ADAL" clId="{0D966D85-4F36-495A-8E24-191B5D0D7D3F}" dt="2024-09-23T21:00:48.337" v="45326" actId="6549"/>
      <pc:docMkLst>
        <pc:docMk/>
      </pc:docMkLst>
      <pc:sldChg chg="del">
        <pc:chgData name="Alexander Gordeev" userId="8cc71573-4b6f-45da-99aa-23d918dfbb72" providerId="ADAL" clId="{0D966D85-4F36-495A-8E24-191B5D0D7D3F}" dt="2024-09-11T11:17:47.297" v="18012" actId="47"/>
        <pc:sldMkLst>
          <pc:docMk/>
          <pc:sldMk cId="1307515711" sldId="368"/>
        </pc:sldMkLst>
      </pc:sldChg>
      <pc:sldChg chg="del">
        <pc:chgData name="Alexander Gordeev" userId="8cc71573-4b6f-45da-99aa-23d918dfbb72" providerId="ADAL" clId="{0D966D85-4F36-495A-8E24-191B5D0D7D3F}" dt="2024-09-11T11:17:47.297" v="18012" actId="47"/>
        <pc:sldMkLst>
          <pc:docMk/>
          <pc:sldMk cId="636854627" sldId="369"/>
        </pc:sldMkLst>
      </pc:sldChg>
      <pc:sldChg chg="del">
        <pc:chgData name="Alexander Gordeev" userId="8cc71573-4b6f-45da-99aa-23d918dfbb72" providerId="ADAL" clId="{0D966D85-4F36-495A-8E24-191B5D0D7D3F}" dt="2024-09-11T11:19:03.138" v="18016" actId="47"/>
        <pc:sldMkLst>
          <pc:docMk/>
          <pc:sldMk cId="901977607" sldId="2142533544"/>
        </pc:sldMkLst>
      </pc:sldChg>
      <pc:sldChg chg="del">
        <pc:chgData name="Alexander Gordeev" userId="8cc71573-4b6f-45da-99aa-23d918dfbb72" providerId="ADAL" clId="{0D966D85-4F36-495A-8E24-191B5D0D7D3F}" dt="2024-09-11T11:18:54.425" v="18013" actId="47"/>
        <pc:sldMkLst>
          <pc:docMk/>
          <pc:sldMk cId="104805335" sldId="2142533690"/>
        </pc:sldMkLst>
      </pc:sldChg>
      <pc:sldChg chg="del">
        <pc:chgData name="Alexander Gordeev" userId="8cc71573-4b6f-45da-99aa-23d918dfbb72" providerId="ADAL" clId="{0D966D85-4F36-495A-8E24-191B5D0D7D3F}" dt="2024-09-11T11:19:03.138" v="18016" actId="47"/>
        <pc:sldMkLst>
          <pc:docMk/>
          <pc:sldMk cId="1190138469" sldId="2142533708"/>
        </pc:sldMkLst>
      </pc:sldChg>
      <pc:sldChg chg="del">
        <pc:chgData name="Alexander Gordeev" userId="8cc71573-4b6f-45da-99aa-23d918dfbb72" providerId="ADAL" clId="{0D966D85-4F36-495A-8E24-191B5D0D7D3F}" dt="2024-09-11T11:18:59.131" v="18015" actId="47"/>
        <pc:sldMkLst>
          <pc:docMk/>
          <pc:sldMk cId="2107813088" sldId="2142533728"/>
        </pc:sldMkLst>
      </pc:sldChg>
      <pc:sldChg chg="del">
        <pc:chgData name="Alexander Gordeev" userId="8cc71573-4b6f-45da-99aa-23d918dfbb72" providerId="ADAL" clId="{0D966D85-4F36-495A-8E24-191B5D0D7D3F}" dt="2024-09-11T11:19:03.138" v="18016" actId="47"/>
        <pc:sldMkLst>
          <pc:docMk/>
          <pc:sldMk cId="3310628122" sldId="2142533745"/>
        </pc:sldMkLst>
      </pc:sldChg>
      <pc:sldChg chg="del">
        <pc:chgData name="Alexander Gordeev" userId="8cc71573-4b6f-45da-99aa-23d918dfbb72" providerId="ADAL" clId="{0D966D85-4F36-495A-8E24-191B5D0D7D3F}" dt="2024-09-11T11:19:03.138" v="18016" actId="47"/>
        <pc:sldMkLst>
          <pc:docMk/>
          <pc:sldMk cId="2769704703" sldId="2142533756"/>
        </pc:sldMkLst>
      </pc:sldChg>
      <pc:sldChg chg="del">
        <pc:chgData name="Alexander Gordeev" userId="8cc71573-4b6f-45da-99aa-23d918dfbb72" providerId="ADAL" clId="{0D966D85-4F36-495A-8E24-191B5D0D7D3F}" dt="2024-09-11T11:19:03.138" v="18016" actId="47"/>
        <pc:sldMkLst>
          <pc:docMk/>
          <pc:sldMk cId="659711153" sldId="2142533770"/>
        </pc:sldMkLst>
      </pc:sldChg>
      <pc:sldChg chg="del">
        <pc:chgData name="Alexander Gordeev" userId="8cc71573-4b6f-45da-99aa-23d918dfbb72" providerId="ADAL" clId="{0D966D85-4F36-495A-8E24-191B5D0D7D3F}" dt="2024-09-11T11:19:03.138" v="18016" actId="47"/>
        <pc:sldMkLst>
          <pc:docMk/>
          <pc:sldMk cId="2950651460" sldId="2142533771"/>
        </pc:sldMkLst>
      </pc:sldChg>
      <pc:sldChg chg="del">
        <pc:chgData name="Alexander Gordeev" userId="8cc71573-4b6f-45da-99aa-23d918dfbb72" providerId="ADAL" clId="{0D966D85-4F36-495A-8E24-191B5D0D7D3F}" dt="2024-09-11T11:19:03.138" v="18016" actId="47"/>
        <pc:sldMkLst>
          <pc:docMk/>
          <pc:sldMk cId="3596512903" sldId="2142533772"/>
        </pc:sldMkLst>
      </pc:sldChg>
      <pc:sldChg chg="del">
        <pc:chgData name="Alexander Gordeev" userId="8cc71573-4b6f-45da-99aa-23d918dfbb72" providerId="ADAL" clId="{0D966D85-4F36-495A-8E24-191B5D0D7D3F}" dt="2024-09-11T11:19:18.819" v="18019" actId="47"/>
        <pc:sldMkLst>
          <pc:docMk/>
          <pc:sldMk cId="1412539306" sldId="2142533778"/>
        </pc:sldMkLst>
      </pc:sldChg>
      <pc:sldChg chg="del">
        <pc:chgData name="Alexander Gordeev" userId="8cc71573-4b6f-45da-99aa-23d918dfbb72" providerId="ADAL" clId="{0D966D85-4F36-495A-8E24-191B5D0D7D3F}" dt="2024-09-11T11:19:59.274" v="18027" actId="47"/>
        <pc:sldMkLst>
          <pc:docMk/>
          <pc:sldMk cId="2093438328" sldId="2142533781"/>
        </pc:sldMkLst>
      </pc:sldChg>
      <pc:sldChg chg="del">
        <pc:chgData name="Alexander Gordeev" userId="8cc71573-4b6f-45da-99aa-23d918dfbb72" providerId="ADAL" clId="{0D966D85-4F36-495A-8E24-191B5D0D7D3F}" dt="2024-09-11T11:19:09.481" v="18017" actId="47"/>
        <pc:sldMkLst>
          <pc:docMk/>
          <pc:sldMk cId="3802867156" sldId="2142533794"/>
        </pc:sldMkLst>
      </pc:sldChg>
      <pc:sldChg chg="del">
        <pc:chgData name="Alexander Gordeev" userId="8cc71573-4b6f-45da-99aa-23d918dfbb72" providerId="ADAL" clId="{0D966D85-4F36-495A-8E24-191B5D0D7D3F}" dt="2024-09-11T11:18:56.362" v="18014" actId="47"/>
        <pc:sldMkLst>
          <pc:docMk/>
          <pc:sldMk cId="3467732173" sldId="2142533795"/>
        </pc:sldMkLst>
      </pc:sldChg>
      <pc:sldChg chg="del">
        <pc:chgData name="Alexander Gordeev" userId="8cc71573-4b6f-45da-99aa-23d918dfbb72" providerId="ADAL" clId="{0D966D85-4F36-495A-8E24-191B5D0D7D3F}" dt="2024-09-11T11:18:56.362" v="18014" actId="47"/>
        <pc:sldMkLst>
          <pc:docMk/>
          <pc:sldMk cId="3871037866" sldId="2142533804"/>
        </pc:sldMkLst>
      </pc:sldChg>
      <pc:sldChg chg="del">
        <pc:chgData name="Alexander Gordeev" userId="8cc71573-4b6f-45da-99aa-23d918dfbb72" providerId="ADAL" clId="{0D966D85-4F36-495A-8E24-191B5D0D7D3F}" dt="2024-09-11T11:18:56.362" v="18014" actId="47"/>
        <pc:sldMkLst>
          <pc:docMk/>
          <pc:sldMk cId="330815455" sldId="2142533807"/>
        </pc:sldMkLst>
      </pc:sldChg>
      <pc:sldChg chg="del">
        <pc:chgData name="Alexander Gordeev" userId="8cc71573-4b6f-45da-99aa-23d918dfbb72" providerId="ADAL" clId="{0D966D85-4F36-495A-8E24-191B5D0D7D3F}" dt="2024-09-11T11:19:27.594" v="18021" actId="47"/>
        <pc:sldMkLst>
          <pc:docMk/>
          <pc:sldMk cId="483245513" sldId="2142533810"/>
        </pc:sldMkLst>
      </pc:sldChg>
      <pc:sldChg chg="del">
        <pc:chgData name="Alexander Gordeev" userId="8cc71573-4b6f-45da-99aa-23d918dfbb72" providerId="ADAL" clId="{0D966D85-4F36-495A-8E24-191B5D0D7D3F}" dt="2024-09-11T11:19:18.819" v="18019" actId="47"/>
        <pc:sldMkLst>
          <pc:docMk/>
          <pc:sldMk cId="350399402" sldId="2142533811"/>
        </pc:sldMkLst>
      </pc:sldChg>
      <pc:sldChg chg="del">
        <pc:chgData name="Alexander Gordeev" userId="8cc71573-4b6f-45da-99aa-23d918dfbb72" providerId="ADAL" clId="{0D966D85-4F36-495A-8E24-191B5D0D7D3F}" dt="2024-09-11T11:19:34.329" v="18022" actId="47"/>
        <pc:sldMkLst>
          <pc:docMk/>
          <pc:sldMk cId="653929381" sldId="2142533814"/>
        </pc:sldMkLst>
      </pc:sldChg>
      <pc:sldChg chg="del">
        <pc:chgData name="Alexander Gordeev" userId="8cc71573-4b6f-45da-99aa-23d918dfbb72" providerId="ADAL" clId="{0D966D85-4F36-495A-8E24-191B5D0D7D3F}" dt="2024-09-11T11:19:03.138" v="18016" actId="47"/>
        <pc:sldMkLst>
          <pc:docMk/>
          <pc:sldMk cId="1000591654" sldId="2142533815"/>
        </pc:sldMkLst>
      </pc:sldChg>
      <pc:sldChg chg="del">
        <pc:chgData name="Alexander Gordeev" userId="8cc71573-4b6f-45da-99aa-23d918dfbb72" providerId="ADAL" clId="{0D966D85-4F36-495A-8E24-191B5D0D7D3F}" dt="2024-09-11T11:19:03.138" v="18016" actId="47"/>
        <pc:sldMkLst>
          <pc:docMk/>
          <pc:sldMk cId="2208443315" sldId="2142533822"/>
        </pc:sldMkLst>
      </pc:sldChg>
      <pc:sldChg chg="del">
        <pc:chgData name="Alexander Gordeev" userId="8cc71573-4b6f-45da-99aa-23d918dfbb72" providerId="ADAL" clId="{0D966D85-4F36-495A-8E24-191B5D0D7D3F}" dt="2024-09-11T11:19:03.138" v="18016" actId="47"/>
        <pc:sldMkLst>
          <pc:docMk/>
          <pc:sldMk cId="1148339481" sldId="2142533823"/>
        </pc:sldMkLst>
      </pc:sldChg>
      <pc:sldChg chg="del">
        <pc:chgData name="Alexander Gordeev" userId="8cc71573-4b6f-45da-99aa-23d918dfbb72" providerId="ADAL" clId="{0D966D85-4F36-495A-8E24-191B5D0D7D3F}" dt="2024-09-11T11:19:03.138" v="18016" actId="47"/>
        <pc:sldMkLst>
          <pc:docMk/>
          <pc:sldMk cId="1032726686" sldId="2142533824"/>
        </pc:sldMkLst>
      </pc:sldChg>
      <pc:sldChg chg="del">
        <pc:chgData name="Alexander Gordeev" userId="8cc71573-4b6f-45da-99aa-23d918dfbb72" providerId="ADAL" clId="{0D966D85-4F36-495A-8E24-191B5D0D7D3F}" dt="2024-09-11T11:19:03.138" v="18016" actId="47"/>
        <pc:sldMkLst>
          <pc:docMk/>
          <pc:sldMk cId="2895016150" sldId="2142533825"/>
        </pc:sldMkLst>
      </pc:sldChg>
      <pc:sldChg chg="del">
        <pc:chgData name="Alexander Gordeev" userId="8cc71573-4b6f-45da-99aa-23d918dfbb72" providerId="ADAL" clId="{0D966D85-4F36-495A-8E24-191B5D0D7D3F}" dt="2024-09-11T11:19:47.216" v="18026" actId="47"/>
        <pc:sldMkLst>
          <pc:docMk/>
          <pc:sldMk cId="3161038158" sldId="2142533842"/>
        </pc:sldMkLst>
      </pc:sldChg>
      <pc:sldChg chg="del">
        <pc:chgData name="Alexander Gordeev" userId="8cc71573-4b6f-45da-99aa-23d918dfbb72" providerId="ADAL" clId="{0D966D85-4F36-495A-8E24-191B5D0D7D3F}" dt="2024-09-11T11:19:37.348" v="18023" actId="47"/>
        <pc:sldMkLst>
          <pc:docMk/>
          <pc:sldMk cId="1510189575" sldId="2142533843"/>
        </pc:sldMkLst>
      </pc:sldChg>
      <pc:sldChg chg="del">
        <pc:chgData name="Alexander Gordeev" userId="8cc71573-4b6f-45da-99aa-23d918dfbb72" providerId="ADAL" clId="{0D966D85-4F36-495A-8E24-191B5D0D7D3F}" dt="2024-09-11T11:19:37.348" v="18023" actId="47"/>
        <pc:sldMkLst>
          <pc:docMk/>
          <pc:sldMk cId="1295853201" sldId="2142533844"/>
        </pc:sldMkLst>
      </pc:sldChg>
      <pc:sldChg chg="del">
        <pc:chgData name="Alexander Gordeev" userId="8cc71573-4b6f-45da-99aa-23d918dfbb72" providerId="ADAL" clId="{0D966D85-4F36-495A-8E24-191B5D0D7D3F}" dt="2024-09-11T11:19:37.348" v="18023" actId="47"/>
        <pc:sldMkLst>
          <pc:docMk/>
          <pc:sldMk cId="1699511307" sldId="2142533845"/>
        </pc:sldMkLst>
      </pc:sldChg>
      <pc:sldChg chg="del">
        <pc:chgData name="Alexander Gordeev" userId="8cc71573-4b6f-45da-99aa-23d918dfbb72" providerId="ADAL" clId="{0D966D85-4F36-495A-8E24-191B5D0D7D3F}" dt="2024-09-11T11:19:47.216" v="18026" actId="47"/>
        <pc:sldMkLst>
          <pc:docMk/>
          <pc:sldMk cId="986777635" sldId="2142533846"/>
        </pc:sldMkLst>
      </pc:sldChg>
      <pc:sldChg chg="del">
        <pc:chgData name="Alexander Gordeev" userId="8cc71573-4b6f-45da-99aa-23d918dfbb72" providerId="ADAL" clId="{0D966D85-4F36-495A-8E24-191B5D0D7D3F}" dt="2024-09-11T11:19:47.216" v="18026" actId="47"/>
        <pc:sldMkLst>
          <pc:docMk/>
          <pc:sldMk cId="225861710" sldId="2142533847"/>
        </pc:sldMkLst>
      </pc:sldChg>
      <pc:sldChg chg="del">
        <pc:chgData name="Alexander Gordeev" userId="8cc71573-4b6f-45da-99aa-23d918dfbb72" providerId="ADAL" clId="{0D966D85-4F36-495A-8E24-191B5D0D7D3F}" dt="2024-09-11T11:19:23.250" v="18020" actId="47"/>
        <pc:sldMkLst>
          <pc:docMk/>
          <pc:sldMk cId="2990751648" sldId="2142533848"/>
        </pc:sldMkLst>
      </pc:sldChg>
      <pc:sldChg chg="del">
        <pc:chgData name="Alexander Gordeev" userId="8cc71573-4b6f-45da-99aa-23d918dfbb72" providerId="ADAL" clId="{0D966D85-4F36-495A-8E24-191B5D0D7D3F}" dt="2024-09-11T11:19:03.138" v="18016" actId="47"/>
        <pc:sldMkLst>
          <pc:docMk/>
          <pc:sldMk cId="1546735292" sldId="2142533850"/>
        </pc:sldMkLst>
      </pc:sldChg>
      <pc:sldChg chg="del">
        <pc:chgData name="Alexander Gordeev" userId="8cc71573-4b6f-45da-99aa-23d918dfbb72" providerId="ADAL" clId="{0D966D85-4F36-495A-8E24-191B5D0D7D3F}" dt="2024-09-11T11:19:03.138" v="18016" actId="47"/>
        <pc:sldMkLst>
          <pc:docMk/>
          <pc:sldMk cId="1958586202" sldId="2142533852"/>
        </pc:sldMkLst>
      </pc:sldChg>
      <pc:sldChg chg="del">
        <pc:chgData name="Alexander Gordeev" userId="8cc71573-4b6f-45da-99aa-23d918dfbb72" providerId="ADAL" clId="{0D966D85-4F36-495A-8E24-191B5D0D7D3F}" dt="2024-09-11T11:19:03.138" v="18016" actId="47"/>
        <pc:sldMkLst>
          <pc:docMk/>
          <pc:sldMk cId="2659025911" sldId="2142533853"/>
        </pc:sldMkLst>
      </pc:sldChg>
      <pc:sldChg chg="del">
        <pc:chgData name="Alexander Gordeev" userId="8cc71573-4b6f-45da-99aa-23d918dfbb72" providerId="ADAL" clId="{0D966D85-4F36-495A-8E24-191B5D0D7D3F}" dt="2024-09-11T11:19:03.138" v="18016" actId="47"/>
        <pc:sldMkLst>
          <pc:docMk/>
          <pc:sldMk cId="3594226526" sldId="2142533854"/>
        </pc:sldMkLst>
      </pc:sldChg>
      <pc:sldChg chg="del">
        <pc:chgData name="Alexander Gordeev" userId="8cc71573-4b6f-45da-99aa-23d918dfbb72" providerId="ADAL" clId="{0D966D85-4F36-495A-8E24-191B5D0D7D3F}" dt="2024-09-11T11:19:09.481" v="18017" actId="47"/>
        <pc:sldMkLst>
          <pc:docMk/>
          <pc:sldMk cId="3039884448" sldId="2142533856"/>
        </pc:sldMkLst>
      </pc:sldChg>
      <pc:sldChg chg="del">
        <pc:chgData name="Alexander Gordeev" userId="8cc71573-4b6f-45da-99aa-23d918dfbb72" providerId="ADAL" clId="{0D966D85-4F36-495A-8E24-191B5D0D7D3F}" dt="2024-09-11T11:19:14.134" v="18018" actId="47"/>
        <pc:sldMkLst>
          <pc:docMk/>
          <pc:sldMk cId="1419948696" sldId="2142533857"/>
        </pc:sldMkLst>
      </pc:sldChg>
      <pc:sldChg chg="del">
        <pc:chgData name="Alexander Gordeev" userId="8cc71573-4b6f-45da-99aa-23d918dfbb72" providerId="ADAL" clId="{0D966D85-4F36-495A-8E24-191B5D0D7D3F}" dt="2024-09-11T11:19:03.138" v="18016" actId="47"/>
        <pc:sldMkLst>
          <pc:docMk/>
          <pc:sldMk cId="3280745004" sldId="2142533862"/>
        </pc:sldMkLst>
      </pc:sldChg>
      <pc:sldChg chg="del">
        <pc:chgData name="Alexander Gordeev" userId="8cc71573-4b6f-45da-99aa-23d918dfbb72" providerId="ADAL" clId="{0D966D85-4F36-495A-8E24-191B5D0D7D3F}" dt="2024-09-11T11:19:03.138" v="18016" actId="47"/>
        <pc:sldMkLst>
          <pc:docMk/>
          <pc:sldMk cId="1969601082" sldId="2142533864"/>
        </pc:sldMkLst>
      </pc:sldChg>
      <pc:sldChg chg="del">
        <pc:chgData name="Alexander Gordeev" userId="8cc71573-4b6f-45da-99aa-23d918dfbb72" providerId="ADAL" clId="{0D966D85-4F36-495A-8E24-191B5D0D7D3F}" dt="2024-09-11T11:19:03.138" v="18016" actId="47"/>
        <pc:sldMkLst>
          <pc:docMk/>
          <pc:sldMk cId="1053373720" sldId="2142533865"/>
        </pc:sldMkLst>
      </pc:sldChg>
      <pc:sldChg chg="del">
        <pc:chgData name="Alexander Gordeev" userId="8cc71573-4b6f-45da-99aa-23d918dfbb72" providerId="ADAL" clId="{0D966D85-4F36-495A-8E24-191B5D0D7D3F}" dt="2024-09-11T11:19:03.138" v="18016" actId="47"/>
        <pc:sldMkLst>
          <pc:docMk/>
          <pc:sldMk cId="2425925481" sldId="2142533866"/>
        </pc:sldMkLst>
      </pc:sldChg>
      <pc:sldChg chg="del">
        <pc:chgData name="Alexander Gordeev" userId="8cc71573-4b6f-45da-99aa-23d918dfbb72" providerId="ADAL" clId="{0D966D85-4F36-495A-8E24-191B5D0D7D3F}" dt="2024-09-11T11:19:03.138" v="18016" actId="47"/>
        <pc:sldMkLst>
          <pc:docMk/>
          <pc:sldMk cId="2414807953" sldId="2142533867"/>
        </pc:sldMkLst>
      </pc:sldChg>
      <pc:sldChg chg="del">
        <pc:chgData name="Alexander Gordeev" userId="8cc71573-4b6f-45da-99aa-23d918dfbb72" providerId="ADAL" clId="{0D966D85-4F36-495A-8E24-191B5D0D7D3F}" dt="2024-09-11T11:19:03.138" v="18016" actId="47"/>
        <pc:sldMkLst>
          <pc:docMk/>
          <pc:sldMk cId="3828630775" sldId="2142533869"/>
        </pc:sldMkLst>
      </pc:sldChg>
      <pc:sldChg chg="del">
        <pc:chgData name="Alexander Gordeev" userId="8cc71573-4b6f-45da-99aa-23d918dfbb72" providerId="ADAL" clId="{0D966D85-4F36-495A-8E24-191B5D0D7D3F}" dt="2024-09-11T11:19:03.138" v="18016" actId="47"/>
        <pc:sldMkLst>
          <pc:docMk/>
          <pc:sldMk cId="1956586427" sldId="2142533870"/>
        </pc:sldMkLst>
      </pc:sldChg>
      <pc:sldChg chg="del">
        <pc:chgData name="Alexander Gordeev" userId="8cc71573-4b6f-45da-99aa-23d918dfbb72" providerId="ADAL" clId="{0D966D85-4F36-495A-8E24-191B5D0D7D3F}" dt="2024-09-11T11:19:03.138" v="18016" actId="47"/>
        <pc:sldMkLst>
          <pc:docMk/>
          <pc:sldMk cId="1271378132" sldId="2142533871"/>
        </pc:sldMkLst>
      </pc:sldChg>
      <pc:sldChg chg="del">
        <pc:chgData name="Alexander Gordeev" userId="8cc71573-4b6f-45da-99aa-23d918dfbb72" providerId="ADAL" clId="{0D966D85-4F36-495A-8E24-191B5D0D7D3F}" dt="2024-09-11T11:19:34.329" v="18022" actId="47"/>
        <pc:sldMkLst>
          <pc:docMk/>
          <pc:sldMk cId="2014113410" sldId="2142533885"/>
        </pc:sldMkLst>
      </pc:sldChg>
      <pc:sldChg chg="del">
        <pc:chgData name="Alexander Gordeev" userId="8cc71573-4b6f-45da-99aa-23d918dfbb72" providerId="ADAL" clId="{0D966D85-4F36-495A-8E24-191B5D0D7D3F}" dt="2024-09-11T11:19:34.329" v="18022" actId="47"/>
        <pc:sldMkLst>
          <pc:docMk/>
          <pc:sldMk cId="85830868" sldId="2142533886"/>
        </pc:sldMkLst>
      </pc:sldChg>
      <pc:sldChg chg="del">
        <pc:chgData name="Alexander Gordeev" userId="8cc71573-4b6f-45da-99aa-23d918dfbb72" providerId="ADAL" clId="{0D966D85-4F36-495A-8E24-191B5D0D7D3F}" dt="2024-09-11T11:19:03.138" v="18016" actId="47"/>
        <pc:sldMkLst>
          <pc:docMk/>
          <pc:sldMk cId="4008683054" sldId="2142533887"/>
        </pc:sldMkLst>
      </pc:sldChg>
      <pc:sldChg chg="del">
        <pc:chgData name="Alexander Gordeev" userId="8cc71573-4b6f-45da-99aa-23d918dfbb72" providerId="ADAL" clId="{0D966D85-4F36-495A-8E24-191B5D0D7D3F}" dt="2024-09-11T11:19:03.138" v="18016" actId="47"/>
        <pc:sldMkLst>
          <pc:docMk/>
          <pc:sldMk cId="1898797118" sldId="2142533888"/>
        </pc:sldMkLst>
      </pc:sldChg>
      <pc:sldChg chg="del">
        <pc:chgData name="Alexander Gordeev" userId="8cc71573-4b6f-45da-99aa-23d918dfbb72" providerId="ADAL" clId="{0D966D85-4F36-495A-8E24-191B5D0D7D3F}" dt="2024-09-11T11:19:03.138" v="18016" actId="47"/>
        <pc:sldMkLst>
          <pc:docMk/>
          <pc:sldMk cId="1921548478" sldId="2142533892"/>
        </pc:sldMkLst>
      </pc:sldChg>
      <pc:sldChg chg="del">
        <pc:chgData name="Alexander Gordeev" userId="8cc71573-4b6f-45da-99aa-23d918dfbb72" providerId="ADAL" clId="{0D966D85-4F36-495A-8E24-191B5D0D7D3F}" dt="2024-09-11T11:19:03.138" v="18016" actId="47"/>
        <pc:sldMkLst>
          <pc:docMk/>
          <pc:sldMk cId="1011603761" sldId="2142533893"/>
        </pc:sldMkLst>
      </pc:sldChg>
      <pc:sldChg chg="del">
        <pc:chgData name="Alexander Gordeev" userId="8cc71573-4b6f-45da-99aa-23d918dfbb72" providerId="ADAL" clId="{0D966D85-4F36-495A-8E24-191B5D0D7D3F}" dt="2024-09-11T11:19:18.819" v="18019" actId="47"/>
        <pc:sldMkLst>
          <pc:docMk/>
          <pc:sldMk cId="160860840" sldId="2142533894"/>
        </pc:sldMkLst>
      </pc:sldChg>
      <pc:sldChg chg="del">
        <pc:chgData name="Alexander Gordeev" userId="8cc71573-4b6f-45da-99aa-23d918dfbb72" providerId="ADAL" clId="{0D966D85-4F36-495A-8E24-191B5D0D7D3F}" dt="2024-09-11T11:17:47.297" v="18012" actId="47"/>
        <pc:sldMkLst>
          <pc:docMk/>
          <pc:sldMk cId="1512202751" sldId="2142533897"/>
        </pc:sldMkLst>
      </pc:sldChg>
      <pc:sldChg chg="del">
        <pc:chgData name="Alexander Gordeev" userId="8cc71573-4b6f-45da-99aa-23d918dfbb72" providerId="ADAL" clId="{0D966D85-4F36-495A-8E24-191B5D0D7D3F}" dt="2024-09-11T11:17:47.297" v="18012" actId="47"/>
        <pc:sldMkLst>
          <pc:docMk/>
          <pc:sldMk cId="1552038017" sldId="2142533898"/>
        </pc:sldMkLst>
      </pc:sldChg>
      <pc:sldChg chg="del">
        <pc:chgData name="Alexander Gordeev" userId="8cc71573-4b6f-45da-99aa-23d918dfbb72" providerId="ADAL" clId="{0D966D85-4F36-495A-8E24-191B5D0D7D3F}" dt="2024-09-11T11:19:03.138" v="18016" actId="47"/>
        <pc:sldMkLst>
          <pc:docMk/>
          <pc:sldMk cId="831068940" sldId="2142533900"/>
        </pc:sldMkLst>
      </pc:sldChg>
      <pc:sldChg chg="del">
        <pc:chgData name="Alexander Gordeev" userId="8cc71573-4b6f-45da-99aa-23d918dfbb72" providerId="ADAL" clId="{0D966D85-4F36-495A-8E24-191B5D0D7D3F}" dt="2024-09-11T11:19:03.138" v="18016" actId="47"/>
        <pc:sldMkLst>
          <pc:docMk/>
          <pc:sldMk cId="24252379" sldId="2142533902"/>
        </pc:sldMkLst>
      </pc:sldChg>
      <pc:sldChg chg="del">
        <pc:chgData name="Alexander Gordeev" userId="8cc71573-4b6f-45da-99aa-23d918dfbb72" providerId="ADAL" clId="{0D966D85-4F36-495A-8E24-191B5D0D7D3F}" dt="2024-09-11T11:19:03.138" v="18016" actId="47"/>
        <pc:sldMkLst>
          <pc:docMk/>
          <pc:sldMk cId="3664008826" sldId="2142533903"/>
        </pc:sldMkLst>
      </pc:sldChg>
      <pc:sldChg chg="del">
        <pc:chgData name="Alexander Gordeev" userId="8cc71573-4b6f-45da-99aa-23d918dfbb72" providerId="ADAL" clId="{0D966D85-4F36-495A-8E24-191B5D0D7D3F}" dt="2024-09-11T11:19:03.138" v="18016" actId="47"/>
        <pc:sldMkLst>
          <pc:docMk/>
          <pc:sldMk cId="3640853635" sldId="2142533905"/>
        </pc:sldMkLst>
      </pc:sldChg>
      <pc:sldChg chg="del">
        <pc:chgData name="Alexander Gordeev" userId="8cc71573-4b6f-45da-99aa-23d918dfbb72" providerId="ADAL" clId="{0D966D85-4F36-495A-8E24-191B5D0D7D3F}" dt="2024-09-11T11:19:03.138" v="18016" actId="47"/>
        <pc:sldMkLst>
          <pc:docMk/>
          <pc:sldMk cId="3281278108" sldId="2142533909"/>
        </pc:sldMkLst>
      </pc:sldChg>
      <pc:sldChg chg="del">
        <pc:chgData name="Alexander Gordeev" userId="8cc71573-4b6f-45da-99aa-23d918dfbb72" providerId="ADAL" clId="{0D966D85-4F36-495A-8E24-191B5D0D7D3F}" dt="2024-09-11T11:19:03.138" v="18016" actId="47"/>
        <pc:sldMkLst>
          <pc:docMk/>
          <pc:sldMk cId="1538204677" sldId="2142533910"/>
        </pc:sldMkLst>
      </pc:sldChg>
      <pc:sldChg chg="del">
        <pc:chgData name="Alexander Gordeev" userId="8cc71573-4b6f-45da-99aa-23d918dfbb72" providerId="ADAL" clId="{0D966D85-4F36-495A-8E24-191B5D0D7D3F}" dt="2024-09-11T11:19:03.138" v="18016" actId="47"/>
        <pc:sldMkLst>
          <pc:docMk/>
          <pc:sldMk cId="2166001772" sldId="2142533911"/>
        </pc:sldMkLst>
      </pc:sldChg>
      <pc:sldChg chg="del">
        <pc:chgData name="Alexander Gordeev" userId="8cc71573-4b6f-45da-99aa-23d918dfbb72" providerId="ADAL" clId="{0D966D85-4F36-495A-8E24-191B5D0D7D3F}" dt="2024-09-11T11:17:47.297" v="18012" actId="47"/>
        <pc:sldMkLst>
          <pc:docMk/>
          <pc:sldMk cId="3253140117" sldId="2142533912"/>
        </pc:sldMkLst>
      </pc:sldChg>
      <pc:sldChg chg="del">
        <pc:chgData name="Alexander Gordeev" userId="8cc71573-4b6f-45da-99aa-23d918dfbb72" providerId="ADAL" clId="{0D966D85-4F36-495A-8E24-191B5D0D7D3F}" dt="2024-09-11T11:17:47.297" v="18012" actId="47"/>
        <pc:sldMkLst>
          <pc:docMk/>
          <pc:sldMk cId="475625562" sldId="2142533913"/>
        </pc:sldMkLst>
      </pc:sldChg>
      <pc:sldChg chg="del">
        <pc:chgData name="Alexander Gordeev" userId="8cc71573-4b6f-45da-99aa-23d918dfbb72" providerId="ADAL" clId="{0D966D85-4F36-495A-8E24-191B5D0D7D3F}" dt="2024-09-11T11:19:03.138" v="18016" actId="47"/>
        <pc:sldMkLst>
          <pc:docMk/>
          <pc:sldMk cId="1159278898" sldId="2142533914"/>
        </pc:sldMkLst>
      </pc:sldChg>
      <pc:sldChg chg="del">
        <pc:chgData name="Alexander Gordeev" userId="8cc71573-4b6f-45da-99aa-23d918dfbb72" providerId="ADAL" clId="{0D966D85-4F36-495A-8E24-191B5D0D7D3F}" dt="2024-09-11T11:18:56.362" v="18014" actId="47"/>
        <pc:sldMkLst>
          <pc:docMk/>
          <pc:sldMk cId="3648625356" sldId="2142533915"/>
        </pc:sldMkLst>
      </pc:sldChg>
      <pc:sldChg chg="del">
        <pc:chgData name="Alexander Gordeev" userId="8cc71573-4b6f-45da-99aa-23d918dfbb72" providerId="ADAL" clId="{0D966D85-4F36-495A-8E24-191B5D0D7D3F}" dt="2024-09-11T11:19:23.250" v="18020" actId="47"/>
        <pc:sldMkLst>
          <pc:docMk/>
          <pc:sldMk cId="992533671" sldId="2142533916"/>
        </pc:sldMkLst>
      </pc:sldChg>
      <pc:sldChg chg="del">
        <pc:chgData name="Alexander Gordeev" userId="8cc71573-4b6f-45da-99aa-23d918dfbb72" providerId="ADAL" clId="{0D966D85-4F36-495A-8E24-191B5D0D7D3F}" dt="2024-09-11T11:19:23.250" v="18020" actId="47"/>
        <pc:sldMkLst>
          <pc:docMk/>
          <pc:sldMk cId="2157965395" sldId="2142533917"/>
        </pc:sldMkLst>
      </pc:sldChg>
      <pc:sldChg chg="del">
        <pc:chgData name="Alexander Gordeev" userId="8cc71573-4b6f-45da-99aa-23d918dfbb72" providerId="ADAL" clId="{0D966D85-4F36-495A-8E24-191B5D0D7D3F}" dt="2024-09-11T11:19:27.594" v="18021" actId="47"/>
        <pc:sldMkLst>
          <pc:docMk/>
          <pc:sldMk cId="3382842270" sldId="2142533920"/>
        </pc:sldMkLst>
      </pc:sldChg>
      <pc:sldChg chg="del">
        <pc:chgData name="Alexander Gordeev" userId="8cc71573-4b6f-45da-99aa-23d918dfbb72" providerId="ADAL" clId="{0D966D85-4F36-495A-8E24-191B5D0D7D3F}" dt="2024-09-11T11:19:27.594" v="18021" actId="47"/>
        <pc:sldMkLst>
          <pc:docMk/>
          <pc:sldMk cId="2728647138" sldId="2142533921"/>
        </pc:sldMkLst>
      </pc:sldChg>
      <pc:sldChg chg="del">
        <pc:chgData name="Alexander Gordeev" userId="8cc71573-4b6f-45da-99aa-23d918dfbb72" providerId="ADAL" clId="{0D966D85-4F36-495A-8E24-191B5D0D7D3F}" dt="2024-09-11T11:19:34.329" v="18022" actId="47"/>
        <pc:sldMkLst>
          <pc:docMk/>
          <pc:sldMk cId="2494532819" sldId="2142533922"/>
        </pc:sldMkLst>
      </pc:sldChg>
      <pc:sldChg chg="del">
        <pc:chgData name="Alexander Gordeev" userId="8cc71573-4b6f-45da-99aa-23d918dfbb72" providerId="ADAL" clId="{0D966D85-4F36-495A-8E24-191B5D0D7D3F}" dt="2024-09-11T11:19:34.329" v="18022" actId="47"/>
        <pc:sldMkLst>
          <pc:docMk/>
          <pc:sldMk cId="2596378017" sldId="2142533923"/>
        </pc:sldMkLst>
      </pc:sldChg>
      <pc:sldChg chg="del">
        <pc:chgData name="Alexander Gordeev" userId="8cc71573-4b6f-45da-99aa-23d918dfbb72" providerId="ADAL" clId="{0D966D85-4F36-495A-8E24-191B5D0D7D3F}" dt="2024-09-11T11:19:34.329" v="18022" actId="47"/>
        <pc:sldMkLst>
          <pc:docMk/>
          <pc:sldMk cId="78120390" sldId="2142533924"/>
        </pc:sldMkLst>
      </pc:sldChg>
      <pc:sldChg chg="del">
        <pc:chgData name="Alexander Gordeev" userId="8cc71573-4b6f-45da-99aa-23d918dfbb72" providerId="ADAL" clId="{0D966D85-4F36-495A-8E24-191B5D0D7D3F}" dt="2024-09-11T11:18:54.425" v="18013" actId="47"/>
        <pc:sldMkLst>
          <pc:docMk/>
          <pc:sldMk cId="697688970" sldId="2142533925"/>
        </pc:sldMkLst>
      </pc:sldChg>
      <pc:sldChg chg="del">
        <pc:chgData name="Alexander Gordeev" userId="8cc71573-4b6f-45da-99aa-23d918dfbb72" providerId="ADAL" clId="{0D966D85-4F36-495A-8E24-191B5D0D7D3F}" dt="2024-09-11T11:18:54.425" v="18013" actId="47"/>
        <pc:sldMkLst>
          <pc:docMk/>
          <pc:sldMk cId="3945039999" sldId="2142533926"/>
        </pc:sldMkLst>
      </pc:sldChg>
      <pc:sldChg chg="del">
        <pc:chgData name="Alexander Gordeev" userId="8cc71573-4b6f-45da-99aa-23d918dfbb72" providerId="ADAL" clId="{0D966D85-4F36-495A-8E24-191B5D0D7D3F}" dt="2024-09-11T11:19:09.481" v="18017" actId="47"/>
        <pc:sldMkLst>
          <pc:docMk/>
          <pc:sldMk cId="3934308393" sldId="2142533927"/>
        </pc:sldMkLst>
      </pc:sldChg>
      <pc:sldChg chg="del">
        <pc:chgData name="Alexander Gordeev" userId="8cc71573-4b6f-45da-99aa-23d918dfbb72" providerId="ADAL" clId="{0D966D85-4F36-495A-8E24-191B5D0D7D3F}" dt="2024-09-11T11:18:59.131" v="18015" actId="47"/>
        <pc:sldMkLst>
          <pc:docMk/>
          <pc:sldMk cId="3232192833" sldId="2142533928"/>
        </pc:sldMkLst>
      </pc:sldChg>
      <pc:sldChg chg="del">
        <pc:chgData name="Alexander Gordeev" userId="8cc71573-4b6f-45da-99aa-23d918dfbb72" providerId="ADAL" clId="{0D966D85-4F36-495A-8E24-191B5D0D7D3F}" dt="2024-09-11T11:19:09.481" v="18017" actId="47"/>
        <pc:sldMkLst>
          <pc:docMk/>
          <pc:sldMk cId="287561498" sldId="2142533929"/>
        </pc:sldMkLst>
      </pc:sldChg>
      <pc:sldChg chg="del">
        <pc:chgData name="Alexander Gordeev" userId="8cc71573-4b6f-45da-99aa-23d918dfbb72" providerId="ADAL" clId="{0D966D85-4F36-495A-8E24-191B5D0D7D3F}" dt="2024-09-11T11:19:59.274" v="18027" actId="47"/>
        <pc:sldMkLst>
          <pc:docMk/>
          <pc:sldMk cId="4121331349" sldId="2142533930"/>
        </pc:sldMkLst>
      </pc:sldChg>
      <pc:sldChg chg="del">
        <pc:chgData name="Alexander Gordeev" userId="8cc71573-4b6f-45da-99aa-23d918dfbb72" providerId="ADAL" clId="{0D966D85-4F36-495A-8E24-191B5D0D7D3F}" dt="2024-09-11T11:19:40.536" v="18024" actId="47"/>
        <pc:sldMkLst>
          <pc:docMk/>
          <pc:sldMk cId="3843389966" sldId="2142533933"/>
        </pc:sldMkLst>
      </pc:sldChg>
      <pc:sldChg chg="del">
        <pc:chgData name="Alexander Gordeev" userId="8cc71573-4b6f-45da-99aa-23d918dfbb72" providerId="ADAL" clId="{0D966D85-4F36-495A-8E24-191B5D0D7D3F}" dt="2024-09-11T11:19:44.949" v="18025" actId="47"/>
        <pc:sldMkLst>
          <pc:docMk/>
          <pc:sldMk cId="2119228013" sldId="2142533934"/>
        </pc:sldMkLst>
      </pc:sldChg>
      <pc:sldChg chg="del">
        <pc:chgData name="Alexander Gordeev" userId="8cc71573-4b6f-45da-99aa-23d918dfbb72" providerId="ADAL" clId="{0D966D85-4F36-495A-8E24-191B5D0D7D3F}" dt="2024-09-11T11:19:40.536" v="18024" actId="47"/>
        <pc:sldMkLst>
          <pc:docMk/>
          <pc:sldMk cId="2313533419" sldId="2142533935"/>
        </pc:sldMkLst>
      </pc:sldChg>
      <pc:sldChg chg="del">
        <pc:chgData name="Alexander Gordeev" userId="8cc71573-4b6f-45da-99aa-23d918dfbb72" providerId="ADAL" clId="{0D966D85-4F36-495A-8E24-191B5D0D7D3F}" dt="2024-09-11T11:19:40.536" v="18024" actId="47"/>
        <pc:sldMkLst>
          <pc:docMk/>
          <pc:sldMk cId="3953616020" sldId="2142533936"/>
        </pc:sldMkLst>
      </pc:sldChg>
      <pc:sldChg chg="del">
        <pc:chgData name="Alexander Gordeev" userId="8cc71573-4b6f-45da-99aa-23d918dfbb72" providerId="ADAL" clId="{0D966D85-4F36-495A-8E24-191B5D0D7D3F}" dt="2024-09-11T11:19:44.949" v="18025" actId="47"/>
        <pc:sldMkLst>
          <pc:docMk/>
          <pc:sldMk cId="935869840" sldId="2142533937"/>
        </pc:sldMkLst>
      </pc:sldChg>
      <pc:sldChg chg="del">
        <pc:chgData name="Alexander Gordeev" userId="8cc71573-4b6f-45da-99aa-23d918dfbb72" providerId="ADAL" clId="{0D966D85-4F36-495A-8E24-191B5D0D7D3F}" dt="2024-09-11T11:19:44.949" v="18025" actId="47"/>
        <pc:sldMkLst>
          <pc:docMk/>
          <pc:sldMk cId="266908168" sldId="2142533938"/>
        </pc:sldMkLst>
      </pc:sldChg>
      <pc:sldChg chg="del">
        <pc:chgData name="Alexander Gordeev" userId="8cc71573-4b6f-45da-99aa-23d918dfbb72" providerId="ADAL" clId="{0D966D85-4F36-495A-8E24-191B5D0D7D3F}" dt="2024-09-11T11:16:20.041" v="18010" actId="47"/>
        <pc:sldMkLst>
          <pc:docMk/>
          <pc:sldMk cId="303444159" sldId="2142533939"/>
        </pc:sldMkLst>
      </pc:sldChg>
      <pc:sldChg chg="add del ord">
        <pc:chgData name="Alexander Gordeev" userId="8cc71573-4b6f-45da-99aa-23d918dfbb72" providerId="ADAL" clId="{0D966D85-4F36-495A-8E24-191B5D0D7D3F}" dt="2024-09-11T10:26:43.374" v="17266" actId="47"/>
        <pc:sldMkLst>
          <pc:docMk/>
          <pc:sldMk cId="2065653633" sldId="2142533940"/>
        </pc:sldMkLst>
      </pc:sldChg>
      <pc:sldChg chg="del">
        <pc:chgData name="Alexander Gordeev" userId="8cc71573-4b6f-45da-99aa-23d918dfbb72" providerId="ADAL" clId="{0D966D85-4F36-495A-8E24-191B5D0D7D3F}" dt="2024-09-11T11:17:47.297" v="18012" actId="47"/>
        <pc:sldMkLst>
          <pc:docMk/>
          <pc:sldMk cId="918100203" sldId="2142533941"/>
        </pc:sldMkLst>
      </pc:sldChg>
      <pc:sldChg chg="modSp new mod ord modNotesTx">
        <pc:chgData name="Alexander Gordeev" userId="8cc71573-4b6f-45da-99aa-23d918dfbb72" providerId="ADAL" clId="{0D966D85-4F36-495A-8E24-191B5D0D7D3F}" dt="2024-09-23T20:57:25.689" v="45294" actId="6549"/>
        <pc:sldMkLst>
          <pc:docMk/>
          <pc:sldMk cId="345764131" sldId="2142533942"/>
        </pc:sldMkLst>
        <pc:spChg chg="mod">
          <ac:chgData name="Alexander Gordeev" userId="8cc71573-4b6f-45da-99aa-23d918dfbb72" providerId="ADAL" clId="{0D966D85-4F36-495A-8E24-191B5D0D7D3F}" dt="2024-09-02T20:06:38.448" v="64" actId="20577"/>
          <ac:spMkLst>
            <pc:docMk/>
            <pc:sldMk cId="345764131" sldId="2142533942"/>
            <ac:spMk id="2" creationId="{A1805800-8283-9139-3329-F3FAF2342FB9}"/>
          </ac:spMkLst>
        </pc:spChg>
        <pc:spChg chg="mod">
          <ac:chgData name="Alexander Gordeev" userId="8cc71573-4b6f-45da-99aa-23d918dfbb72" providerId="ADAL" clId="{0D966D85-4F36-495A-8E24-191B5D0D7D3F}" dt="2024-09-02T20:06:32.278" v="62" actId="20577"/>
          <ac:spMkLst>
            <pc:docMk/>
            <pc:sldMk cId="345764131" sldId="2142533942"/>
            <ac:spMk id="3" creationId="{14CD2C5E-60EC-724E-8D10-E14E4EA7A425}"/>
          </ac:spMkLst>
        </pc:spChg>
        <pc:spChg chg="mod">
          <ac:chgData name="Alexander Gordeev" userId="8cc71573-4b6f-45da-99aa-23d918dfbb72" providerId="ADAL" clId="{0D966D85-4F36-495A-8E24-191B5D0D7D3F}" dt="2024-09-02T20:04:58.389" v="20" actId="20577"/>
          <ac:spMkLst>
            <pc:docMk/>
            <pc:sldMk cId="345764131" sldId="2142533942"/>
            <ac:spMk id="4" creationId="{682C75E8-3D3E-C770-FFD2-A1B94F25B20A}"/>
          </ac:spMkLst>
        </pc:spChg>
      </pc:sldChg>
      <pc:sldChg chg="modSp new mod modNotesTx">
        <pc:chgData name="Alexander Gordeev" userId="8cc71573-4b6f-45da-99aa-23d918dfbb72" providerId="ADAL" clId="{0D966D85-4F36-495A-8E24-191B5D0D7D3F}" dt="2024-09-23T20:57:34.442" v="45295" actId="6549"/>
        <pc:sldMkLst>
          <pc:docMk/>
          <pc:sldMk cId="245985539" sldId="2142533943"/>
        </pc:sldMkLst>
        <pc:spChg chg="mod">
          <ac:chgData name="Alexander Gordeev" userId="8cc71573-4b6f-45da-99aa-23d918dfbb72" providerId="ADAL" clId="{0D966D85-4F36-495A-8E24-191B5D0D7D3F}" dt="2024-09-21T12:00:11.499" v="22489"/>
          <ac:spMkLst>
            <pc:docMk/>
            <pc:sldMk cId="245985539" sldId="2142533943"/>
            <ac:spMk id="2" creationId="{738E15E5-7C55-46DF-507B-4761BC694208}"/>
          </ac:spMkLst>
        </pc:spChg>
      </pc:sldChg>
      <pc:sldChg chg="modSp new del mod">
        <pc:chgData name="Alexander Gordeev" userId="8cc71573-4b6f-45da-99aa-23d918dfbb72" providerId="ADAL" clId="{0D966D85-4F36-495A-8E24-191B5D0D7D3F}" dt="2024-09-09T20:35:21.209" v="9645" actId="47"/>
        <pc:sldMkLst>
          <pc:docMk/>
          <pc:sldMk cId="3684488839" sldId="2142533944"/>
        </pc:sldMkLst>
        <pc:spChg chg="mod">
          <ac:chgData name="Alexander Gordeev" userId="8cc71573-4b6f-45da-99aa-23d918dfbb72" providerId="ADAL" clId="{0D966D85-4F36-495A-8E24-191B5D0D7D3F}" dt="2024-09-03T14:12:27.500" v="328" actId="20577"/>
          <ac:spMkLst>
            <pc:docMk/>
            <pc:sldMk cId="3684488839" sldId="2142533944"/>
            <ac:spMk id="2" creationId="{8F65CEFB-5FCB-0FAB-12B8-5614E14FEA64}"/>
          </ac:spMkLst>
        </pc:spChg>
        <pc:spChg chg="mod">
          <ac:chgData name="Alexander Gordeev" userId="8cc71573-4b6f-45da-99aa-23d918dfbb72" providerId="ADAL" clId="{0D966D85-4F36-495A-8E24-191B5D0D7D3F}" dt="2024-09-03T14:20:57.629" v="515" actId="20577"/>
          <ac:spMkLst>
            <pc:docMk/>
            <pc:sldMk cId="3684488839" sldId="2142533944"/>
            <ac:spMk id="4" creationId="{687FE8D3-5E05-29C7-F8BE-0C504810A4B1}"/>
          </ac:spMkLst>
        </pc:spChg>
        <pc:spChg chg="mod">
          <ac:chgData name="Alexander Gordeev" userId="8cc71573-4b6f-45da-99aa-23d918dfbb72" providerId="ADAL" clId="{0D966D85-4F36-495A-8E24-191B5D0D7D3F}" dt="2024-09-03T14:22:01.253" v="570" actId="20577"/>
          <ac:spMkLst>
            <pc:docMk/>
            <pc:sldMk cId="3684488839" sldId="2142533944"/>
            <ac:spMk id="7" creationId="{F0CF9DBC-C5CD-5A89-11F4-F312FAEF49B0}"/>
          </ac:spMkLst>
        </pc:spChg>
        <pc:spChg chg="mod">
          <ac:chgData name="Alexander Gordeev" userId="8cc71573-4b6f-45da-99aa-23d918dfbb72" providerId="ADAL" clId="{0D966D85-4F36-495A-8E24-191B5D0D7D3F}" dt="2024-09-03T14:22:06.669" v="575" actId="20577"/>
          <ac:spMkLst>
            <pc:docMk/>
            <pc:sldMk cId="3684488839" sldId="2142533944"/>
            <ac:spMk id="10" creationId="{16AC744D-D153-81A9-1F04-BDFAA5782C50}"/>
          </ac:spMkLst>
        </pc:spChg>
        <pc:spChg chg="mod">
          <ac:chgData name="Alexander Gordeev" userId="8cc71573-4b6f-45da-99aa-23d918dfbb72" providerId="ADAL" clId="{0D966D85-4F36-495A-8E24-191B5D0D7D3F}" dt="2024-09-03T14:21:00.881" v="516" actId="6549"/>
          <ac:spMkLst>
            <pc:docMk/>
            <pc:sldMk cId="3684488839" sldId="2142533944"/>
            <ac:spMk id="13" creationId="{55837975-BB13-AEF3-21F7-48A91F5DEEFE}"/>
          </ac:spMkLst>
        </pc:spChg>
      </pc:sldChg>
      <pc:sldChg chg="delSp modSp new del mod">
        <pc:chgData name="Alexander Gordeev" userId="8cc71573-4b6f-45da-99aa-23d918dfbb72" providerId="ADAL" clId="{0D966D85-4F36-495A-8E24-191B5D0D7D3F}" dt="2024-09-09T20:38:24.099" v="9677" actId="47"/>
        <pc:sldMkLst>
          <pc:docMk/>
          <pc:sldMk cId="3516543137" sldId="2142533945"/>
        </pc:sldMkLst>
        <pc:spChg chg="mod">
          <ac:chgData name="Alexander Gordeev" userId="8cc71573-4b6f-45da-99aa-23d918dfbb72" providerId="ADAL" clId="{0D966D85-4F36-495A-8E24-191B5D0D7D3F}" dt="2024-09-04T11:54:40.296" v="2117" actId="20577"/>
          <ac:spMkLst>
            <pc:docMk/>
            <pc:sldMk cId="3516543137" sldId="2142533945"/>
            <ac:spMk id="2" creationId="{CC8FE28C-B3F7-E6B3-EF34-DFA34324B89B}"/>
          </ac:spMkLst>
        </pc:spChg>
        <pc:spChg chg="del">
          <ac:chgData name="Alexander Gordeev" userId="8cc71573-4b6f-45da-99aa-23d918dfbb72" providerId="ADAL" clId="{0D966D85-4F36-495A-8E24-191B5D0D7D3F}" dt="2024-09-05T15:42:24.532" v="2481" actId="478"/>
          <ac:spMkLst>
            <pc:docMk/>
            <pc:sldMk cId="3516543137" sldId="2142533945"/>
            <ac:spMk id="3" creationId="{01AC903D-60E7-A295-9F4D-64CFB3BC79FD}"/>
          </ac:spMkLst>
        </pc:spChg>
        <pc:spChg chg="mod">
          <ac:chgData name="Alexander Gordeev" userId="8cc71573-4b6f-45da-99aa-23d918dfbb72" providerId="ADAL" clId="{0D966D85-4F36-495A-8E24-191B5D0D7D3F}" dt="2024-09-09T20:36:43.668" v="9653" actId="6549"/>
          <ac:spMkLst>
            <pc:docMk/>
            <pc:sldMk cId="3516543137" sldId="2142533945"/>
            <ac:spMk id="4" creationId="{C8517419-F800-4DD1-A7E5-6FD41796EEB2}"/>
          </ac:spMkLst>
        </pc:spChg>
        <pc:spChg chg="del">
          <ac:chgData name="Alexander Gordeev" userId="8cc71573-4b6f-45da-99aa-23d918dfbb72" providerId="ADAL" clId="{0D966D85-4F36-495A-8E24-191B5D0D7D3F}" dt="2024-09-05T15:42:32.397" v="2486" actId="478"/>
          <ac:spMkLst>
            <pc:docMk/>
            <pc:sldMk cId="3516543137" sldId="2142533945"/>
            <ac:spMk id="5" creationId="{5A0E9AD9-19A0-2475-F752-B3BCC4E7F4BD}"/>
          </ac:spMkLst>
        </pc:spChg>
        <pc:spChg chg="del">
          <ac:chgData name="Alexander Gordeev" userId="8cc71573-4b6f-45da-99aa-23d918dfbb72" providerId="ADAL" clId="{0D966D85-4F36-495A-8E24-191B5D0D7D3F}" dt="2024-09-05T15:42:22.999" v="2480" actId="478"/>
          <ac:spMkLst>
            <pc:docMk/>
            <pc:sldMk cId="3516543137" sldId="2142533945"/>
            <ac:spMk id="6" creationId="{E46B2165-F1DC-8681-62D2-2CA1324B4AA6}"/>
          </ac:spMkLst>
        </pc:spChg>
        <pc:spChg chg="mod">
          <ac:chgData name="Alexander Gordeev" userId="8cc71573-4b6f-45da-99aa-23d918dfbb72" providerId="ADAL" clId="{0D966D85-4F36-495A-8E24-191B5D0D7D3F}" dt="2024-09-09T20:37:54.816" v="9673" actId="6549"/>
          <ac:spMkLst>
            <pc:docMk/>
            <pc:sldMk cId="3516543137" sldId="2142533945"/>
            <ac:spMk id="7" creationId="{F09BE57E-9470-2E67-10BC-A59E1EB66B84}"/>
          </ac:spMkLst>
        </pc:spChg>
        <pc:spChg chg="del">
          <ac:chgData name="Alexander Gordeev" userId="8cc71573-4b6f-45da-99aa-23d918dfbb72" providerId="ADAL" clId="{0D966D85-4F36-495A-8E24-191B5D0D7D3F}" dt="2024-09-05T15:42:30.541" v="2485" actId="478"/>
          <ac:spMkLst>
            <pc:docMk/>
            <pc:sldMk cId="3516543137" sldId="2142533945"/>
            <ac:spMk id="8" creationId="{6A75A89B-2FD0-E744-AD2E-BF763172602F}"/>
          </ac:spMkLst>
        </pc:spChg>
        <pc:spChg chg="del">
          <ac:chgData name="Alexander Gordeev" userId="8cc71573-4b6f-45da-99aa-23d918dfbb72" providerId="ADAL" clId="{0D966D85-4F36-495A-8E24-191B5D0D7D3F}" dt="2024-09-05T15:42:21.002" v="2479" actId="478"/>
          <ac:spMkLst>
            <pc:docMk/>
            <pc:sldMk cId="3516543137" sldId="2142533945"/>
            <ac:spMk id="9" creationId="{20108790-20C3-7A68-ED25-FDBFF87BBA54}"/>
          </ac:spMkLst>
        </pc:spChg>
        <pc:spChg chg="mod">
          <ac:chgData name="Alexander Gordeev" userId="8cc71573-4b6f-45da-99aa-23d918dfbb72" providerId="ADAL" clId="{0D966D85-4F36-495A-8E24-191B5D0D7D3F}" dt="2024-09-04T15:20:14.345" v="2391" actId="20577"/>
          <ac:spMkLst>
            <pc:docMk/>
            <pc:sldMk cId="3516543137" sldId="2142533945"/>
            <ac:spMk id="10" creationId="{02778B00-CFFB-690C-86C0-F28B1C08C6DD}"/>
          </ac:spMkLst>
        </pc:spChg>
        <pc:spChg chg="del">
          <ac:chgData name="Alexander Gordeev" userId="8cc71573-4b6f-45da-99aa-23d918dfbb72" providerId="ADAL" clId="{0D966D85-4F36-495A-8E24-191B5D0D7D3F}" dt="2024-09-05T15:42:26.546" v="2482" actId="478"/>
          <ac:spMkLst>
            <pc:docMk/>
            <pc:sldMk cId="3516543137" sldId="2142533945"/>
            <ac:spMk id="11" creationId="{FD555925-6731-FE8F-151C-4511F8EFD281}"/>
          </ac:spMkLst>
        </pc:spChg>
        <pc:spChg chg="del">
          <ac:chgData name="Alexander Gordeev" userId="8cc71573-4b6f-45da-99aa-23d918dfbb72" providerId="ADAL" clId="{0D966D85-4F36-495A-8E24-191B5D0D7D3F}" dt="2024-09-05T15:42:28.985" v="2484" actId="478"/>
          <ac:spMkLst>
            <pc:docMk/>
            <pc:sldMk cId="3516543137" sldId="2142533945"/>
            <ac:spMk id="12" creationId="{49AAF0FE-35A4-3EAF-8E15-C818FFD88625}"/>
          </ac:spMkLst>
        </pc:spChg>
        <pc:spChg chg="mod">
          <ac:chgData name="Alexander Gordeev" userId="8cc71573-4b6f-45da-99aa-23d918dfbb72" providerId="ADAL" clId="{0D966D85-4F36-495A-8E24-191B5D0D7D3F}" dt="2024-09-03T14:27:37.559" v="833" actId="20577"/>
          <ac:spMkLst>
            <pc:docMk/>
            <pc:sldMk cId="3516543137" sldId="2142533945"/>
            <ac:spMk id="13" creationId="{EC5A6EEE-CEE7-64F6-48F5-A236373EC3EF}"/>
          </ac:spMkLst>
        </pc:spChg>
        <pc:spChg chg="del">
          <ac:chgData name="Alexander Gordeev" userId="8cc71573-4b6f-45da-99aa-23d918dfbb72" providerId="ADAL" clId="{0D966D85-4F36-495A-8E24-191B5D0D7D3F}" dt="2024-09-05T15:42:27.876" v="2483" actId="478"/>
          <ac:spMkLst>
            <pc:docMk/>
            <pc:sldMk cId="3516543137" sldId="2142533945"/>
            <ac:spMk id="14" creationId="{13986623-B409-FE4F-09D8-EE3F3879AE33}"/>
          </ac:spMkLst>
        </pc:spChg>
      </pc:sldChg>
      <pc:sldChg chg="modSp new mod modNotesTx">
        <pc:chgData name="Alexander Gordeev" userId="8cc71573-4b6f-45da-99aa-23d918dfbb72" providerId="ADAL" clId="{0D966D85-4F36-495A-8E24-191B5D0D7D3F}" dt="2024-09-23T20:57:54.482" v="45297" actId="6549"/>
        <pc:sldMkLst>
          <pc:docMk/>
          <pc:sldMk cId="1214360098" sldId="2142533946"/>
        </pc:sldMkLst>
        <pc:spChg chg="mod">
          <ac:chgData name="Alexander Gordeev" userId="8cc71573-4b6f-45da-99aa-23d918dfbb72" providerId="ADAL" clId="{0D966D85-4F36-495A-8E24-191B5D0D7D3F}" dt="2024-09-21T11:36:12.808" v="19972" actId="6549"/>
          <ac:spMkLst>
            <pc:docMk/>
            <pc:sldMk cId="1214360098" sldId="2142533946"/>
            <ac:spMk id="2" creationId="{B552CB41-6CD7-51AE-AB84-EB1F04286F10}"/>
          </ac:spMkLst>
        </pc:spChg>
        <pc:spChg chg="mod">
          <ac:chgData name="Alexander Gordeev" userId="8cc71573-4b6f-45da-99aa-23d918dfbb72" providerId="ADAL" clId="{0D966D85-4F36-495A-8E24-191B5D0D7D3F}" dt="2024-09-03T14:32:23.114" v="899" actId="20577"/>
          <ac:spMkLst>
            <pc:docMk/>
            <pc:sldMk cId="1214360098" sldId="2142533946"/>
            <ac:spMk id="3" creationId="{FA9A2431-D03E-574D-AE10-B1D57D856B22}"/>
          </ac:spMkLst>
        </pc:spChg>
        <pc:spChg chg="mod">
          <ac:chgData name="Alexander Gordeev" userId="8cc71573-4b6f-45da-99aa-23d918dfbb72" providerId="ADAL" clId="{0D966D85-4F36-495A-8E24-191B5D0D7D3F}" dt="2024-09-03T14:40:30.994" v="1470" actId="20577"/>
          <ac:spMkLst>
            <pc:docMk/>
            <pc:sldMk cId="1214360098" sldId="2142533946"/>
            <ac:spMk id="4" creationId="{AA4404F9-1D4B-FBB7-B276-1445751BAC36}"/>
          </ac:spMkLst>
        </pc:spChg>
        <pc:spChg chg="mod">
          <ac:chgData name="Alexander Gordeev" userId="8cc71573-4b6f-45da-99aa-23d918dfbb72" providerId="ADAL" clId="{0D966D85-4F36-495A-8E24-191B5D0D7D3F}" dt="2024-09-03T14:32:30.675" v="923" actId="20577"/>
          <ac:spMkLst>
            <pc:docMk/>
            <pc:sldMk cId="1214360098" sldId="2142533946"/>
            <ac:spMk id="6" creationId="{C338E1A7-8A21-6892-ED9D-3B70322E6BE1}"/>
          </ac:spMkLst>
        </pc:spChg>
        <pc:spChg chg="mod">
          <ac:chgData name="Alexander Gordeev" userId="8cc71573-4b6f-45da-99aa-23d918dfbb72" providerId="ADAL" clId="{0D966D85-4F36-495A-8E24-191B5D0D7D3F}" dt="2024-09-09T20:41:24.772" v="9693" actId="20577"/>
          <ac:spMkLst>
            <pc:docMk/>
            <pc:sldMk cId="1214360098" sldId="2142533946"/>
            <ac:spMk id="7" creationId="{A70F1532-BF65-9C3A-60A7-3D3F0138D9A8}"/>
          </ac:spMkLst>
        </pc:spChg>
      </pc:sldChg>
      <pc:sldChg chg="modSp new del mod">
        <pc:chgData name="Alexander Gordeev" userId="8cc71573-4b6f-45da-99aa-23d918dfbb72" providerId="ADAL" clId="{0D966D85-4F36-495A-8E24-191B5D0D7D3F}" dt="2024-09-03T14:31:39.811" v="883" actId="2696"/>
        <pc:sldMkLst>
          <pc:docMk/>
          <pc:sldMk cId="2278194587" sldId="2142533946"/>
        </pc:sldMkLst>
        <pc:spChg chg="mod">
          <ac:chgData name="Alexander Gordeev" userId="8cc71573-4b6f-45da-99aa-23d918dfbb72" providerId="ADAL" clId="{0D966D85-4F36-495A-8E24-191B5D0D7D3F}" dt="2024-09-03T14:30:03.776" v="882" actId="20577"/>
          <ac:spMkLst>
            <pc:docMk/>
            <pc:sldMk cId="2278194587" sldId="2142533946"/>
            <ac:spMk id="2" creationId="{2D716529-531F-C894-6701-6281069872A6}"/>
          </ac:spMkLst>
        </pc:spChg>
      </pc:sldChg>
      <pc:sldChg chg="addSp modSp new del">
        <pc:chgData name="Alexander Gordeev" userId="8cc71573-4b6f-45da-99aa-23d918dfbb72" providerId="ADAL" clId="{0D966D85-4F36-495A-8E24-191B5D0D7D3F}" dt="2024-09-03T14:54:35.703" v="1519" actId="47"/>
        <pc:sldMkLst>
          <pc:docMk/>
          <pc:sldMk cId="71123493" sldId="2142533947"/>
        </pc:sldMkLst>
        <pc:spChg chg="add mod">
          <ac:chgData name="Alexander Gordeev" userId="8cc71573-4b6f-45da-99aa-23d918dfbb72" providerId="ADAL" clId="{0D966D85-4F36-495A-8E24-191B5D0D7D3F}" dt="2024-09-03T14:53:57.356" v="1518" actId="767"/>
          <ac:spMkLst>
            <pc:docMk/>
            <pc:sldMk cId="71123493" sldId="2142533947"/>
            <ac:spMk id="3" creationId="{743C7DE1-8941-0068-6533-17F72A3CA0EA}"/>
          </ac:spMkLst>
        </pc:spChg>
      </pc:sldChg>
      <pc:sldChg chg="modSp new mod modNotesTx">
        <pc:chgData name="Alexander Gordeev" userId="8cc71573-4b6f-45da-99aa-23d918dfbb72" providerId="ADAL" clId="{0D966D85-4F36-495A-8E24-191B5D0D7D3F}" dt="2024-09-23T20:58:06.662" v="45299" actId="6549"/>
        <pc:sldMkLst>
          <pc:docMk/>
          <pc:sldMk cId="3103715752" sldId="2142533947"/>
        </pc:sldMkLst>
        <pc:spChg chg="mod">
          <ac:chgData name="Alexander Gordeev" userId="8cc71573-4b6f-45da-99aa-23d918dfbb72" providerId="ADAL" clId="{0D966D85-4F36-495A-8E24-191B5D0D7D3F}" dt="2024-09-21T11:45:49.850" v="21038" actId="20577"/>
          <ac:spMkLst>
            <pc:docMk/>
            <pc:sldMk cId="3103715752" sldId="2142533947"/>
            <ac:spMk id="2" creationId="{C4A894A8-9083-FA66-D7D0-704B3E95B8A9}"/>
          </ac:spMkLst>
        </pc:spChg>
        <pc:spChg chg="mod">
          <ac:chgData name="Alexander Gordeev" userId="8cc71573-4b6f-45da-99aa-23d918dfbb72" providerId="ADAL" clId="{0D966D85-4F36-495A-8E24-191B5D0D7D3F}" dt="2024-09-21T11:46:18.157" v="21084" actId="20577"/>
          <ac:spMkLst>
            <pc:docMk/>
            <pc:sldMk cId="3103715752" sldId="2142533947"/>
            <ac:spMk id="3" creationId="{88162FFC-D327-824C-D360-90E086CB1AEE}"/>
          </ac:spMkLst>
        </pc:spChg>
        <pc:spChg chg="mod">
          <ac:chgData name="Alexander Gordeev" userId="8cc71573-4b6f-45da-99aa-23d918dfbb72" providerId="ADAL" clId="{0D966D85-4F36-495A-8E24-191B5D0D7D3F}" dt="2024-09-03T14:56:24.972" v="1548" actId="20577"/>
          <ac:spMkLst>
            <pc:docMk/>
            <pc:sldMk cId="3103715752" sldId="2142533947"/>
            <ac:spMk id="4" creationId="{24A4E848-191E-1DCC-F8FE-8A04F77872DB}"/>
          </ac:spMkLst>
        </pc:spChg>
        <pc:spChg chg="mod">
          <ac:chgData name="Alexander Gordeev" userId="8cc71573-4b6f-45da-99aa-23d918dfbb72" providerId="ADAL" clId="{0D966D85-4F36-495A-8E24-191B5D0D7D3F}" dt="2024-09-03T14:57:14.773" v="1556" actId="20577"/>
          <ac:spMkLst>
            <pc:docMk/>
            <pc:sldMk cId="3103715752" sldId="2142533947"/>
            <ac:spMk id="6" creationId="{12967612-70C6-5A65-4D15-622374C5965B}"/>
          </ac:spMkLst>
        </pc:spChg>
        <pc:spChg chg="mod">
          <ac:chgData name="Alexander Gordeev" userId="8cc71573-4b6f-45da-99aa-23d918dfbb72" providerId="ADAL" clId="{0D966D85-4F36-495A-8E24-191B5D0D7D3F}" dt="2024-09-21T11:45:27.598" v="21019" actId="20577"/>
          <ac:spMkLst>
            <pc:docMk/>
            <pc:sldMk cId="3103715752" sldId="2142533947"/>
            <ac:spMk id="7" creationId="{E50A611C-8DA3-B683-FAD3-46DBAB4480C3}"/>
          </ac:spMkLst>
        </pc:spChg>
      </pc:sldChg>
      <pc:sldChg chg="addSp delSp modSp add mod ord modNotesTx">
        <pc:chgData name="Alexander Gordeev" userId="8cc71573-4b6f-45da-99aa-23d918dfbb72" providerId="ADAL" clId="{0D966D85-4F36-495A-8E24-191B5D0D7D3F}" dt="2024-09-23T20:58:18.735" v="45301" actId="6549"/>
        <pc:sldMkLst>
          <pc:docMk/>
          <pc:sldMk cId="154434493" sldId="2142533948"/>
        </pc:sldMkLst>
        <pc:spChg chg="mod">
          <ac:chgData name="Alexander Gordeev" userId="8cc71573-4b6f-45da-99aa-23d918dfbb72" providerId="ADAL" clId="{0D966D85-4F36-495A-8E24-191B5D0D7D3F}" dt="2024-09-21T11:44:13.653" v="20995" actId="20577"/>
          <ac:spMkLst>
            <pc:docMk/>
            <pc:sldMk cId="154434493" sldId="2142533948"/>
            <ac:spMk id="2" creationId="{9B54216D-F84E-4F3E-3A17-153CEBBFFC8D}"/>
          </ac:spMkLst>
        </pc:spChg>
        <pc:spChg chg="mod">
          <ac:chgData name="Alexander Gordeev" userId="8cc71573-4b6f-45da-99aa-23d918dfbb72" providerId="ADAL" clId="{0D966D85-4F36-495A-8E24-191B5D0D7D3F}" dt="2024-09-03T15:23:15.588" v="1926" actId="20577"/>
          <ac:spMkLst>
            <pc:docMk/>
            <pc:sldMk cId="154434493" sldId="2142533948"/>
            <ac:spMk id="4" creationId="{7149037E-1CFB-85AF-8ADB-B0617A4195BF}"/>
          </ac:spMkLst>
        </pc:spChg>
        <pc:spChg chg="mod">
          <ac:chgData name="Alexander Gordeev" userId="8cc71573-4b6f-45da-99aa-23d918dfbb72" providerId="ADAL" clId="{0D966D85-4F36-495A-8E24-191B5D0D7D3F}" dt="2024-09-03T15:27:04.018" v="2002" actId="20577"/>
          <ac:spMkLst>
            <pc:docMk/>
            <pc:sldMk cId="154434493" sldId="2142533948"/>
            <ac:spMk id="10" creationId="{1ABF9716-232C-C55C-A101-1E982903625F}"/>
          </ac:spMkLst>
        </pc:spChg>
        <pc:spChg chg="mod">
          <ac:chgData name="Alexander Gordeev" userId="8cc71573-4b6f-45da-99aa-23d918dfbb72" providerId="ADAL" clId="{0D966D85-4F36-495A-8E24-191B5D0D7D3F}" dt="2024-09-03T15:28:25.297" v="2017" actId="20577"/>
          <ac:spMkLst>
            <pc:docMk/>
            <pc:sldMk cId="154434493" sldId="2142533948"/>
            <ac:spMk id="11" creationId="{999FFF0E-95EE-B960-63FE-8B7BC69CAD6B}"/>
          </ac:spMkLst>
        </pc:spChg>
        <pc:spChg chg="mod">
          <ac:chgData name="Alexander Gordeev" userId="8cc71573-4b6f-45da-99aa-23d918dfbb72" providerId="ADAL" clId="{0D966D85-4F36-495A-8E24-191B5D0D7D3F}" dt="2024-09-03T15:29:09.795" v="2036" actId="20577"/>
          <ac:spMkLst>
            <pc:docMk/>
            <pc:sldMk cId="154434493" sldId="2142533948"/>
            <ac:spMk id="12" creationId="{17222DD4-665C-F8CC-72C1-C1573743E503}"/>
          </ac:spMkLst>
        </pc:spChg>
        <pc:spChg chg="mod">
          <ac:chgData name="Alexander Gordeev" userId="8cc71573-4b6f-45da-99aa-23d918dfbb72" providerId="ADAL" clId="{0D966D85-4F36-495A-8E24-191B5D0D7D3F}" dt="2024-09-23T10:25:51.263" v="45291" actId="20577"/>
          <ac:spMkLst>
            <pc:docMk/>
            <pc:sldMk cId="154434493" sldId="2142533948"/>
            <ac:spMk id="13" creationId="{EB67F676-D1D7-5B5A-3E67-8BF7B31EDFE1}"/>
          </ac:spMkLst>
        </pc:spChg>
        <pc:spChg chg="mod">
          <ac:chgData name="Alexander Gordeev" userId="8cc71573-4b6f-45da-99aa-23d918dfbb72" providerId="ADAL" clId="{0D966D85-4F36-495A-8E24-191B5D0D7D3F}" dt="2024-09-23T10:25:26.333" v="45285" actId="20577"/>
          <ac:spMkLst>
            <pc:docMk/>
            <pc:sldMk cId="154434493" sldId="2142533948"/>
            <ac:spMk id="14" creationId="{5FFF288C-8583-40E1-7048-94A2D4F08572}"/>
          </ac:spMkLst>
        </pc:spChg>
        <pc:spChg chg="mod">
          <ac:chgData name="Alexander Gordeev" userId="8cc71573-4b6f-45da-99aa-23d918dfbb72" providerId="ADAL" clId="{0D966D85-4F36-495A-8E24-191B5D0D7D3F}" dt="2024-09-03T15:29:55.073" v="2105" actId="6549"/>
          <ac:spMkLst>
            <pc:docMk/>
            <pc:sldMk cId="154434493" sldId="2142533948"/>
            <ac:spMk id="15" creationId="{4C824C77-D6AC-2F93-65BA-5B8DAA8B63AC}"/>
          </ac:spMkLst>
        </pc:spChg>
        <pc:spChg chg="mod">
          <ac:chgData name="Alexander Gordeev" userId="8cc71573-4b6f-45da-99aa-23d918dfbb72" providerId="ADAL" clId="{0D966D85-4F36-495A-8E24-191B5D0D7D3F}" dt="2024-09-23T14:03:00.211" v="45293" actId="20577"/>
          <ac:spMkLst>
            <pc:docMk/>
            <pc:sldMk cId="154434493" sldId="2142533948"/>
            <ac:spMk id="16" creationId="{D367AE3F-52E7-D80B-C24B-2E700EBE2830}"/>
          </ac:spMkLst>
        </pc:spChg>
        <pc:spChg chg="mod">
          <ac:chgData name="Alexander Gordeev" userId="8cc71573-4b6f-45da-99aa-23d918dfbb72" providerId="ADAL" clId="{0D966D85-4F36-495A-8E24-191B5D0D7D3F}" dt="2024-09-03T15:30:02.058" v="2107" actId="6549"/>
          <ac:spMkLst>
            <pc:docMk/>
            <pc:sldMk cId="154434493" sldId="2142533948"/>
            <ac:spMk id="17" creationId="{634967AA-D57F-79AD-4E23-6C31388037EC}"/>
          </ac:spMkLst>
        </pc:spChg>
        <pc:spChg chg="mod">
          <ac:chgData name="Alexander Gordeev" userId="8cc71573-4b6f-45da-99aa-23d918dfbb72" providerId="ADAL" clId="{0D966D85-4F36-495A-8E24-191B5D0D7D3F}" dt="2024-09-03T15:30:05.161" v="2108" actId="6549"/>
          <ac:spMkLst>
            <pc:docMk/>
            <pc:sldMk cId="154434493" sldId="2142533948"/>
            <ac:spMk id="18" creationId="{A54704F7-A90F-E808-48AB-6F343371E82F}"/>
          </ac:spMkLst>
        </pc:spChg>
        <pc:spChg chg="mod">
          <ac:chgData name="Alexander Gordeev" userId="8cc71573-4b6f-45da-99aa-23d918dfbb72" providerId="ADAL" clId="{0D966D85-4F36-495A-8E24-191B5D0D7D3F}" dt="2024-09-23T10:12:31.008" v="44804" actId="1076"/>
          <ac:spMkLst>
            <pc:docMk/>
            <pc:sldMk cId="154434493" sldId="2142533948"/>
            <ac:spMk id="19" creationId="{BD4C7974-3A75-A2C1-B85F-74FE37867A10}"/>
          </ac:spMkLst>
        </pc:spChg>
        <pc:spChg chg="mod">
          <ac:chgData name="Alexander Gordeev" userId="8cc71573-4b6f-45da-99aa-23d918dfbb72" providerId="ADAL" clId="{0D966D85-4F36-495A-8E24-191B5D0D7D3F}" dt="2024-09-03T15:30:50.353" v="2112" actId="6549"/>
          <ac:spMkLst>
            <pc:docMk/>
            <pc:sldMk cId="154434493" sldId="2142533948"/>
            <ac:spMk id="20" creationId="{A792C5EE-A84F-B232-B810-8C6E169B15FB}"/>
          </ac:spMkLst>
        </pc:spChg>
        <pc:spChg chg="add mod">
          <ac:chgData name="Alexander Gordeev" userId="8cc71573-4b6f-45da-99aa-23d918dfbb72" providerId="ADAL" clId="{0D966D85-4F36-495A-8E24-191B5D0D7D3F}" dt="2024-09-22T20:40:06.262" v="41291" actId="767"/>
          <ac:spMkLst>
            <pc:docMk/>
            <pc:sldMk cId="154434493" sldId="2142533948"/>
            <ac:spMk id="26" creationId="{ADA8A21A-04C1-5DCC-6205-6894973F36DE}"/>
          </ac:spMkLst>
        </pc:spChg>
        <pc:spChg chg="add mod">
          <ac:chgData name="Alexander Gordeev" userId="8cc71573-4b6f-45da-99aa-23d918dfbb72" providerId="ADAL" clId="{0D966D85-4F36-495A-8E24-191B5D0D7D3F}" dt="2024-09-22T20:40:16.315" v="41297" actId="767"/>
          <ac:spMkLst>
            <pc:docMk/>
            <pc:sldMk cId="154434493" sldId="2142533948"/>
            <ac:spMk id="27" creationId="{59908B7A-1EED-FEEA-4C6B-EE0B90C38070}"/>
          </ac:spMkLst>
        </pc:spChg>
        <pc:spChg chg="mod">
          <ac:chgData name="Alexander Gordeev" userId="8cc71573-4b6f-45da-99aa-23d918dfbb72" providerId="ADAL" clId="{0D966D85-4F36-495A-8E24-191B5D0D7D3F}" dt="2024-09-03T15:09:28.938" v="1739" actId="20577"/>
          <ac:spMkLst>
            <pc:docMk/>
            <pc:sldMk cId="154434493" sldId="2142533948"/>
            <ac:spMk id="32" creationId="{3EDBF2BA-07F7-56FA-FDC2-F5D0AFE4A20B}"/>
          </ac:spMkLst>
        </pc:spChg>
        <pc:spChg chg="mod">
          <ac:chgData name="Alexander Gordeev" userId="8cc71573-4b6f-45da-99aa-23d918dfbb72" providerId="ADAL" clId="{0D966D85-4F36-495A-8E24-191B5D0D7D3F}" dt="2024-09-03T15:09:33.683" v="1743" actId="20577"/>
          <ac:spMkLst>
            <pc:docMk/>
            <pc:sldMk cId="154434493" sldId="2142533948"/>
            <ac:spMk id="37" creationId="{F5E81391-EFA3-4E0E-6C8B-006FC314073B}"/>
          </ac:spMkLst>
        </pc:spChg>
        <pc:spChg chg="mod">
          <ac:chgData name="Alexander Gordeev" userId="8cc71573-4b6f-45da-99aa-23d918dfbb72" providerId="ADAL" clId="{0D966D85-4F36-495A-8E24-191B5D0D7D3F}" dt="2024-09-03T15:09:37.170" v="1747" actId="20577"/>
          <ac:spMkLst>
            <pc:docMk/>
            <pc:sldMk cId="154434493" sldId="2142533948"/>
            <ac:spMk id="38" creationId="{8DDBDE00-41F3-03C0-9872-6E2D267AB047}"/>
          </ac:spMkLst>
        </pc:spChg>
        <pc:spChg chg="mod">
          <ac:chgData name="Alexander Gordeev" userId="8cc71573-4b6f-45da-99aa-23d918dfbb72" providerId="ADAL" clId="{0D966D85-4F36-495A-8E24-191B5D0D7D3F}" dt="2024-09-03T15:09:43.466" v="1755" actId="20577"/>
          <ac:spMkLst>
            <pc:docMk/>
            <pc:sldMk cId="154434493" sldId="2142533948"/>
            <ac:spMk id="39" creationId="{AD222A17-E7F7-246B-D484-FB989DAB82E5}"/>
          </ac:spMkLst>
        </pc:spChg>
        <pc:spChg chg="mod">
          <ac:chgData name="Alexander Gordeev" userId="8cc71573-4b6f-45da-99aa-23d918dfbb72" providerId="ADAL" clId="{0D966D85-4F36-495A-8E24-191B5D0D7D3F}" dt="2024-09-03T15:09:46.573" v="1759" actId="20577"/>
          <ac:spMkLst>
            <pc:docMk/>
            <pc:sldMk cId="154434493" sldId="2142533948"/>
            <ac:spMk id="40" creationId="{87B42AE1-80EC-8E59-0573-0E5B20BCD701}"/>
          </ac:spMkLst>
        </pc:spChg>
        <pc:spChg chg="mod">
          <ac:chgData name="Alexander Gordeev" userId="8cc71573-4b6f-45da-99aa-23d918dfbb72" providerId="ADAL" clId="{0D966D85-4F36-495A-8E24-191B5D0D7D3F}" dt="2024-09-03T15:09:40.507" v="1751" actId="20577"/>
          <ac:spMkLst>
            <pc:docMk/>
            <pc:sldMk cId="154434493" sldId="2142533948"/>
            <ac:spMk id="43" creationId="{9EC3C54F-0D08-461F-FFEF-C6991D91B243}"/>
          </ac:spMkLst>
        </pc:spChg>
        <pc:cxnChg chg="add mod">
          <ac:chgData name="Alexander Gordeev" userId="8cc71573-4b6f-45da-99aa-23d918dfbb72" providerId="ADAL" clId="{0D966D85-4F36-495A-8E24-191B5D0D7D3F}" dt="2024-09-22T20:37:58.467" v="41280" actId="14100"/>
          <ac:cxnSpMkLst>
            <pc:docMk/>
            <pc:sldMk cId="154434493" sldId="2142533948"/>
            <ac:cxnSpMk id="6" creationId="{1B841DB3-2BFA-B3A5-C34C-94132121EE13}"/>
          </ac:cxnSpMkLst>
        </pc:cxnChg>
        <pc:cxnChg chg="add del">
          <ac:chgData name="Alexander Gordeev" userId="8cc71573-4b6f-45da-99aa-23d918dfbb72" providerId="ADAL" clId="{0D966D85-4F36-495A-8E24-191B5D0D7D3F}" dt="2024-09-22T20:37:36.953" v="41277" actId="11529"/>
          <ac:cxnSpMkLst>
            <pc:docMk/>
            <pc:sldMk cId="154434493" sldId="2142533948"/>
            <ac:cxnSpMk id="8" creationId="{D3ED6EF4-030C-0936-CE6C-E09FD2D77185}"/>
          </ac:cxnSpMkLst>
        </pc:cxnChg>
        <pc:cxnChg chg="add del mod">
          <ac:chgData name="Alexander Gordeev" userId="8cc71573-4b6f-45da-99aa-23d918dfbb72" providerId="ADAL" clId="{0D966D85-4F36-495A-8E24-191B5D0D7D3F}" dt="2024-09-23T10:11:20.047" v="44758" actId="1038"/>
          <ac:cxnSpMkLst>
            <pc:docMk/>
            <pc:sldMk cId="154434493" sldId="2142533948"/>
            <ac:cxnSpMk id="25" creationId="{9170C528-04A9-9A19-A654-376643CAECFA}"/>
          </ac:cxnSpMkLst>
        </pc:cxnChg>
      </pc:sldChg>
      <pc:sldChg chg="new del">
        <pc:chgData name="Alexander Gordeev" userId="8cc71573-4b6f-45da-99aa-23d918dfbb72" providerId="ADAL" clId="{0D966D85-4F36-495A-8E24-191B5D0D7D3F}" dt="2024-09-05T15:53:22.250" v="2488" actId="47"/>
        <pc:sldMkLst>
          <pc:docMk/>
          <pc:sldMk cId="1976230556" sldId="2142533949"/>
        </pc:sldMkLst>
      </pc:sldChg>
      <pc:sldChg chg="addSp delSp modSp new del mod">
        <pc:chgData name="Alexander Gordeev" userId="8cc71573-4b6f-45da-99aa-23d918dfbb72" providerId="ADAL" clId="{0D966D85-4F36-495A-8E24-191B5D0D7D3F}" dt="2024-09-09T07:01:01.568" v="5304" actId="47"/>
        <pc:sldMkLst>
          <pc:docMk/>
          <pc:sldMk cId="2332914808" sldId="2142533949"/>
        </pc:sldMkLst>
        <pc:spChg chg="mod">
          <ac:chgData name="Alexander Gordeev" userId="8cc71573-4b6f-45da-99aa-23d918dfbb72" providerId="ADAL" clId="{0D966D85-4F36-495A-8E24-191B5D0D7D3F}" dt="2024-09-05T19:57:19.672" v="4013" actId="1076"/>
          <ac:spMkLst>
            <pc:docMk/>
            <pc:sldMk cId="2332914808" sldId="2142533949"/>
            <ac:spMk id="2" creationId="{0F59CD81-74F3-235F-F544-B0D6EEF3C858}"/>
          </ac:spMkLst>
        </pc:spChg>
        <pc:spChg chg="del">
          <ac:chgData name="Alexander Gordeev" userId="8cc71573-4b6f-45da-99aa-23d918dfbb72" providerId="ADAL" clId="{0D966D85-4F36-495A-8E24-191B5D0D7D3F}" dt="2024-09-05T15:53:55.809" v="2492" actId="478"/>
          <ac:spMkLst>
            <pc:docMk/>
            <pc:sldMk cId="2332914808" sldId="2142533949"/>
            <ac:spMk id="3" creationId="{A851DA9F-DABC-8AA9-2C93-9937FCCC6C55}"/>
          </ac:spMkLst>
        </pc:spChg>
        <pc:spChg chg="del">
          <ac:chgData name="Alexander Gordeev" userId="8cc71573-4b6f-45da-99aa-23d918dfbb72" providerId="ADAL" clId="{0D966D85-4F36-495A-8E24-191B5D0D7D3F}" dt="2024-09-05T15:54:00.684" v="2494" actId="478"/>
          <ac:spMkLst>
            <pc:docMk/>
            <pc:sldMk cId="2332914808" sldId="2142533949"/>
            <ac:spMk id="4" creationId="{79A743D2-5231-EE7E-D22C-F2196315CE97}"/>
          </ac:spMkLst>
        </pc:spChg>
        <pc:spChg chg="del">
          <ac:chgData name="Alexander Gordeev" userId="8cc71573-4b6f-45da-99aa-23d918dfbb72" providerId="ADAL" clId="{0D966D85-4F36-495A-8E24-191B5D0D7D3F}" dt="2024-09-05T15:53:57.977" v="2493" actId="478"/>
          <ac:spMkLst>
            <pc:docMk/>
            <pc:sldMk cId="2332914808" sldId="2142533949"/>
            <ac:spMk id="6" creationId="{027AE5AF-61B9-B5D1-1F3E-23024865DA8B}"/>
          </ac:spMkLst>
        </pc:spChg>
        <pc:spChg chg="del">
          <ac:chgData name="Alexander Gordeev" userId="8cc71573-4b6f-45da-99aa-23d918dfbb72" providerId="ADAL" clId="{0D966D85-4F36-495A-8E24-191B5D0D7D3F}" dt="2024-09-05T15:54:02.404" v="2495" actId="478"/>
          <ac:spMkLst>
            <pc:docMk/>
            <pc:sldMk cId="2332914808" sldId="2142533949"/>
            <ac:spMk id="7" creationId="{CA691CA6-B587-542B-12DE-E8B51396F623}"/>
          </ac:spMkLst>
        </pc:spChg>
        <pc:spChg chg="add del mod">
          <ac:chgData name="Alexander Gordeev" userId="8cc71573-4b6f-45da-99aa-23d918dfbb72" providerId="ADAL" clId="{0D966D85-4F36-495A-8E24-191B5D0D7D3F}" dt="2024-09-05T16:00:22.335" v="2578" actId="478"/>
          <ac:spMkLst>
            <pc:docMk/>
            <pc:sldMk cId="2332914808" sldId="2142533949"/>
            <ac:spMk id="8" creationId="{06D0F9FB-CA63-3E46-FDFE-9623F08C5F8A}"/>
          </ac:spMkLst>
        </pc:spChg>
        <pc:spChg chg="add del mod">
          <ac:chgData name="Alexander Gordeev" userId="8cc71573-4b6f-45da-99aa-23d918dfbb72" providerId="ADAL" clId="{0D966D85-4F36-495A-8E24-191B5D0D7D3F}" dt="2024-09-05T16:00:02.166" v="2576" actId="478"/>
          <ac:spMkLst>
            <pc:docMk/>
            <pc:sldMk cId="2332914808" sldId="2142533949"/>
            <ac:spMk id="9" creationId="{1F333485-DD64-BE0A-F73A-600C625E2A99}"/>
          </ac:spMkLst>
        </pc:spChg>
        <pc:spChg chg="add mod">
          <ac:chgData name="Alexander Gordeev" userId="8cc71573-4b6f-45da-99aa-23d918dfbb72" providerId="ADAL" clId="{0D966D85-4F36-495A-8E24-191B5D0D7D3F}" dt="2024-09-05T20:01:06.551" v="4171" actId="1036"/>
          <ac:spMkLst>
            <pc:docMk/>
            <pc:sldMk cId="2332914808" sldId="2142533949"/>
            <ac:spMk id="10" creationId="{2DDF7D9D-CC87-2985-D7FD-74AB567E231B}"/>
          </ac:spMkLst>
        </pc:spChg>
        <pc:spChg chg="add del mod">
          <ac:chgData name="Alexander Gordeev" userId="8cc71573-4b6f-45da-99aa-23d918dfbb72" providerId="ADAL" clId="{0D966D85-4F36-495A-8E24-191B5D0D7D3F}" dt="2024-09-05T18:55:08.180" v="3132" actId="478"/>
          <ac:spMkLst>
            <pc:docMk/>
            <pc:sldMk cId="2332914808" sldId="2142533949"/>
            <ac:spMk id="11" creationId="{D1CD2D21-10DD-5807-68D4-908CBE2070B5}"/>
          </ac:spMkLst>
        </pc:spChg>
        <pc:spChg chg="add mod">
          <ac:chgData name="Alexander Gordeev" userId="8cc71573-4b6f-45da-99aa-23d918dfbb72" providerId="ADAL" clId="{0D966D85-4F36-495A-8E24-191B5D0D7D3F}" dt="2024-09-05T20:01:06.551" v="4171" actId="1036"/>
          <ac:spMkLst>
            <pc:docMk/>
            <pc:sldMk cId="2332914808" sldId="2142533949"/>
            <ac:spMk id="12" creationId="{E699BCEF-0852-B362-813B-906E336378DF}"/>
          </ac:spMkLst>
        </pc:spChg>
        <pc:spChg chg="add del mod">
          <ac:chgData name="Alexander Gordeev" userId="8cc71573-4b6f-45da-99aa-23d918dfbb72" providerId="ADAL" clId="{0D966D85-4F36-495A-8E24-191B5D0D7D3F}" dt="2024-09-05T18:55:08.776" v="3133" actId="478"/>
          <ac:spMkLst>
            <pc:docMk/>
            <pc:sldMk cId="2332914808" sldId="2142533949"/>
            <ac:spMk id="13" creationId="{C989BCBA-C3BD-5045-863E-C014A95D22BB}"/>
          </ac:spMkLst>
        </pc:spChg>
        <pc:spChg chg="add mod">
          <ac:chgData name="Alexander Gordeev" userId="8cc71573-4b6f-45da-99aa-23d918dfbb72" providerId="ADAL" clId="{0D966D85-4F36-495A-8E24-191B5D0D7D3F}" dt="2024-09-05T20:01:06.551" v="4171" actId="1036"/>
          <ac:spMkLst>
            <pc:docMk/>
            <pc:sldMk cId="2332914808" sldId="2142533949"/>
            <ac:spMk id="15" creationId="{18C9050C-8F48-1137-E9DE-2CF3A7441FB4}"/>
          </ac:spMkLst>
        </pc:spChg>
        <pc:spChg chg="add del mod">
          <ac:chgData name="Alexander Gordeev" userId="8cc71573-4b6f-45da-99aa-23d918dfbb72" providerId="ADAL" clId="{0D966D85-4F36-495A-8E24-191B5D0D7D3F}" dt="2024-09-05T18:55:09.339" v="3134" actId="478"/>
          <ac:spMkLst>
            <pc:docMk/>
            <pc:sldMk cId="2332914808" sldId="2142533949"/>
            <ac:spMk id="16" creationId="{F7E3F2BD-7ED8-DDB8-F641-22FD383443FD}"/>
          </ac:spMkLst>
        </pc:spChg>
        <pc:spChg chg="add mod">
          <ac:chgData name="Alexander Gordeev" userId="8cc71573-4b6f-45da-99aa-23d918dfbb72" providerId="ADAL" clId="{0D966D85-4F36-495A-8E24-191B5D0D7D3F}" dt="2024-09-05T20:01:06.551" v="4171" actId="1036"/>
          <ac:spMkLst>
            <pc:docMk/>
            <pc:sldMk cId="2332914808" sldId="2142533949"/>
            <ac:spMk id="17" creationId="{693C6B35-1981-B90A-6521-C51E071C5F34}"/>
          </ac:spMkLst>
        </pc:spChg>
        <pc:spChg chg="add del mod">
          <ac:chgData name="Alexander Gordeev" userId="8cc71573-4b6f-45da-99aa-23d918dfbb72" providerId="ADAL" clId="{0D966D85-4F36-495A-8E24-191B5D0D7D3F}" dt="2024-09-05T18:55:10.253" v="3135" actId="478"/>
          <ac:spMkLst>
            <pc:docMk/>
            <pc:sldMk cId="2332914808" sldId="2142533949"/>
            <ac:spMk id="18" creationId="{DA1059BB-D119-7C13-2CDD-54BE40E7C67D}"/>
          </ac:spMkLst>
        </pc:spChg>
        <pc:spChg chg="add mod">
          <ac:chgData name="Alexander Gordeev" userId="8cc71573-4b6f-45da-99aa-23d918dfbb72" providerId="ADAL" clId="{0D966D85-4F36-495A-8E24-191B5D0D7D3F}" dt="2024-09-05T20:01:06.551" v="4171" actId="1036"/>
          <ac:spMkLst>
            <pc:docMk/>
            <pc:sldMk cId="2332914808" sldId="2142533949"/>
            <ac:spMk id="19" creationId="{9A9F2AC6-07ED-D208-4532-365936D16C84}"/>
          </ac:spMkLst>
        </pc:spChg>
        <pc:spChg chg="add del mod">
          <ac:chgData name="Alexander Gordeev" userId="8cc71573-4b6f-45da-99aa-23d918dfbb72" providerId="ADAL" clId="{0D966D85-4F36-495A-8E24-191B5D0D7D3F}" dt="2024-09-05T16:03:55.513" v="2909" actId="478"/>
          <ac:spMkLst>
            <pc:docMk/>
            <pc:sldMk cId="2332914808" sldId="2142533949"/>
            <ac:spMk id="20" creationId="{82ED45A7-0667-20F3-E843-2953696F4047}"/>
          </ac:spMkLst>
        </pc:spChg>
        <pc:spChg chg="add mod">
          <ac:chgData name="Alexander Gordeev" userId="8cc71573-4b6f-45da-99aa-23d918dfbb72" providerId="ADAL" clId="{0D966D85-4F36-495A-8E24-191B5D0D7D3F}" dt="2024-09-05T20:01:06.551" v="4171" actId="1036"/>
          <ac:spMkLst>
            <pc:docMk/>
            <pc:sldMk cId="2332914808" sldId="2142533949"/>
            <ac:spMk id="21" creationId="{C3549457-4924-E3F3-0BEB-5E199C1E8E87}"/>
          </ac:spMkLst>
        </pc:spChg>
        <pc:spChg chg="add del mod">
          <ac:chgData name="Alexander Gordeev" userId="8cc71573-4b6f-45da-99aa-23d918dfbb72" providerId="ADAL" clId="{0D966D85-4F36-495A-8E24-191B5D0D7D3F}" dt="2024-09-05T16:03:56.391" v="2910" actId="478"/>
          <ac:spMkLst>
            <pc:docMk/>
            <pc:sldMk cId="2332914808" sldId="2142533949"/>
            <ac:spMk id="22" creationId="{40079A85-5CD2-CE69-B1C1-1400486FB55B}"/>
          </ac:spMkLst>
        </pc:spChg>
        <pc:spChg chg="add mod">
          <ac:chgData name="Alexander Gordeev" userId="8cc71573-4b6f-45da-99aa-23d918dfbb72" providerId="ADAL" clId="{0D966D85-4F36-495A-8E24-191B5D0D7D3F}" dt="2024-09-05T20:01:06.551" v="4171" actId="1036"/>
          <ac:spMkLst>
            <pc:docMk/>
            <pc:sldMk cId="2332914808" sldId="2142533949"/>
            <ac:spMk id="23" creationId="{FD3CF2B3-82E3-D11C-CDF7-73604BCB5B08}"/>
          </ac:spMkLst>
        </pc:spChg>
        <pc:spChg chg="add del mod">
          <ac:chgData name="Alexander Gordeev" userId="8cc71573-4b6f-45da-99aa-23d918dfbb72" providerId="ADAL" clId="{0D966D85-4F36-495A-8E24-191B5D0D7D3F}" dt="2024-09-05T16:03:57.443" v="2911" actId="478"/>
          <ac:spMkLst>
            <pc:docMk/>
            <pc:sldMk cId="2332914808" sldId="2142533949"/>
            <ac:spMk id="24" creationId="{9E742FC4-A82F-EB85-E840-9783FF92324F}"/>
          </ac:spMkLst>
        </pc:spChg>
        <pc:spChg chg="add del">
          <ac:chgData name="Alexander Gordeev" userId="8cc71573-4b6f-45da-99aa-23d918dfbb72" providerId="ADAL" clId="{0D966D85-4F36-495A-8E24-191B5D0D7D3F}" dt="2024-09-05T16:05:01.138" v="2914" actId="478"/>
          <ac:spMkLst>
            <pc:docMk/>
            <pc:sldMk cId="2332914808" sldId="2142533949"/>
            <ac:spMk id="27" creationId="{5C7D7C10-2810-82B4-C5E4-2FA77C9CAE0A}"/>
          </ac:spMkLst>
        </pc:spChg>
        <pc:spChg chg="add mod">
          <ac:chgData name="Alexander Gordeev" userId="8cc71573-4b6f-45da-99aa-23d918dfbb72" providerId="ADAL" clId="{0D966D85-4F36-495A-8E24-191B5D0D7D3F}" dt="2024-09-05T20:01:06.551" v="4171" actId="1036"/>
          <ac:spMkLst>
            <pc:docMk/>
            <pc:sldMk cId="2332914808" sldId="2142533949"/>
            <ac:spMk id="28" creationId="{15805D9E-EDA3-0761-6BA0-4D2A0214FE01}"/>
          </ac:spMkLst>
        </pc:spChg>
        <pc:spChg chg="add del mod">
          <ac:chgData name="Alexander Gordeev" userId="8cc71573-4b6f-45da-99aa-23d918dfbb72" providerId="ADAL" clId="{0D966D85-4F36-495A-8E24-191B5D0D7D3F}" dt="2024-09-05T16:06:31.968" v="2921" actId="478"/>
          <ac:spMkLst>
            <pc:docMk/>
            <pc:sldMk cId="2332914808" sldId="2142533949"/>
            <ac:spMk id="29" creationId="{F2035486-2A9B-6294-2742-8F45847B05B7}"/>
          </ac:spMkLst>
        </pc:spChg>
        <pc:spChg chg="add mod">
          <ac:chgData name="Alexander Gordeev" userId="8cc71573-4b6f-45da-99aa-23d918dfbb72" providerId="ADAL" clId="{0D966D85-4F36-495A-8E24-191B5D0D7D3F}" dt="2024-09-05T20:01:06.551" v="4171" actId="1036"/>
          <ac:spMkLst>
            <pc:docMk/>
            <pc:sldMk cId="2332914808" sldId="2142533949"/>
            <ac:spMk id="30" creationId="{621C571D-1DA8-9F0E-0398-FDA4FB2A2B08}"/>
          </ac:spMkLst>
        </pc:spChg>
        <pc:spChg chg="add del mod">
          <ac:chgData name="Alexander Gordeev" userId="8cc71573-4b6f-45da-99aa-23d918dfbb72" providerId="ADAL" clId="{0D966D85-4F36-495A-8E24-191B5D0D7D3F}" dt="2024-09-05T18:59:49.118" v="3495" actId="478"/>
          <ac:spMkLst>
            <pc:docMk/>
            <pc:sldMk cId="2332914808" sldId="2142533949"/>
            <ac:spMk id="31" creationId="{8CD6A9F9-7D8B-9D04-054E-C4F050CC8073}"/>
          </ac:spMkLst>
        </pc:spChg>
        <pc:spChg chg="add del mod">
          <ac:chgData name="Alexander Gordeev" userId="8cc71573-4b6f-45da-99aa-23d918dfbb72" providerId="ADAL" clId="{0D966D85-4F36-495A-8E24-191B5D0D7D3F}" dt="2024-09-05T16:08:20.017" v="3015" actId="478"/>
          <ac:spMkLst>
            <pc:docMk/>
            <pc:sldMk cId="2332914808" sldId="2142533949"/>
            <ac:spMk id="32" creationId="{B859A048-7EFB-C076-48DC-EA4103C79FB4}"/>
          </ac:spMkLst>
        </pc:spChg>
        <pc:spChg chg="add del mod">
          <ac:chgData name="Alexander Gordeev" userId="8cc71573-4b6f-45da-99aa-23d918dfbb72" providerId="ADAL" clId="{0D966D85-4F36-495A-8E24-191B5D0D7D3F}" dt="2024-09-05T18:59:49.757" v="3496" actId="478"/>
          <ac:spMkLst>
            <pc:docMk/>
            <pc:sldMk cId="2332914808" sldId="2142533949"/>
            <ac:spMk id="33" creationId="{31F2D2BA-079B-F038-89CB-A2F68694AB07}"/>
          </ac:spMkLst>
        </pc:spChg>
        <pc:spChg chg="add del mod">
          <ac:chgData name="Alexander Gordeev" userId="8cc71573-4b6f-45da-99aa-23d918dfbb72" providerId="ADAL" clId="{0D966D85-4F36-495A-8E24-191B5D0D7D3F}" dt="2024-09-05T16:08:20.859" v="3016" actId="478"/>
          <ac:spMkLst>
            <pc:docMk/>
            <pc:sldMk cId="2332914808" sldId="2142533949"/>
            <ac:spMk id="34" creationId="{7F703604-F644-80B5-EBBF-ACD36DA0370D}"/>
          </ac:spMkLst>
        </pc:spChg>
        <pc:spChg chg="add del mod">
          <ac:chgData name="Alexander Gordeev" userId="8cc71573-4b6f-45da-99aa-23d918dfbb72" providerId="ADAL" clId="{0D966D85-4F36-495A-8E24-191B5D0D7D3F}" dt="2024-09-05T18:59:50.322" v="3497" actId="478"/>
          <ac:spMkLst>
            <pc:docMk/>
            <pc:sldMk cId="2332914808" sldId="2142533949"/>
            <ac:spMk id="35" creationId="{746007B0-020B-CD99-07F1-00D97DC903AC}"/>
          </ac:spMkLst>
        </pc:spChg>
        <pc:spChg chg="add del mod">
          <ac:chgData name="Alexander Gordeev" userId="8cc71573-4b6f-45da-99aa-23d918dfbb72" providerId="ADAL" clId="{0D966D85-4F36-495A-8E24-191B5D0D7D3F}" dt="2024-09-05T16:08:21.625" v="3017" actId="478"/>
          <ac:spMkLst>
            <pc:docMk/>
            <pc:sldMk cId="2332914808" sldId="2142533949"/>
            <ac:spMk id="36" creationId="{B2223E8B-A27A-2BAF-F5C4-6D7091D24CEC}"/>
          </ac:spMkLst>
        </pc:spChg>
        <pc:spChg chg="add del mod">
          <ac:chgData name="Alexander Gordeev" userId="8cc71573-4b6f-45da-99aa-23d918dfbb72" providerId="ADAL" clId="{0D966D85-4F36-495A-8E24-191B5D0D7D3F}" dt="2024-09-05T18:59:50.837" v="3498" actId="478"/>
          <ac:spMkLst>
            <pc:docMk/>
            <pc:sldMk cId="2332914808" sldId="2142533949"/>
            <ac:spMk id="37" creationId="{7CEE4585-2AE3-ED15-D2B3-987D0535C96B}"/>
          </ac:spMkLst>
        </pc:spChg>
        <pc:spChg chg="add del mod">
          <ac:chgData name="Alexander Gordeev" userId="8cc71573-4b6f-45da-99aa-23d918dfbb72" providerId="ADAL" clId="{0D966D85-4F36-495A-8E24-191B5D0D7D3F}" dt="2024-09-05T16:08:22.407" v="3018" actId="478"/>
          <ac:spMkLst>
            <pc:docMk/>
            <pc:sldMk cId="2332914808" sldId="2142533949"/>
            <ac:spMk id="38" creationId="{5669C010-0E30-9B5B-E92B-53AA6D6202B5}"/>
          </ac:spMkLst>
        </pc:spChg>
        <pc:spChg chg="add del mod">
          <ac:chgData name="Alexander Gordeev" userId="8cc71573-4b6f-45da-99aa-23d918dfbb72" providerId="ADAL" clId="{0D966D85-4F36-495A-8E24-191B5D0D7D3F}" dt="2024-09-05T18:59:51.257" v="3499" actId="478"/>
          <ac:spMkLst>
            <pc:docMk/>
            <pc:sldMk cId="2332914808" sldId="2142533949"/>
            <ac:spMk id="39" creationId="{FCE0A250-8A9A-A93F-FE88-C8D7049AC78E}"/>
          </ac:spMkLst>
        </pc:spChg>
        <pc:spChg chg="add del mod">
          <ac:chgData name="Alexander Gordeev" userId="8cc71573-4b6f-45da-99aa-23d918dfbb72" providerId="ADAL" clId="{0D966D85-4F36-495A-8E24-191B5D0D7D3F}" dt="2024-09-05T18:59:51.750" v="3500" actId="478"/>
          <ac:spMkLst>
            <pc:docMk/>
            <pc:sldMk cId="2332914808" sldId="2142533949"/>
            <ac:spMk id="40" creationId="{3AD222DB-93CC-49A2-E892-1173E16EBD1C}"/>
          </ac:spMkLst>
        </pc:spChg>
        <pc:spChg chg="add del mod">
          <ac:chgData name="Alexander Gordeev" userId="8cc71573-4b6f-45da-99aa-23d918dfbb72" providerId="ADAL" clId="{0D966D85-4F36-495A-8E24-191B5D0D7D3F}" dt="2024-09-05T18:59:52.191" v="3501" actId="478"/>
          <ac:spMkLst>
            <pc:docMk/>
            <pc:sldMk cId="2332914808" sldId="2142533949"/>
            <ac:spMk id="41" creationId="{89C2BE7C-173A-84AD-83F1-897B510D3948}"/>
          </ac:spMkLst>
        </pc:spChg>
        <pc:spChg chg="add del mod">
          <ac:chgData name="Alexander Gordeev" userId="8cc71573-4b6f-45da-99aa-23d918dfbb72" providerId="ADAL" clId="{0D966D85-4F36-495A-8E24-191B5D0D7D3F}" dt="2024-09-05T16:08:48.816" v="3026" actId="11529"/>
          <ac:spMkLst>
            <pc:docMk/>
            <pc:sldMk cId="2332914808" sldId="2142533949"/>
            <ac:spMk id="43" creationId="{B6DD4D7F-7447-B031-FC79-FE1BE754DB15}"/>
          </ac:spMkLst>
        </pc:spChg>
        <pc:spChg chg="add del mod">
          <ac:chgData name="Alexander Gordeev" userId="8cc71573-4b6f-45da-99aa-23d918dfbb72" providerId="ADAL" clId="{0D966D85-4F36-495A-8E24-191B5D0D7D3F}" dt="2024-09-05T16:09:39.834" v="3036" actId="11529"/>
          <ac:spMkLst>
            <pc:docMk/>
            <pc:sldMk cId="2332914808" sldId="2142533949"/>
            <ac:spMk id="44" creationId="{69879BED-53A6-A362-5E6E-193F69514445}"/>
          </ac:spMkLst>
        </pc:spChg>
        <pc:spChg chg="add del mod">
          <ac:chgData name="Alexander Gordeev" userId="8cc71573-4b6f-45da-99aa-23d918dfbb72" providerId="ADAL" clId="{0D966D85-4F36-495A-8E24-191B5D0D7D3F}" dt="2024-09-05T18:54:56.981" v="3127" actId="11529"/>
          <ac:spMkLst>
            <pc:docMk/>
            <pc:sldMk cId="2332914808" sldId="2142533949"/>
            <ac:spMk id="45" creationId="{97CBB32B-FA24-DDA4-859F-7B25D07BE55C}"/>
          </ac:spMkLst>
        </pc:spChg>
        <pc:spChg chg="add del mod">
          <ac:chgData name="Alexander Gordeev" userId="8cc71573-4b6f-45da-99aa-23d918dfbb72" providerId="ADAL" clId="{0D966D85-4F36-495A-8E24-191B5D0D7D3F}" dt="2024-09-05T18:58:17.178" v="3305" actId="478"/>
          <ac:spMkLst>
            <pc:docMk/>
            <pc:sldMk cId="2332914808" sldId="2142533949"/>
            <ac:spMk id="46" creationId="{BE944745-B351-3D44-231C-E1D1B21EA263}"/>
          </ac:spMkLst>
        </pc:spChg>
        <pc:spChg chg="add del mod">
          <ac:chgData name="Alexander Gordeev" userId="8cc71573-4b6f-45da-99aa-23d918dfbb72" providerId="ADAL" clId="{0D966D85-4F36-495A-8E24-191B5D0D7D3F}" dt="2024-09-05T18:58:17.904" v="3306" actId="478"/>
          <ac:spMkLst>
            <pc:docMk/>
            <pc:sldMk cId="2332914808" sldId="2142533949"/>
            <ac:spMk id="47" creationId="{79AE155A-AE2C-CDA5-A3EC-E1A8284D6E92}"/>
          </ac:spMkLst>
        </pc:spChg>
        <pc:spChg chg="add del mod">
          <ac:chgData name="Alexander Gordeev" userId="8cc71573-4b6f-45da-99aa-23d918dfbb72" providerId="ADAL" clId="{0D966D85-4F36-495A-8E24-191B5D0D7D3F}" dt="2024-09-05T18:58:18.541" v="3307" actId="478"/>
          <ac:spMkLst>
            <pc:docMk/>
            <pc:sldMk cId="2332914808" sldId="2142533949"/>
            <ac:spMk id="48" creationId="{30A8FF0F-D793-87B1-4EB9-98F8D74117A1}"/>
          </ac:spMkLst>
        </pc:spChg>
        <pc:spChg chg="add del mod">
          <ac:chgData name="Alexander Gordeev" userId="8cc71573-4b6f-45da-99aa-23d918dfbb72" providerId="ADAL" clId="{0D966D85-4F36-495A-8E24-191B5D0D7D3F}" dt="2024-09-05T18:58:19.319" v="3308" actId="478"/>
          <ac:spMkLst>
            <pc:docMk/>
            <pc:sldMk cId="2332914808" sldId="2142533949"/>
            <ac:spMk id="49" creationId="{FF1F4641-5059-8940-DAFB-97590EF083C6}"/>
          </ac:spMkLst>
        </pc:spChg>
        <pc:spChg chg="add mod">
          <ac:chgData name="Alexander Gordeev" userId="8cc71573-4b6f-45da-99aa-23d918dfbb72" providerId="ADAL" clId="{0D966D85-4F36-495A-8E24-191B5D0D7D3F}" dt="2024-09-05T20:01:06.551" v="4171" actId="1036"/>
          <ac:spMkLst>
            <pc:docMk/>
            <pc:sldMk cId="2332914808" sldId="2142533949"/>
            <ac:spMk id="50" creationId="{BC74657D-58A9-7AE9-6AD1-A4952631CEA1}"/>
          </ac:spMkLst>
        </pc:spChg>
        <pc:spChg chg="add mod">
          <ac:chgData name="Alexander Gordeev" userId="8cc71573-4b6f-45da-99aa-23d918dfbb72" providerId="ADAL" clId="{0D966D85-4F36-495A-8E24-191B5D0D7D3F}" dt="2024-09-05T20:01:06.551" v="4171" actId="1036"/>
          <ac:spMkLst>
            <pc:docMk/>
            <pc:sldMk cId="2332914808" sldId="2142533949"/>
            <ac:spMk id="51" creationId="{B5C0C9DB-573F-4786-50FD-2B3EEC1609CE}"/>
          </ac:spMkLst>
        </pc:spChg>
        <pc:spChg chg="add mod">
          <ac:chgData name="Alexander Gordeev" userId="8cc71573-4b6f-45da-99aa-23d918dfbb72" providerId="ADAL" clId="{0D966D85-4F36-495A-8E24-191B5D0D7D3F}" dt="2024-09-05T20:01:06.551" v="4171" actId="1036"/>
          <ac:spMkLst>
            <pc:docMk/>
            <pc:sldMk cId="2332914808" sldId="2142533949"/>
            <ac:spMk id="52" creationId="{34218D61-ACB8-745F-C490-C998C1E65064}"/>
          </ac:spMkLst>
        </pc:spChg>
        <pc:spChg chg="add mod">
          <ac:chgData name="Alexander Gordeev" userId="8cc71573-4b6f-45da-99aa-23d918dfbb72" providerId="ADAL" clId="{0D966D85-4F36-495A-8E24-191B5D0D7D3F}" dt="2024-09-05T20:01:06.551" v="4171" actId="1036"/>
          <ac:spMkLst>
            <pc:docMk/>
            <pc:sldMk cId="2332914808" sldId="2142533949"/>
            <ac:spMk id="53" creationId="{B250EEC8-805A-0395-156B-B8AAD303E5A9}"/>
          </ac:spMkLst>
        </pc:spChg>
        <pc:spChg chg="add mod">
          <ac:chgData name="Alexander Gordeev" userId="8cc71573-4b6f-45da-99aa-23d918dfbb72" providerId="ADAL" clId="{0D966D85-4F36-495A-8E24-191B5D0D7D3F}" dt="2024-09-05T20:01:06.551" v="4171" actId="1036"/>
          <ac:spMkLst>
            <pc:docMk/>
            <pc:sldMk cId="2332914808" sldId="2142533949"/>
            <ac:spMk id="54" creationId="{D6E39457-B953-5A36-1102-C1DCA550C993}"/>
          </ac:spMkLst>
        </pc:spChg>
        <pc:spChg chg="add mod">
          <ac:chgData name="Alexander Gordeev" userId="8cc71573-4b6f-45da-99aa-23d918dfbb72" providerId="ADAL" clId="{0D966D85-4F36-495A-8E24-191B5D0D7D3F}" dt="2024-09-05T20:01:06.551" v="4171" actId="1036"/>
          <ac:spMkLst>
            <pc:docMk/>
            <pc:sldMk cId="2332914808" sldId="2142533949"/>
            <ac:spMk id="55" creationId="{64A48051-3EFC-5079-4735-AF8594E6259E}"/>
          </ac:spMkLst>
        </pc:spChg>
        <pc:spChg chg="add mod">
          <ac:chgData name="Alexander Gordeev" userId="8cc71573-4b6f-45da-99aa-23d918dfbb72" providerId="ADAL" clId="{0D966D85-4F36-495A-8E24-191B5D0D7D3F}" dt="2024-09-05T20:01:06.551" v="4171" actId="1036"/>
          <ac:spMkLst>
            <pc:docMk/>
            <pc:sldMk cId="2332914808" sldId="2142533949"/>
            <ac:spMk id="56" creationId="{21528601-B310-5776-18A2-14762AC93F83}"/>
          </ac:spMkLst>
        </pc:spChg>
        <pc:spChg chg="add mod">
          <ac:chgData name="Alexander Gordeev" userId="8cc71573-4b6f-45da-99aa-23d918dfbb72" providerId="ADAL" clId="{0D966D85-4F36-495A-8E24-191B5D0D7D3F}" dt="2024-09-05T20:01:06.551" v="4171" actId="1036"/>
          <ac:spMkLst>
            <pc:docMk/>
            <pc:sldMk cId="2332914808" sldId="2142533949"/>
            <ac:spMk id="57" creationId="{538DED45-E3CF-FA4C-50EF-2673291CCBA7}"/>
          </ac:spMkLst>
        </pc:spChg>
        <pc:spChg chg="add mod">
          <ac:chgData name="Alexander Gordeev" userId="8cc71573-4b6f-45da-99aa-23d918dfbb72" providerId="ADAL" clId="{0D966D85-4F36-495A-8E24-191B5D0D7D3F}" dt="2024-09-05T20:01:06.551" v="4171" actId="1036"/>
          <ac:spMkLst>
            <pc:docMk/>
            <pc:sldMk cId="2332914808" sldId="2142533949"/>
            <ac:spMk id="58" creationId="{DC463BDE-6E92-9AB2-1671-C16704A23155}"/>
          </ac:spMkLst>
        </pc:spChg>
        <pc:spChg chg="add mod">
          <ac:chgData name="Alexander Gordeev" userId="8cc71573-4b6f-45da-99aa-23d918dfbb72" providerId="ADAL" clId="{0D966D85-4F36-495A-8E24-191B5D0D7D3F}" dt="2024-09-05T20:01:06.551" v="4171" actId="1036"/>
          <ac:spMkLst>
            <pc:docMk/>
            <pc:sldMk cId="2332914808" sldId="2142533949"/>
            <ac:spMk id="59" creationId="{481987DA-734A-2326-2E4F-A20C030B66E6}"/>
          </ac:spMkLst>
        </pc:spChg>
        <pc:spChg chg="add mod">
          <ac:chgData name="Alexander Gordeev" userId="8cc71573-4b6f-45da-99aa-23d918dfbb72" providerId="ADAL" clId="{0D966D85-4F36-495A-8E24-191B5D0D7D3F}" dt="2024-09-05T20:01:06.551" v="4171" actId="1036"/>
          <ac:spMkLst>
            <pc:docMk/>
            <pc:sldMk cId="2332914808" sldId="2142533949"/>
            <ac:spMk id="60" creationId="{E36F04ED-23F9-075C-F2FB-6530EBF7AD6B}"/>
          </ac:spMkLst>
        </pc:spChg>
        <pc:spChg chg="add mod">
          <ac:chgData name="Alexander Gordeev" userId="8cc71573-4b6f-45da-99aa-23d918dfbb72" providerId="ADAL" clId="{0D966D85-4F36-495A-8E24-191B5D0D7D3F}" dt="2024-09-05T20:01:06.551" v="4171" actId="1036"/>
          <ac:spMkLst>
            <pc:docMk/>
            <pc:sldMk cId="2332914808" sldId="2142533949"/>
            <ac:spMk id="61" creationId="{C0866FE5-FB11-466E-5D9E-F2FE95DE2C9E}"/>
          </ac:spMkLst>
        </pc:spChg>
        <pc:spChg chg="add mod">
          <ac:chgData name="Alexander Gordeev" userId="8cc71573-4b6f-45da-99aa-23d918dfbb72" providerId="ADAL" clId="{0D966D85-4F36-495A-8E24-191B5D0D7D3F}" dt="2024-09-05T20:01:06.551" v="4171" actId="1036"/>
          <ac:spMkLst>
            <pc:docMk/>
            <pc:sldMk cId="2332914808" sldId="2142533949"/>
            <ac:spMk id="62" creationId="{59B68538-ADFA-9D13-D31B-5D1A16C65C92}"/>
          </ac:spMkLst>
        </pc:spChg>
        <pc:spChg chg="add mod">
          <ac:chgData name="Alexander Gordeev" userId="8cc71573-4b6f-45da-99aa-23d918dfbb72" providerId="ADAL" clId="{0D966D85-4F36-495A-8E24-191B5D0D7D3F}" dt="2024-09-05T20:01:06.551" v="4171" actId="1036"/>
          <ac:spMkLst>
            <pc:docMk/>
            <pc:sldMk cId="2332914808" sldId="2142533949"/>
            <ac:spMk id="63" creationId="{5B0CDD8C-6D25-30F1-8432-30BB9F8B918D}"/>
          </ac:spMkLst>
        </pc:spChg>
        <pc:spChg chg="add mod">
          <ac:chgData name="Alexander Gordeev" userId="8cc71573-4b6f-45da-99aa-23d918dfbb72" providerId="ADAL" clId="{0D966D85-4F36-495A-8E24-191B5D0D7D3F}" dt="2024-09-05T20:01:06.551" v="4171" actId="1036"/>
          <ac:spMkLst>
            <pc:docMk/>
            <pc:sldMk cId="2332914808" sldId="2142533949"/>
            <ac:spMk id="64" creationId="{C4C96CF7-6991-8F3D-7DCB-E8D19E6A6460}"/>
          </ac:spMkLst>
        </pc:spChg>
        <pc:spChg chg="add mod">
          <ac:chgData name="Alexander Gordeev" userId="8cc71573-4b6f-45da-99aa-23d918dfbb72" providerId="ADAL" clId="{0D966D85-4F36-495A-8E24-191B5D0D7D3F}" dt="2024-09-05T19:57:21.004" v="4014" actId="20577"/>
          <ac:spMkLst>
            <pc:docMk/>
            <pc:sldMk cId="2332914808" sldId="2142533949"/>
            <ac:spMk id="65" creationId="{90AA82D5-AEF7-2B49-861A-7193EB993A1E}"/>
          </ac:spMkLst>
        </pc:spChg>
        <pc:spChg chg="add mod">
          <ac:chgData name="Alexander Gordeev" userId="8cc71573-4b6f-45da-99aa-23d918dfbb72" providerId="ADAL" clId="{0D966D85-4F36-495A-8E24-191B5D0D7D3F}" dt="2024-09-05T20:11:46.620" v="4352" actId="1076"/>
          <ac:spMkLst>
            <pc:docMk/>
            <pc:sldMk cId="2332914808" sldId="2142533949"/>
            <ac:spMk id="66" creationId="{109821C0-4535-8845-CACE-C72FB0F4EAD2}"/>
          </ac:spMkLst>
        </pc:spChg>
        <pc:spChg chg="add mod">
          <ac:chgData name="Alexander Gordeev" userId="8cc71573-4b6f-45da-99aa-23d918dfbb72" providerId="ADAL" clId="{0D966D85-4F36-495A-8E24-191B5D0D7D3F}" dt="2024-09-05T19:58:49.320" v="4040" actId="1036"/>
          <ac:spMkLst>
            <pc:docMk/>
            <pc:sldMk cId="2332914808" sldId="2142533949"/>
            <ac:spMk id="67" creationId="{03CDF551-FED8-8B09-38B3-BA116E9636BD}"/>
          </ac:spMkLst>
        </pc:spChg>
        <pc:spChg chg="add mod">
          <ac:chgData name="Alexander Gordeev" userId="8cc71573-4b6f-45da-99aa-23d918dfbb72" providerId="ADAL" clId="{0D966D85-4F36-495A-8E24-191B5D0D7D3F}" dt="2024-09-05T20:11:57.981" v="4361" actId="1076"/>
          <ac:spMkLst>
            <pc:docMk/>
            <pc:sldMk cId="2332914808" sldId="2142533949"/>
            <ac:spMk id="68" creationId="{4959B3A0-0DC4-0100-7D62-6A54E8391252}"/>
          </ac:spMkLst>
        </pc:spChg>
        <pc:spChg chg="add del mod">
          <ac:chgData name="Alexander Gordeev" userId="8cc71573-4b6f-45da-99aa-23d918dfbb72" providerId="ADAL" clId="{0D966D85-4F36-495A-8E24-191B5D0D7D3F}" dt="2024-09-05T20:04:17.114" v="4188" actId="11529"/>
          <ac:spMkLst>
            <pc:docMk/>
            <pc:sldMk cId="2332914808" sldId="2142533949"/>
            <ac:spMk id="82" creationId="{FB8B643F-8638-8CDC-A798-E74A20FA5BFF}"/>
          </ac:spMkLst>
        </pc:spChg>
        <pc:picChg chg="add">
          <ac:chgData name="Alexander Gordeev" userId="8cc71573-4b6f-45da-99aa-23d918dfbb72" providerId="ADAL" clId="{0D966D85-4F36-495A-8E24-191B5D0D7D3F}" dt="2024-09-05T16:02:30.452" v="2625"/>
          <ac:picMkLst>
            <pc:docMk/>
            <pc:sldMk cId="2332914808" sldId="2142533949"/>
            <ac:picMk id="14" creationId="{843F6DF2-8A5A-C81E-5CEA-83B6642275BE}"/>
          </ac:picMkLst>
        </pc:picChg>
        <pc:cxnChg chg="add del mod">
          <ac:chgData name="Alexander Gordeev" userId="8cc71573-4b6f-45da-99aa-23d918dfbb72" providerId="ADAL" clId="{0D966D85-4F36-495A-8E24-191B5D0D7D3F}" dt="2024-09-05T20:05:02.123" v="4194" actId="478"/>
          <ac:cxnSpMkLst>
            <pc:docMk/>
            <pc:sldMk cId="2332914808" sldId="2142533949"/>
            <ac:cxnSpMk id="26" creationId="{175DB303-BAC9-905B-090D-C43C705CEDC9}"/>
          </ac:cxnSpMkLst>
        </pc:cxnChg>
        <pc:cxnChg chg="add del mod">
          <ac:chgData name="Alexander Gordeev" userId="8cc71573-4b6f-45da-99aa-23d918dfbb72" providerId="ADAL" clId="{0D966D85-4F36-495A-8E24-191B5D0D7D3F}" dt="2024-09-05T20:07:13.856" v="4222" actId="478"/>
          <ac:cxnSpMkLst>
            <pc:docMk/>
            <pc:sldMk cId="2332914808" sldId="2142533949"/>
            <ac:cxnSpMk id="42" creationId="{D116C6EB-DE0B-EFC9-1297-B129900D3F84}"/>
          </ac:cxnSpMkLst>
        </pc:cxnChg>
        <pc:cxnChg chg="add del">
          <ac:chgData name="Alexander Gordeev" userId="8cc71573-4b6f-45da-99aa-23d918dfbb72" providerId="ADAL" clId="{0D966D85-4F36-495A-8E24-191B5D0D7D3F}" dt="2024-09-05T20:02:04.491" v="4173" actId="11529"/>
          <ac:cxnSpMkLst>
            <pc:docMk/>
            <pc:sldMk cId="2332914808" sldId="2142533949"/>
            <ac:cxnSpMk id="70" creationId="{56154420-A637-6FED-0584-C4186FBC11FD}"/>
          </ac:cxnSpMkLst>
        </pc:cxnChg>
        <pc:cxnChg chg="add del">
          <ac:chgData name="Alexander Gordeev" userId="8cc71573-4b6f-45da-99aa-23d918dfbb72" providerId="ADAL" clId="{0D966D85-4F36-495A-8E24-191B5D0D7D3F}" dt="2024-09-05T20:02:24.078" v="4175" actId="11529"/>
          <ac:cxnSpMkLst>
            <pc:docMk/>
            <pc:sldMk cId="2332914808" sldId="2142533949"/>
            <ac:cxnSpMk id="72" creationId="{1C4FD8F1-E397-CCC9-DBC4-5376020C6E63}"/>
          </ac:cxnSpMkLst>
        </pc:cxnChg>
        <pc:cxnChg chg="add del mod">
          <ac:chgData name="Alexander Gordeev" userId="8cc71573-4b6f-45da-99aa-23d918dfbb72" providerId="ADAL" clId="{0D966D85-4F36-495A-8E24-191B5D0D7D3F}" dt="2024-09-05T20:03:56.445" v="4184" actId="478"/>
          <ac:cxnSpMkLst>
            <pc:docMk/>
            <pc:sldMk cId="2332914808" sldId="2142533949"/>
            <ac:cxnSpMk id="74" creationId="{45E08CCE-A2C4-FAC2-4C17-C8ADABEFCA4C}"/>
          </ac:cxnSpMkLst>
        </pc:cxnChg>
        <pc:cxnChg chg="add del mod">
          <ac:chgData name="Alexander Gordeev" userId="8cc71573-4b6f-45da-99aa-23d918dfbb72" providerId="ADAL" clId="{0D966D85-4F36-495A-8E24-191B5D0D7D3F}" dt="2024-09-05T20:04:46.979" v="4193" actId="478"/>
          <ac:cxnSpMkLst>
            <pc:docMk/>
            <pc:sldMk cId="2332914808" sldId="2142533949"/>
            <ac:cxnSpMk id="84" creationId="{C8E3BBB0-2F02-AF07-A03B-DA70E19DBEE5}"/>
          </ac:cxnSpMkLst>
        </pc:cxnChg>
        <pc:cxnChg chg="add del">
          <ac:chgData name="Alexander Gordeev" userId="8cc71573-4b6f-45da-99aa-23d918dfbb72" providerId="ADAL" clId="{0D966D85-4F36-495A-8E24-191B5D0D7D3F}" dt="2024-09-05T20:05:42.340" v="4196" actId="11529"/>
          <ac:cxnSpMkLst>
            <pc:docMk/>
            <pc:sldMk cId="2332914808" sldId="2142533949"/>
            <ac:cxnSpMk id="89" creationId="{BE53BF08-133A-EA8F-404F-23C42306AF72}"/>
          </ac:cxnSpMkLst>
        </pc:cxnChg>
        <pc:cxnChg chg="add del mod">
          <ac:chgData name="Alexander Gordeev" userId="8cc71573-4b6f-45da-99aa-23d918dfbb72" providerId="ADAL" clId="{0D966D85-4F36-495A-8E24-191B5D0D7D3F}" dt="2024-09-05T20:06:34.219" v="4201" actId="478"/>
          <ac:cxnSpMkLst>
            <pc:docMk/>
            <pc:sldMk cId="2332914808" sldId="2142533949"/>
            <ac:cxnSpMk id="91" creationId="{D9A759E8-0D99-1CC6-58FC-3766B6B71613}"/>
          </ac:cxnSpMkLst>
        </pc:cxnChg>
        <pc:cxnChg chg="add del mod">
          <ac:chgData name="Alexander Gordeev" userId="8cc71573-4b6f-45da-99aa-23d918dfbb72" providerId="ADAL" clId="{0D966D85-4F36-495A-8E24-191B5D0D7D3F}" dt="2024-09-05T20:09:39.150" v="4341" actId="478"/>
          <ac:cxnSpMkLst>
            <pc:docMk/>
            <pc:sldMk cId="2332914808" sldId="2142533949"/>
            <ac:cxnSpMk id="96" creationId="{4E911A43-B674-4D3F-8BD0-EBDE5C4CE945}"/>
          </ac:cxnSpMkLst>
        </pc:cxnChg>
        <pc:cxnChg chg="add del">
          <ac:chgData name="Alexander Gordeev" userId="8cc71573-4b6f-45da-99aa-23d918dfbb72" providerId="ADAL" clId="{0D966D85-4F36-495A-8E24-191B5D0D7D3F}" dt="2024-09-05T20:07:23.794" v="4224" actId="11529"/>
          <ac:cxnSpMkLst>
            <pc:docMk/>
            <pc:sldMk cId="2332914808" sldId="2142533949"/>
            <ac:cxnSpMk id="101" creationId="{71AB2D29-D5DE-C795-DC95-AEC23AFADA26}"/>
          </ac:cxnSpMkLst>
        </pc:cxnChg>
        <pc:cxnChg chg="add del mod">
          <ac:chgData name="Alexander Gordeev" userId="8cc71573-4b6f-45da-99aa-23d918dfbb72" providerId="ADAL" clId="{0D966D85-4F36-495A-8E24-191B5D0D7D3F}" dt="2024-09-05T20:09:40.289" v="4342" actId="478"/>
          <ac:cxnSpMkLst>
            <pc:docMk/>
            <pc:sldMk cId="2332914808" sldId="2142533949"/>
            <ac:cxnSpMk id="102" creationId="{391964A7-7436-1D86-7B61-E5758804BBAE}"/>
          </ac:cxnSpMkLst>
        </pc:cxnChg>
        <pc:cxnChg chg="add">
          <ac:chgData name="Alexander Gordeev" userId="8cc71573-4b6f-45da-99aa-23d918dfbb72" providerId="ADAL" clId="{0D966D85-4F36-495A-8E24-191B5D0D7D3F}" dt="2024-09-05T20:15:24.753" v="4423" actId="11529"/>
          <ac:cxnSpMkLst>
            <pc:docMk/>
            <pc:sldMk cId="2332914808" sldId="2142533949"/>
            <ac:cxnSpMk id="110" creationId="{EFD52558-617F-6B0E-720A-66509559E7BF}"/>
          </ac:cxnSpMkLst>
        </pc:cxnChg>
        <pc:cxnChg chg="add">
          <ac:chgData name="Alexander Gordeev" userId="8cc71573-4b6f-45da-99aa-23d918dfbb72" providerId="ADAL" clId="{0D966D85-4F36-495A-8E24-191B5D0D7D3F}" dt="2024-09-05T20:15:31.907" v="4424" actId="11529"/>
          <ac:cxnSpMkLst>
            <pc:docMk/>
            <pc:sldMk cId="2332914808" sldId="2142533949"/>
            <ac:cxnSpMk id="112" creationId="{8892D8B4-12E8-7407-7A1F-0E7799EBD0DA}"/>
          </ac:cxnSpMkLst>
        </pc:cxnChg>
      </pc:sldChg>
      <pc:sldChg chg="new del">
        <pc:chgData name="Alexander Gordeev" userId="8cc71573-4b6f-45da-99aa-23d918dfbb72" providerId="ADAL" clId="{0D966D85-4F36-495A-8E24-191B5D0D7D3F}" dt="2024-09-05T15:53:34.477" v="2490" actId="680"/>
        <pc:sldMkLst>
          <pc:docMk/>
          <pc:sldMk cId="3218876590" sldId="2142533949"/>
        </pc:sldMkLst>
      </pc:sldChg>
      <pc:sldChg chg="addSp delSp modSp add del mod">
        <pc:chgData name="Alexander Gordeev" userId="8cc71573-4b6f-45da-99aa-23d918dfbb72" providerId="ADAL" clId="{0D966D85-4F36-495A-8E24-191B5D0D7D3F}" dt="2024-09-09T12:09:39.399" v="6263" actId="47"/>
        <pc:sldMkLst>
          <pc:docMk/>
          <pc:sldMk cId="1354083576" sldId="2142533950"/>
        </pc:sldMkLst>
        <pc:spChg chg="mod">
          <ac:chgData name="Alexander Gordeev" userId="8cc71573-4b6f-45da-99aa-23d918dfbb72" providerId="ADAL" clId="{0D966D85-4F36-495A-8E24-191B5D0D7D3F}" dt="2024-09-05T20:15:02.454" v="4422" actId="20577"/>
          <ac:spMkLst>
            <pc:docMk/>
            <pc:sldMk cId="1354083576" sldId="2142533950"/>
            <ac:spMk id="2" creationId="{0F59CD81-74F3-235F-F544-B0D6EEF3C858}"/>
          </ac:spMkLst>
        </pc:spChg>
        <pc:spChg chg="add mod">
          <ac:chgData name="Alexander Gordeev" userId="8cc71573-4b6f-45da-99aa-23d918dfbb72" providerId="ADAL" clId="{0D966D85-4F36-495A-8E24-191B5D0D7D3F}" dt="2024-09-05T20:19:01.191" v="4604" actId="20577"/>
          <ac:spMkLst>
            <pc:docMk/>
            <pc:sldMk cId="1354083576" sldId="2142533950"/>
            <ac:spMk id="9" creationId="{A116EB58-2AB2-244E-F0BD-A91AA852B43E}"/>
          </ac:spMkLst>
        </pc:spChg>
        <pc:spChg chg="mod">
          <ac:chgData name="Alexander Gordeev" userId="8cc71573-4b6f-45da-99aa-23d918dfbb72" providerId="ADAL" clId="{0D966D85-4F36-495A-8E24-191B5D0D7D3F}" dt="2024-09-05T20:15:52.732" v="4446" actId="1037"/>
          <ac:spMkLst>
            <pc:docMk/>
            <pc:sldMk cId="1354083576" sldId="2142533950"/>
            <ac:spMk id="10" creationId="{2DDF7D9D-CC87-2985-D7FD-74AB567E231B}"/>
          </ac:spMkLst>
        </pc:spChg>
        <pc:spChg chg="mod">
          <ac:chgData name="Alexander Gordeev" userId="8cc71573-4b6f-45da-99aa-23d918dfbb72" providerId="ADAL" clId="{0D966D85-4F36-495A-8E24-191B5D0D7D3F}" dt="2024-09-05T20:15:52.732" v="4446" actId="1037"/>
          <ac:spMkLst>
            <pc:docMk/>
            <pc:sldMk cId="1354083576" sldId="2142533950"/>
            <ac:spMk id="12" creationId="{E699BCEF-0852-B362-813B-906E336378DF}"/>
          </ac:spMkLst>
        </pc:spChg>
        <pc:spChg chg="mod">
          <ac:chgData name="Alexander Gordeev" userId="8cc71573-4b6f-45da-99aa-23d918dfbb72" providerId="ADAL" clId="{0D966D85-4F36-495A-8E24-191B5D0D7D3F}" dt="2024-09-05T20:15:52.732" v="4446" actId="1037"/>
          <ac:spMkLst>
            <pc:docMk/>
            <pc:sldMk cId="1354083576" sldId="2142533950"/>
            <ac:spMk id="15" creationId="{18C9050C-8F48-1137-E9DE-2CF3A7441FB4}"/>
          </ac:spMkLst>
        </pc:spChg>
        <pc:spChg chg="add mod">
          <ac:chgData name="Alexander Gordeev" userId="8cc71573-4b6f-45da-99aa-23d918dfbb72" providerId="ADAL" clId="{0D966D85-4F36-495A-8E24-191B5D0D7D3F}" dt="2024-09-05T20:20:28.787" v="4647" actId="1076"/>
          <ac:spMkLst>
            <pc:docMk/>
            <pc:sldMk cId="1354083576" sldId="2142533950"/>
            <ac:spMk id="16" creationId="{9E9DF20F-883D-6DC9-A1A8-816C93C77345}"/>
          </ac:spMkLst>
        </pc:spChg>
        <pc:spChg chg="mod">
          <ac:chgData name="Alexander Gordeev" userId="8cc71573-4b6f-45da-99aa-23d918dfbb72" providerId="ADAL" clId="{0D966D85-4F36-495A-8E24-191B5D0D7D3F}" dt="2024-09-05T20:15:52.732" v="4446" actId="1037"/>
          <ac:spMkLst>
            <pc:docMk/>
            <pc:sldMk cId="1354083576" sldId="2142533950"/>
            <ac:spMk id="17" creationId="{693C6B35-1981-B90A-6521-C51E071C5F34}"/>
          </ac:spMkLst>
        </pc:spChg>
        <pc:spChg chg="mod">
          <ac:chgData name="Alexander Gordeev" userId="8cc71573-4b6f-45da-99aa-23d918dfbb72" providerId="ADAL" clId="{0D966D85-4F36-495A-8E24-191B5D0D7D3F}" dt="2024-09-05T20:15:52.732" v="4446" actId="1037"/>
          <ac:spMkLst>
            <pc:docMk/>
            <pc:sldMk cId="1354083576" sldId="2142533950"/>
            <ac:spMk id="19" creationId="{9A9F2AC6-07ED-D208-4532-365936D16C84}"/>
          </ac:spMkLst>
        </pc:spChg>
        <pc:spChg chg="mod">
          <ac:chgData name="Alexander Gordeev" userId="8cc71573-4b6f-45da-99aa-23d918dfbb72" providerId="ADAL" clId="{0D966D85-4F36-495A-8E24-191B5D0D7D3F}" dt="2024-09-05T20:15:52.732" v="4446" actId="1037"/>
          <ac:spMkLst>
            <pc:docMk/>
            <pc:sldMk cId="1354083576" sldId="2142533950"/>
            <ac:spMk id="21" creationId="{C3549457-4924-E3F3-0BEB-5E199C1E8E87}"/>
          </ac:spMkLst>
        </pc:spChg>
        <pc:spChg chg="mod">
          <ac:chgData name="Alexander Gordeev" userId="8cc71573-4b6f-45da-99aa-23d918dfbb72" providerId="ADAL" clId="{0D966D85-4F36-495A-8E24-191B5D0D7D3F}" dt="2024-09-05T20:15:52.732" v="4446" actId="1037"/>
          <ac:spMkLst>
            <pc:docMk/>
            <pc:sldMk cId="1354083576" sldId="2142533950"/>
            <ac:spMk id="23" creationId="{FD3CF2B3-82E3-D11C-CDF7-73604BCB5B08}"/>
          </ac:spMkLst>
        </pc:spChg>
        <pc:spChg chg="del mod">
          <ac:chgData name="Alexander Gordeev" userId="8cc71573-4b6f-45da-99aa-23d918dfbb72" providerId="ADAL" clId="{0D966D85-4F36-495A-8E24-191B5D0D7D3F}" dt="2024-09-09T11:56:39.499" v="6165" actId="478"/>
          <ac:spMkLst>
            <pc:docMk/>
            <pc:sldMk cId="1354083576" sldId="2142533950"/>
            <ac:spMk id="28" creationId="{15805D9E-EDA3-0761-6BA0-4D2A0214FE01}"/>
          </ac:spMkLst>
        </pc:spChg>
        <pc:spChg chg="mod">
          <ac:chgData name="Alexander Gordeev" userId="8cc71573-4b6f-45da-99aa-23d918dfbb72" providerId="ADAL" clId="{0D966D85-4F36-495A-8E24-191B5D0D7D3F}" dt="2024-09-05T20:15:52.732" v="4446" actId="1037"/>
          <ac:spMkLst>
            <pc:docMk/>
            <pc:sldMk cId="1354083576" sldId="2142533950"/>
            <ac:spMk id="50" creationId="{BC74657D-58A9-7AE9-6AD1-A4952631CEA1}"/>
          </ac:spMkLst>
        </pc:spChg>
        <pc:spChg chg="mod">
          <ac:chgData name="Alexander Gordeev" userId="8cc71573-4b6f-45da-99aa-23d918dfbb72" providerId="ADAL" clId="{0D966D85-4F36-495A-8E24-191B5D0D7D3F}" dt="2024-09-05T20:15:52.732" v="4446" actId="1037"/>
          <ac:spMkLst>
            <pc:docMk/>
            <pc:sldMk cId="1354083576" sldId="2142533950"/>
            <ac:spMk id="51" creationId="{B5C0C9DB-573F-4786-50FD-2B3EEC1609CE}"/>
          </ac:spMkLst>
        </pc:spChg>
        <pc:spChg chg="mod">
          <ac:chgData name="Alexander Gordeev" userId="8cc71573-4b6f-45da-99aa-23d918dfbb72" providerId="ADAL" clId="{0D966D85-4F36-495A-8E24-191B5D0D7D3F}" dt="2024-09-05T20:15:52.732" v="4446" actId="1037"/>
          <ac:spMkLst>
            <pc:docMk/>
            <pc:sldMk cId="1354083576" sldId="2142533950"/>
            <ac:spMk id="52" creationId="{34218D61-ACB8-745F-C490-C998C1E65064}"/>
          </ac:spMkLst>
        </pc:spChg>
        <pc:spChg chg="mod">
          <ac:chgData name="Alexander Gordeev" userId="8cc71573-4b6f-45da-99aa-23d918dfbb72" providerId="ADAL" clId="{0D966D85-4F36-495A-8E24-191B5D0D7D3F}" dt="2024-09-05T20:15:52.732" v="4446" actId="1037"/>
          <ac:spMkLst>
            <pc:docMk/>
            <pc:sldMk cId="1354083576" sldId="2142533950"/>
            <ac:spMk id="53" creationId="{B250EEC8-805A-0395-156B-B8AAD303E5A9}"/>
          </ac:spMkLst>
        </pc:spChg>
        <pc:spChg chg="mod">
          <ac:chgData name="Alexander Gordeev" userId="8cc71573-4b6f-45da-99aa-23d918dfbb72" providerId="ADAL" clId="{0D966D85-4F36-495A-8E24-191B5D0D7D3F}" dt="2024-09-05T20:16:26.674" v="4464" actId="1076"/>
          <ac:spMkLst>
            <pc:docMk/>
            <pc:sldMk cId="1354083576" sldId="2142533950"/>
            <ac:spMk id="54" creationId="{D6E39457-B953-5A36-1102-C1DCA550C993}"/>
          </ac:spMkLst>
        </pc:spChg>
        <pc:spChg chg="mod">
          <ac:chgData name="Alexander Gordeev" userId="8cc71573-4b6f-45da-99aa-23d918dfbb72" providerId="ADAL" clId="{0D966D85-4F36-495A-8E24-191B5D0D7D3F}" dt="2024-09-05T20:16:26.674" v="4464" actId="1076"/>
          <ac:spMkLst>
            <pc:docMk/>
            <pc:sldMk cId="1354083576" sldId="2142533950"/>
            <ac:spMk id="55" creationId="{64A48051-3EFC-5079-4735-AF8594E6259E}"/>
          </ac:spMkLst>
        </pc:spChg>
        <pc:spChg chg="mod">
          <ac:chgData name="Alexander Gordeev" userId="8cc71573-4b6f-45da-99aa-23d918dfbb72" providerId="ADAL" clId="{0D966D85-4F36-495A-8E24-191B5D0D7D3F}" dt="2024-09-05T20:16:26.674" v="4464" actId="1076"/>
          <ac:spMkLst>
            <pc:docMk/>
            <pc:sldMk cId="1354083576" sldId="2142533950"/>
            <ac:spMk id="56" creationId="{21528601-B310-5776-18A2-14762AC93F83}"/>
          </ac:spMkLst>
        </pc:spChg>
        <pc:spChg chg="mod">
          <ac:chgData name="Alexander Gordeev" userId="8cc71573-4b6f-45da-99aa-23d918dfbb72" providerId="ADAL" clId="{0D966D85-4F36-495A-8E24-191B5D0D7D3F}" dt="2024-09-05T20:16:26.674" v="4464" actId="1076"/>
          <ac:spMkLst>
            <pc:docMk/>
            <pc:sldMk cId="1354083576" sldId="2142533950"/>
            <ac:spMk id="57" creationId="{538DED45-E3CF-FA4C-50EF-2673291CCBA7}"/>
          </ac:spMkLst>
        </pc:spChg>
        <pc:spChg chg="mod">
          <ac:chgData name="Alexander Gordeev" userId="8cc71573-4b6f-45da-99aa-23d918dfbb72" providerId="ADAL" clId="{0D966D85-4F36-495A-8E24-191B5D0D7D3F}" dt="2024-09-05T20:16:26.674" v="4464" actId="1076"/>
          <ac:spMkLst>
            <pc:docMk/>
            <pc:sldMk cId="1354083576" sldId="2142533950"/>
            <ac:spMk id="58" creationId="{DC463BDE-6E92-9AB2-1671-C16704A23155}"/>
          </ac:spMkLst>
        </pc:spChg>
        <pc:spChg chg="mod">
          <ac:chgData name="Alexander Gordeev" userId="8cc71573-4b6f-45da-99aa-23d918dfbb72" providerId="ADAL" clId="{0D966D85-4F36-495A-8E24-191B5D0D7D3F}" dt="2024-09-05T20:16:26.674" v="4464" actId="1076"/>
          <ac:spMkLst>
            <pc:docMk/>
            <pc:sldMk cId="1354083576" sldId="2142533950"/>
            <ac:spMk id="59" creationId="{481987DA-734A-2326-2E4F-A20C030B66E6}"/>
          </ac:spMkLst>
        </pc:spChg>
        <pc:spChg chg="mod">
          <ac:chgData name="Alexander Gordeev" userId="8cc71573-4b6f-45da-99aa-23d918dfbb72" providerId="ADAL" clId="{0D966D85-4F36-495A-8E24-191B5D0D7D3F}" dt="2024-09-05T20:16:26.674" v="4464" actId="1076"/>
          <ac:spMkLst>
            <pc:docMk/>
            <pc:sldMk cId="1354083576" sldId="2142533950"/>
            <ac:spMk id="60" creationId="{E36F04ED-23F9-075C-F2FB-6530EBF7AD6B}"/>
          </ac:spMkLst>
        </pc:spChg>
        <pc:spChg chg="mod">
          <ac:chgData name="Alexander Gordeev" userId="8cc71573-4b6f-45da-99aa-23d918dfbb72" providerId="ADAL" clId="{0D966D85-4F36-495A-8E24-191B5D0D7D3F}" dt="2024-09-05T20:16:26.674" v="4464" actId="1076"/>
          <ac:spMkLst>
            <pc:docMk/>
            <pc:sldMk cId="1354083576" sldId="2142533950"/>
            <ac:spMk id="61" creationId="{C0866FE5-FB11-466E-5D9E-F2FE95DE2C9E}"/>
          </ac:spMkLst>
        </pc:spChg>
        <pc:spChg chg="mod">
          <ac:chgData name="Alexander Gordeev" userId="8cc71573-4b6f-45da-99aa-23d918dfbb72" providerId="ADAL" clId="{0D966D85-4F36-495A-8E24-191B5D0D7D3F}" dt="2024-09-05T20:16:26.674" v="4464" actId="1076"/>
          <ac:spMkLst>
            <pc:docMk/>
            <pc:sldMk cId="1354083576" sldId="2142533950"/>
            <ac:spMk id="62" creationId="{59B68538-ADFA-9D13-D31B-5D1A16C65C92}"/>
          </ac:spMkLst>
        </pc:spChg>
        <pc:spChg chg="mod">
          <ac:chgData name="Alexander Gordeev" userId="8cc71573-4b6f-45da-99aa-23d918dfbb72" providerId="ADAL" clId="{0D966D85-4F36-495A-8E24-191B5D0D7D3F}" dt="2024-09-05T20:16:26.674" v="4464" actId="1076"/>
          <ac:spMkLst>
            <pc:docMk/>
            <pc:sldMk cId="1354083576" sldId="2142533950"/>
            <ac:spMk id="63" creationId="{5B0CDD8C-6D25-30F1-8432-30BB9F8B918D}"/>
          </ac:spMkLst>
        </pc:spChg>
        <pc:spChg chg="mod">
          <ac:chgData name="Alexander Gordeev" userId="8cc71573-4b6f-45da-99aa-23d918dfbb72" providerId="ADAL" clId="{0D966D85-4F36-495A-8E24-191B5D0D7D3F}" dt="2024-09-05T20:16:26.674" v="4464" actId="1076"/>
          <ac:spMkLst>
            <pc:docMk/>
            <pc:sldMk cId="1354083576" sldId="2142533950"/>
            <ac:spMk id="64" creationId="{C4C96CF7-6991-8F3D-7DCB-E8D19E6A6460}"/>
          </ac:spMkLst>
        </pc:spChg>
        <pc:spChg chg="mod">
          <ac:chgData name="Alexander Gordeev" userId="8cc71573-4b6f-45da-99aa-23d918dfbb72" providerId="ADAL" clId="{0D966D85-4F36-495A-8E24-191B5D0D7D3F}" dt="2024-09-05T20:20:16.139" v="4646" actId="20577"/>
          <ac:spMkLst>
            <pc:docMk/>
            <pc:sldMk cId="1354083576" sldId="2142533950"/>
            <ac:spMk id="66" creationId="{109821C0-4535-8845-CACE-C72FB0F4EAD2}"/>
          </ac:spMkLst>
        </pc:spChg>
        <pc:spChg chg="mod">
          <ac:chgData name="Alexander Gordeev" userId="8cc71573-4b6f-45da-99aa-23d918dfbb72" providerId="ADAL" clId="{0D966D85-4F36-495A-8E24-191B5D0D7D3F}" dt="2024-09-05T20:16:26.674" v="4464" actId="1076"/>
          <ac:spMkLst>
            <pc:docMk/>
            <pc:sldMk cId="1354083576" sldId="2142533950"/>
            <ac:spMk id="68" creationId="{4959B3A0-0DC4-0100-7D62-6A54E8391252}"/>
          </ac:spMkLst>
        </pc:spChg>
        <pc:cxnChg chg="add mod">
          <ac:chgData name="Alexander Gordeev" userId="8cc71573-4b6f-45da-99aa-23d918dfbb72" providerId="ADAL" clId="{0D966D85-4F36-495A-8E24-191B5D0D7D3F}" dt="2024-09-05T20:16:53.181" v="4485" actId="1037"/>
          <ac:cxnSpMkLst>
            <pc:docMk/>
            <pc:sldMk cId="1354083576" sldId="2142533950"/>
            <ac:cxnSpMk id="3" creationId="{D44E4EFA-87D6-AE1A-809A-E79CFBAA8593}"/>
          </ac:cxnSpMkLst>
        </pc:cxnChg>
        <pc:cxnChg chg="add mod">
          <ac:chgData name="Alexander Gordeev" userId="8cc71573-4b6f-45da-99aa-23d918dfbb72" providerId="ADAL" clId="{0D966D85-4F36-495A-8E24-191B5D0D7D3F}" dt="2024-09-05T20:17:06.877" v="4585" actId="1037"/>
          <ac:cxnSpMkLst>
            <pc:docMk/>
            <pc:sldMk cId="1354083576" sldId="2142533950"/>
            <ac:cxnSpMk id="4" creationId="{463D4960-18DD-A49C-C23E-273BE08AC8E7}"/>
          </ac:cxnSpMkLst>
        </pc:cxnChg>
        <pc:cxnChg chg="add mod">
          <ac:chgData name="Alexander Gordeev" userId="8cc71573-4b6f-45da-99aa-23d918dfbb72" providerId="ADAL" clId="{0D966D85-4F36-495A-8E24-191B5D0D7D3F}" dt="2024-09-09T11:57:04.752" v="6168" actId="14100"/>
          <ac:cxnSpMkLst>
            <pc:docMk/>
            <pc:sldMk cId="1354083576" sldId="2142533950"/>
            <ac:cxnSpMk id="7" creationId="{2095B705-2D58-73B0-E9C8-9EBFE1DB6D1C}"/>
          </ac:cxnSpMkLst>
        </pc:cxnChg>
        <pc:cxnChg chg="add mod ord">
          <ac:chgData name="Alexander Gordeev" userId="8cc71573-4b6f-45da-99aa-23d918dfbb72" providerId="ADAL" clId="{0D966D85-4F36-495A-8E24-191B5D0D7D3F}" dt="2024-09-09T11:57:11.423" v="6169" actId="166"/>
          <ac:cxnSpMkLst>
            <pc:docMk/>
            <pc:sldMk cId="1354083576" sldId="2142533950"/>
            <ac:cxnSpMk id="20" creationId="{B85061F7-AEF3-B753-1AB6-C4BE26346E74}"/>
          </ac:cxnSpMkLst>
        </pc:cxnChg>
      </pc:sldChg>
      <pc:sldChg chg="addSp delSp modSp add del mod">
        <pc:chgData name="Alexander Gordeev" userId="8cc71573-4b6f-45da-99aa-23d918dfbb72" providerId="ADAL" clId="{0D966D85-4F36-495A-8E24-191B5D0D7D3F}" dt="2024-09-09T16:54:38.980" v="8842" actId="47"/>
        <pc:sldMkLst>
          <pc:docMk/>
          <pc:sldMk cId="2641680061" sldId="2142533951"/>
        </pc:sldMkLst>
        <pc:spChg chg="mod">
          <ac:chgData name="Alexander Gordeev" userId="8cc71573-4b6f-45da-99aa-23d918dfbb72" providerId="ADAL" clId="{0D966D85-4F36-495A-8E24-191B5D0D7D3F}" dt="2024-09-05T20:26:47.787" v="4760" actId="20577"/>
          <ac:spMkLst>
            <pc:docMk/>
            <pc:sldMk cId="2641680061" sldId="2142533951"/>
            <ac:spMk id="2" creationId="{0F59CD81-74F3-235F-F544-B0D6EEF3C858}"/>
          </ac:spMkLst>
        </pc:spChg>
        <pc:spChg chg="add mod">
          <ac:chgData name="Alexander Gordeev" userId="8cc71573-4b6f-45da-99aa-23d918dfbb72" providerId="ADAL" clId="{0D966D85-4F36-495A-8E24-191B5D0D7D3F}" dt="2024-09-05T20:25:40.229" v="4749" actId="1076"/>
          <ac:spMkLst>
            <pc:docMk/>
            <pc:sldMk cId="2641680061" sldId="2142533951"/>
            <ac:spMk id="6" creationId="{4E8BC7D2-5620-0D7E-D98C-FCECF70FE399}"/>
          </ac:spMkLst>
        </pc:spChg>
        <pc:spChg chg="mod">
          <ac:chgData name="Alexander Gordeev" userId="8cc71573-4b6f-45da-99aa-23d918dfbb72" providerId="ADAL" clId="{0D966D85-4F36-495A-8E24-191B5D0D7D3F}" dt="2024-09-05T20:24:48.291" v="4686" actId="1035"/>
          <ac:spMkLst>
            <pc:docMk/>
            <pc:sldMk cId="2641680061" sldId="2142533951"/>
            <ac:spMk id="9" creationId="{A116EB58-2AB2-244E-F0BD-A91AA852B43E}"/>
          </ac:spMkLst>
        </pc:spChg>
        <pc:spChg chg="add mod">
          <ac:chgData name="Alexander Gordeev" userId="8cc71573-4b6f-45da-99aa-23d918dfbb72" providerId="ADAL" clId="{0D966D85-4F36-495A-8E24-191B5D0D7D3F}" dt="2024-09-05T20:53:13.088" v="4934" actId="1035"/>
          <ac:spMkLst>
            <pc:docMk/>
            <pc:sldMk cId="2641680061" sldId="2142533951"/>
            <ac:spMk id="14" creationId="{CFBEBCD4-E644-5640-7868-6D624B221A5A}"/>
          </ac:spMkLst>
        </pc:spChg>
        <pc:spChg chg="mod">
          <ac:chgData name="Alexander Gordeev" userId="8cc71573-4b6f-45da-99aa-23d918dfbb72" providerId="ADAL" clId="{0D966D85-4F36-495A-8E24-191B5D0D7D3F}" dt="2024-09-05T20:33:03.188" v="4849" actId="1076"/>
          <ac:spMkLst>
            <pc:docMk/>
            <pc:sldMk cId="2641680061" sldId="2142533951"/>
            <ac:spMk id="16" creationId="{9E9DF20F-883D-6DC9-A1A8-816C93C77345}"/>
          </ac:spMkLst>
        </pc:spChg>
        <pc:spChg chg="del">
          <ac:chgData name="Alexander Gordeev" userId="8cc71573-4b6f-45da-99aa-23d918dfbb72" providerId="ADAL" clId="{0D966D85-4F36-495A-8E24-191B5D0D7D3F}" dt="2024-09-05T20:25:11.574" v="4718" actId="478"/>
          <ac:spMkLst>
            <pc:docMk/>
            <pc:sldMk cId="2641680061" sldId="2142533951"/>
            <ac:spMk id="52" creationId="{34218D61-ACB8-745F-C490-C998C1E65064}"/>
          </ac:spMkLst>
        </pc:spChg>
        <pc:spChg chg="mod">
          <ac:chgData name="Alexander Gordeev" userId="8cc71573-4b6f-45da-99aa-23d918dfbb72" providerId="ADAL" clId="{0D966D85-4F36-495A-8E24-191B5D0D7D3F}" dt="2024-09-05T20:23:17.101" v="4654" actId="1076"/>
          <ac:spMkLst>
            <pc:docMk/>
            <pc:sldMk cId="2641680061" sldId="2142533951"/>
            <ac:spMk id="66" creationId="{109821C0-4535-8845-CACE-C72FB0F4EAD2}"/>
          </ac:spMkLst>
        </pc:spChg>
        <pc:spChg chg="mod">
          <ac:chgData name="Alexander Gordeev" userId="8cc71573-4b6f-45da-99aa-23d918dfbb72" providerId="ADAL" clId="{0D966D85-4F36-495A-8E24-191B5D0D7D3F}" dt="2024-09-05T20:23:26.173" v="4660" actId="1076"/>
          <ac:spMkLst>
            <pc:docMk/>
            <pc:sldMk cId="2641680061" sldId="2142533951"/>
            <ac:spMk id="68" creationId="{4959B3A0-0DC4-0100-7D62-6A54E8391252}"/>
          </ac:spMkLst>
        </pc:spChg>
        <pc:cxnChg chg="add mod">
          <ac:chgData name="Alexander Gordeev" userId="8cc71573-4b6f-45da-99aa-23d918dfbb72" providerId="ADAL" clId="{0D966D85-4F36-495A-8E24-191B5D0D7D3F}" dt="2024-09-05T20:54:22.542" v="4940" actId="14100"/>
          <ac:cxnSpMkLst>
            <pc:docMk/>
            <pc:sldMk cId="2641680061" sldId="2142533951"/>
            <ac:cxnSpMk id="11" creationId="{7075A378-16D0-7ACC-2AAF-47F8B8C10C63}"/>
          </ac:cxnSpMkLst>
        </pc:cxnChg>
      </pc:sldChg>
      <pc:sldChg chg="addSp delSp modSp add del mod">
        <pc:chgData name="Alexander Gordeev" userId="8cc71573-4b6f-45da-99aa-23d918dfbb72" providerId="ADAL" clId="{0D966D85-4F36-495A-8E24-191B5D0D7D3F}" dt="2024-09-09T17:13:44.818" v="9151" actId="47"/>
        <pc:sldMkLst>
          <pc:docMk/>
          <pc:sldMk cId="1996070382" sldId="2142533952"/>
        </pc:sldMkLst>
        <pc:spChg chg="mod">
          <ac:chgData name="Alexander Gordeev" userId="8cc71573-4b6f-45da-99aa-23d918dfbb72" providerId="ADAL" clId="{0D966D85-4F36-495A-8E24-191B5D0D7D3F}" dt="2024-09-05T20:27:45.017" v="4787" actId="20577"/>
          <ac:spMkLst>
            <pc:docMk/>
            <pc:sldMk cId="1996070382" sldId="2142533952"/>
            <ac:spMk id="2" creationId="{0F59CD81-74F3-235F-F544-B0D6EEF3C858}"/>
          </ac:spMkLst>
        </pc:spChg>
        <pc:spChg chg="add mod">
          <ac:chgData name="Alexander Gordeev" userId="8cc71573-4b6f-45da-99aa-23d918dfbb72" providerId="ADAL" clId="{0D966D85-4F36-495A-8E24-191B5D0D7D3F}" dt="2024-09-05T20:52:49.898" v="4929" actId="6549"/>
          <ac:spMkLst>
            <pc:docMk/>
            <pc:sldMk cId="1996070382" sldId="2142533952"/>
            <ac:spMk id="14" creationId="{A6790F46-6AF3-0966-E871-081B546C3880}"/>
          </ac:spMkLst>
        </pc:spChg>
        <pc:spChg chg="mod">
          <ac:chgData name="Alexander Gordeev" userId="8cc71573-4b6f-45da-99aa-23d918dfbb72" providerId="ADAL" clId="{0D966D85-4F36-495A-8E24-191B5D0D7D3F}" dt="2024-09-05T20:33:34.148" v="4861" actId="1038"/>
          <ac:spMkLst>
            <pc:docMk/>
            <pc:sldMk cId="1996070382" sldId="2142533952"/>
            <ac:spMk id="16" creationId="{9E9DF20F-883D-6DC9-A1A8-816C93C77345}"/>
          </ac:spMkLst>
        </pc:spChg>
        <pc:cxnChg chg="add del mod">
          <ac:chgData name="Alexander Gordeev" userId="8cc71573-4b6f-45da-99aa-23d918dfbb72" providerId="ADAL" clId="{0D966D85-4F36-495A-8E24-191B5D0D7D3F}" dt="2024-09-05T20:54:29.293" v="4941" actId="478"/>
          <ac:cxnSpMkLst>
            <pc:docMk/>
            <pc:sldMk cId="1996070382" sldId="2142533952"/>
            <ac:cxnSpMk id="11" creationId="{0C0ECF23-C810-D97C-4A95-2743229166D7}"/>
          </ac:cxnSpMkLst>
        </pc:cxnChg>
        <pc:cxnChg chg="add mod">
          <ac:chgData name="Alexander Gordeev" userId="8cc71573-4b6f-45da-99aa-23d918dfbb72" providerId="ADAL" clId="{0D966D85-4F36-495A-8E24-191B5D0D7D3F}" dt="2024-09-05T20:54:30.174" v="4942"/>
          <ac:cxnSpMkLst>
            <pc:docMk/>
            <pc:sldMk cId="1996070382" sldId="2142533952"/>
            <ac:cxnSpMk id="18" creationId="{506F1B7C-F2B9-4AB0-28EC-C5DE111F3D20}"/>
          </ac:cxnSpMkLst>
        </pc:cxnChg>
      </pc:sldChg>
      <pc:sldChg chg="addSp delSp modSp add del mod">
        <pc:chgData name="Alexander Gordeev" userId="8cc71573-4b6f-45da-99aa-23d918dfbb72" providerId="ADAL" clId="{0D966D85-4F36-495A-8E24-191B5D0D7D3F}" dt="2024-09-09T20:41:42.476" v="9694" actId="47"/>
        <pc:sldMkLst>
          <pc:docMk/>
          <pc:sldMk cId="1074545423" sldId="2142533953"/>
        </pc:sldMkLst>
        <pc:spChg chg="mod">
          <ac:chgData name="Alexander Gordeev" userId="8cc71573-4b6f-45da-99aa-23d918dfbb72" providerId="ADAL" clId="{0D966D85-4F36-495A-8E24-191B5D0D7D3F}" dt="2024-09-05T20:34:47.581" v="4887" actId="20577"/>
          <ac:spMkLst>
            <pc:docMk/>
            <pc:sldMk cId="1074545423" sldId="2142533953"/>
            <ac:spMk id="2" creationId="{0F59CD81-74F3-235F-F544-B0D6EEF3C858}"/>
          </ac:spMkLst>
        </pc:spChg>
        <pc:spChg chg="add mod">
          <ac:chgData name="Alexander Gordeev" userId="8cc71573-4b6f-45da-99aa-23d918dfbb72" providerId="ADAL" clId="{0D966D85-4F36-495A-8E24-191B5D0D7D3F}" dt="2024-09-05T20:42:25.358" v="4893" actId="1076"/>
          <ac:spMkLst>
            <pc:docMk/>
            <pc:sldMk cId="1074545423" sldId="2142533953"/>
            <ac:spMk id="8" creationId="{DF920A53-2618-2D48-38B5-22870D5894D1}"/>
          </ac:spMkLst>
        </pc:spChg>
        <pc:spChg chg="del">
          <ac:chgData name="Alexander Gordeev" userId="8cc71573-4b6f-45da-99aa-23d918dfbb72" providerId="ADAL" clId="{0D966D85-4F36-495A-8E24-191B5D0D7D3F}" dt="2024-09-09T19:46:00.951" v="9187" actId="478"/>
          <ac:spMkLst>
            <pc:docMk/>
            <pc:sldMk cId="1074545423" sldId="2142533953"/>
            <ac:spMk id="9" creationId="{A116EB58-2AB2-244E-F0BD-A91AA852B43E}"/>
          </ac:spMkLst>
        </pc:spChg>
        <pc:spChg chg="del mod">
          <ac:chgData name="Alexander Gordeev" userId="8cc71573-4b6f-45da-99aa-23d918dfbb72" providerId="ADAL" clId="{0D966D85-4F36-495A-8E24-191B5D0D7D3F}" dt="2024-09-05T20:42:01.345" v="4889" actId="478"/>
          <ac:spMkLst>
            <pc:docMk/>
            <pc:sldMk cId="1074545423" sldId="2142533953"/>
            <ac:spMk id="14" creationId="{A6790F46-6AF3-0966-E871-081B546C3880}"/>
          </ac:spMkLst>
        </pc:spChg>
        <pc:spChg chg="del">
          <ac:chgData name="Alexander Gordeev" userId="8cc71573-4b6f-45da-99aa-23d918dfbb72" providerId="ADAL" clId="{0D966D85-4F36-495A-8E24-191B5D0D7D3F}" dt="2024-09-09T19:45:59.449" v="9186" actId="478"/>
          <ac:spMkLst>
            <pc:docMk/>
            <pc:sldMk cId="1074545423" sldId="2142533953"/>
            <ac:spMk id="16" creationId="{9E9DF20F-883D-6DC9-A1A8-816C93C77345}"/>
          </ac:spMkLst>
        </pc:spChg>
        <pc:spChg chg="add mod">
          <ac:chgData name="Alexander Gordeev" userId="8cc71573-4b6f-45da-99aa-23d918dfbb72" providerId="ADAL" clId="{0D966D85-4F36-495A-8E24-191B5D0D7D3F}" dt="2024-09-05T20:55:32.851" v="4997" actId="1076"/>
          <ac:spMkLst>
            <pc:docMk/>
            <pc:sldMk cId="1074545423" sldId="2142533953"/>
            <ac:spMk id="18" creationId="{9C02665E-0AA6-74A0-6BE5-43FCBB7F37C1}"/>
          </ac:spMkLst>
        </pc:spChg>
        <pc:cxnChg chg="del">
          <ac:chgData name="Alexander Gordeev" userId="8cc71573-4b6f-45da-99aa-23d918dfbb72" providerId="ADAL" clId="{0D966D85-4F36-495A-8E24-191B5D0D7D3F}" dt="2024-09-09T19:46:02.058" v="9188" actId="478"/>
          <ac:cxnSpMkLst>
            <pc:docMk/>
            <pc:sldMk cId="1074545423" sldId="2142533953"/>
            <ac:cxnSpMk id="7" creationId="{2095B705-2D58-73B0-E9C8-9EBFE1DB6D1C}"/>
          </ac:cxnSpMkLst>
        </pc:cxnChg>
        <pc:cxnChg chg="del mod">
          <ac:chgData name="Alexander Gordeev" userId="8cc71573-4b6f-45da-99aa-23d918dfbb72" providerId="ADAL" clId="{0D966D85-4F36-495A-8E24-191B5D0D7D3F}" dt="2024-09-05T20:42:02.456" v="4890" actId="478"/>
          <ac:cxnSpMkLst>
            <pc:docMk/>
            <pc:sldMk cId="1074545423" sldId="2142533953"/>
            <ac:cxnSpMk id="11" creationId="{0C0ECF23-C810-D97C-4A95-2743229166D7}"/>
          </ac:cxnSpMkLst>
        </pc:cxnChg>
        <pc:cxnChg chg="add mod">
          <ac:chgData name="Alexander Gordeev" userId="8cc71573-4b6f-45da-99aa-23d918dfbb72" providerId="ADAL" clId="{0D966D85-4F36-495A-8E24-191B5D0D7D3F}" dt="2024-09-05T20:54:58.915" v="4972" actId="1076"/>
          <ac:cxnSpMkLst>
            <pc:docMk/>
            <pc:sldMk cId="1074545423" sldId="2142533953"/>
            <ac:cxnSpMk id="13" creationId="{0C24AA53-D312-4EE8-A9AF-EE8E74A847F2}"/>
          </ac:cxnSpMkLst>
        </pc:cxnChg>
      </pc:sldChg>
      <pc:sldChg chg="addSp modSp new mod modNotesTx">
        <pc:chgData name="Alexander Gordeev" userId="8cc71573-4b6f-45da-99aa-23d918dfbb72" providerId="ADAL" clId="{0D966D85-4F36-495A-8E24-191B5D0D7D3F}" dt="2024-09-23T20:58:48.577" v="45305" actId="6549"/>
        <pc:sldMkLst>
          <pc:docMk/>
          <pc:sldMk cId="1695596905" sldId="2142533954"/>
        </pc:sldMkLst>
        <pc:spChg chg="mod">
          <ac:chgData name="Alexander Gordeev" userId="8cc71573-4b6f-45da-99aa-23d918dfbb72" providerId="ADAL" clId="{0D966D85-4F36-495A-8E24-191B5D0D7D3F}" dt="2024-09-10T15:25:03.266" v="13813"/>
          <ac:spMkLst>
            <pc:docMk/>
            <pc:sldMk cId="1695596905" sldId="2142533954"/>
            <ac:spMk id="2" creationId="{3C29AD6E-A82B-428A-131F-E16D173127BE}"/>
          </ac:spMkLst>
        </pc:spChg>
        <pc:spChg chg="mod">
          <ac:chgData name="Alexander Gordeev" userId="8cc71573-4b6f-45da-99aa-23d918dfbb72" providerId="ADAL" clId="{0D966D85-4F36-495A-8E24-191B5D0D7D3F}" dt="2024-09-09T06:48:22.660" v="5004" actId="20577"/>
          <ac:spMkLst>
            <pc:docMk/>
            <pc:sldMk cId="1695596905" sldId="2142533954"/>
            <ac:spMk id="3" creationId="{0BA7F629-3FBF-36BB-BC8F-1FE85B5A2A81}"/>
          </ac:spMkLst>
        </pc:spChg>
        <pc:spChg chg="mod">
          <ac:chgData name="Alexander Gordeev" userId="8cc71573-4b6f-45da-99aa-23d918dfbb72" providerId="ADAL" clId="{0D966D85-4F36-495A-8E24-191B5D0D7D3F}" dt="2024-09-23T04:09:55.106" v="44022" actId="20577"/>
          <ac:spMkLst>
            <pc:docMk/>
            <pc:sldMk cId="1695596905" sldId="2142533954"/>
            <ac:spMk id="4" creationId="{01A8F76F-A91A-E079-826E-A7D04F6F664D}"/>
          </ac:spMkLst>
        </pc:spChg>
        <pc:spChg chg="mod">
          <ac:chgData name="Alexander Gordeev" userId="8cc71573-4b6f-45da-99aa-23d918dfbb72" providerId="ADAL" clId="{0D966D85-4F36-495A-8E24-191B5D0D7D3F}" dt="2024-09-09T06:48:28.158" v="5019" actId="20577"/>
          <ac:spMkLst>
            <pc:docMk/>
            <pc:sldMk cId="1695596905" sldId="2142533954"/>
            <ac:spMk id="6" creationId="{02A3EA61-3987-0384-445C-3060112B025A}"/>
          </ac:spMkLst>
        </pc:spChg>
        <pc:spChg chg="mod">
          <ac:chgData name="Alexander Gordeev" userId="8cc71573-4b6f-45da-99aa-23d918dfbb72" providerId="ADAL" clId="{0D966D85-4F36-495A-8E24-191B5D0D7D3F}" dt="2024-09-23T04:12:55.781" v="44101" actId="20577"/>
          <ac:spMkLst>
            <pc:docMk/>
            <pc:sldMk cId="1695596905" sldId="2142533954"/>
            <ac:spMk id="7" creationId="{E7411219-9B56-19E6-F68F-BA80DE1FDCBD}"/>
          </ac:spMkLst>
        </pc:spChg>
        <pc:spChg chg="add mod">
          <ac:chgData name="Alexander Gordeev" userId="8cc71573-4b6f-45da-99aa-23d918dfbb72" providerId="ADAL" clId="{0D966D85-4F36-495A-8E24-191B5D0D7D3F}" dt="2024-09-09T07:36:56.102" v="5371"/>
          <ac:spMkLst>
            <pc:docMk/>
            <pc:sldMk cId="1695596905" sldId="2142533954"/>
            <ac:spMk id="9" creationId="{59038E3B-8E12-F089-0006-E63E6A1C4A39}"/>
          </ac:spMkLst>
        </pc:spChg>
        <pc:spChg chg="add mod">
          <ac:chgData name="Alexander Gordeev" userId="8cc71573-4b6f-45da-99aa-23d918dfbb72" providerId="ADAL" clId="{0D966D85-4F36-495A-8E24-191B5D0D7D3F}" dt="2024-09-09T07:37:06.397" v="5373"/>
          <ac:spMkLst>
            <pc:docMk/>
            <pc:sldMk cId="1695596905" sldId="2142533954"/>
            <ac:spMk id="11" creationId="{65093A2E-E1FC-DAA8-8376-79DD19AB6FC2}"/>
          </ac:spMkLst>
        </pc:spChg>
        <pc:spChg chg="add mod">
          <ac:chgData name="Alexander Gordeev" userId="8cc71573-4b6f-45da-99aa-23d918dfbb72" providerId="ADAL" clId="{0D966D85-4F36-495A-8E24-191B5D0D7D3F}" dt="2024-09-09T07:37:19.623" v="5376"/>
          <ac:spMkLst>
            <pc:docMk/>
            <pc:sldMk cId="1695596905" sldId="2142533954"/>
            <ac:spMk id="13" creationId="{696C58C1-88F0-547A-E1D5-2BD24574DB5A}"/>
          </ac:spMkLst>
        </pc:spChg>
        <pc:spChg chg="add mod">
          <ac:chgData name="Alexander Gordeev" userId="8cc71573-4b6f-45da-99aa-23d918dfbb72" providerId="ADAL" clId="{0D966D85-4F36-495A-8E24-191B5D0D7D3F}" dt="2024-09-09T07:37:26.717" v="5378"/>
          <ac:spMkLst>
            <pc:docMk/>
            <pc:sldMk cId="1695596905" sldId="2142533954"/>
            <ac:spMk id="15" creationId="{E04C66B5-E3B0-41E2-D9E0-D579ED04D177}"/>
          </ac:spMkLst>
        </pc:spChg>
        <pc:graphicFrameChg chg="add mod">
          <ac:chgData name="Alexander Gordeev" userId="8cc71573-4b6f-45da-99aa-23d918dfbb72" providerId="ADAL" clId="{0D966D85-4F36-495A-8E24-191B5D0D7D3F}" dt="2024-09-09T07:36:55.100" v="5370"/>
          <ac:graphicFrameMkLst>
            <pc:docMk/>
            <pc:sldMk cId="1695596905" sldId="2142533954"/>
            <ac:graphicFrameMk id="8" creationId="{273D49DA-9EAF-04F2-4D1F-DFC73C40648A}"/>
          </ac:graphicFrameMkLst>
        </pc:graphicFrameChg>
        <pc:graphicFrameChg chg="add mod">
          <ac:chgData name="Alexander Gordeev" userId="8cc71573-4b6f-45da-99aa-23d918dfbb72" providerId="ADAL" clId="{0D966D85-4F36-495A-8E24-191B5D0D7D3F}" dt="2024-09-09T07:37:05.126" v="5372"/>
          <ac:graphicFrameMkLst>
            <pc:docMk/>
            <pc:sldMk cId="1695596905" sldId="2142533954"/>
            <ac:graphicFrameMk id="10" creationId="{5E39D7C4-BC30-4BB1-C1B2-75392E615A4A}"/>
          </ac:graphicFrameMkLst>
        </pc:graphicFrameChg>
        <pc:graphicFrameChg chg="add mod">
          <ac:chgData name="Alexander Gordeev" userId="8cc71573-4b6f-45da-99aa-23d918dfbb72" providerId="ADAL" clId="{0D966D85-4F36-495A-8E24-191B5D0D7D3F}" dt="2024-09-09T07:37:18.609" v="5375"/>
          <ac:graphicFrameMkLst>
            <pc:docMk/>
            <pc:sldMk cId="1695596905" sldId="2142533954"/>
            <ac:graphicFrameMk id="12" creationId="{0E054408-FE68-214B-CB10-927741C35282}"/>
          </ac:graphicFrameMkLst>
        </pc:graphicFrameChg>
        <pc:graphicFrameChg chg="add mod">
          <ac:chgData name="Alexander Gordeev" userId="8cc71573-4b6f-45da-99aa-23d918dfbb72" providerId="ADAL" clId="{0D966D85-4F36-495A-8E24-191B5D0D7D3F}" dt="2024-09-09T07:37:25.852" v="5377"/>
          <ac:graphicFrameMkLst>
            <pc:docMk/>
            <pc:sldMk cId="1695596905" sldId="2142533954"/>
            <ac:graphicFrameMk id="14" creationId="{3FC20E6B-AEC0-F387-2186-D987CAE91F52}"/>
          </ac:graphicFrameMkLst>
        </pc:graphicFrameChg>
      </pc:sldChg>
      <pc:sldChg chg="add del">
        <pc:chgData name="Alexander Gordeev" userId="8cc71573-4b6f-45da-99aa-23d918dfbb72" providerId="ADAL" clId="{0D966D85-4F36-495A-8E24-191B5D0D7D3F}" dt="2024-09-09T06:48:01.639" v="4999" actId="47"/>
        <pc:sldMkLst>
          <pc:docMk/>
          <pc:sldMk cId="3782896280" sldId="2142533954"/>
        </pc:sldMkLst>
      </pc:sldChg>
      <pc:sldChg chg="addSp delSp modSp new mod modNotesTx">
        <pc:chgData name="Alexander Gordeev" userId="8cc71573-4b6f-45da-99aa-23d918dfbb72" providerId="ADAL" clId="{0D966D85-4F36-495A-8E24-191B5D0D7D3F}" dt="2024-09-23T20:58:29.823" v="45302" actId="6549"/>
        <pc:sldMkLst>
          <pc:docMk/>
          <pc:sldMk cId="814582527" sldId="2142533955"/>
        </pc:sldMkLst>
        <pc:spChg chg="mod">
          <ac:chgData name="Alexander Gordeev" userId="8cc71573-4b6f-45da-99aa-23d918dfbb72" providerId="ADAL" clId="{0D966D85-4F36-495A-8E24-191B5D0D7D3F}" dt="2024-09-09T06:56:59.885" v="5089" actId="6549"/>
          <ac:spMkLst>
            <pc:docMk/>
            <pc:sldMk cId="814582527" sldId="2142533955"/>
            <ac:spMk id="2" creationId="{7C4F6C56-C512-8CA2-10C3-8FD3D0BB249B}"/>
          </ac:spMkLst>
        </pc:spChg>
        <pc:spChg chg="del">
          <ac:chgData name="Alexander Gordeev" userId="8cc71573-4b6f-45da-99aa-23d918dfbb72" providerId="ADAL" clId="{0D966D85-4F36-495A-8E24-191B5D0D7D3F}" dt="2024-09-09T06:56:25.745" v="5086" actId="478"/>
          <ac:spMkLst>
            <pc:docMk/>
            <pc:sldMk cId="814582527" sldId="2142533955"/>
            <ac:spMk id="4" creationId="{A852162C-362E-05DE-5C53-2A474F5E3DDA}"/>
          </ac:spMkLst>
        </pc:spChg>
        <pc:spChg chg="del">
          <ac:chgData name="Alexander Gordeev" userId="8cc71573-4b6f-45da-99aa-23d918dfbb72" providerId="ADAL" clId="{0D966D85-4F36-495A-8E24-191B5D0D7D3F}" dt="2024-09-09T06:56:30.558" v="5087" actId="478"/>
          <ac:spMkLst>
            <pc:docMk/>
            <pc:sldMk cId="814582527" sldId="2142533955"/>
            <ac:spMk id="5" creationId="{FE91AA10-0D87-2189-35D0-39B33CC4EBF4}"/>
          </ac:spMkLst>
        </pc:spChg>
        <pc:spChg chg="add del mod">
          <ac:chgData name="Alexander Gordeev" userId="8cc71573-4b6f-45da-99aa-23d918dfbb72" providerId="ADAL" clId="{0D966D85-4F36-495A-8E24-191B5D0D7D3F}" dt="2024-09-11T08:44:36.660" v="16085" actId="6549"/>
          <ac:spMkLst>
            <pc:docMk/>
            <pc:sldMk cId="814582527" sldId="2142533955"/>
            <ac:spMk id="7" creationId="{1C022433-24BC-6CED-E3B1-4BDEE665741C}"/>
          </ac:spMkLst>
        </pc:spChg>
        <pc:spChg chg="add mod">
          <ac:chgData name="Alexander Gordeev" userId="8cc71573-4b6f-45da-99aa-23d918dfbb72" providerId="ADAL" clId="{0D966D85-4F36-495A-8E24-191B5D0D7D3F}" dt="2024-09-11T08:14:33.003" v="15636" actId="164"/>
          <ac:spMkLst>
            <pc:docMk/>
            <pc:sldMk cId="814582527" sldId="2142533955"/>
            <ac:spMk id="9" creationId="{2F96EE43-568A-7CE2-627A-6A411292EA87}"/>
          </ac:spMkLst>
        </pc:spChg>
        <pc:spChg chg="add mod">
          <ac:chgData name="Alexander Gordeev" userId="8cc71573-4b6f-45da-99aa-23d918dfbb72" providerId="ADAL" clId="{0D966D85-4F36-495A-8E24-191B5D0D7D3F}" dt="2024-09-11T08:14:17.550" v="15633" actId="164"/>
          <ac:spMkLst>
            <pc:docMk/>
            <pc:sldMk cId="814582527" sldId="2142533955"/>
            <ac:spMk id="10" creationId="{F63FBC20-7D56-A79A-5527-2282F8048895}"/>
          </ac:spMkLst>
        </pc:spChg>
        <pc:spChg chg="add mod">
          <ac:chgData name="Alexander Gordeev" userId="8cc71573-4b6f-45da-99aa-23d918dfbb72" providerId="ADAL" clId="{0D966D85-4F36-495A-8E24-191B5D0D7D3F}" dt="2024-09-11T08:14:00.750" v="15630" actId="164"/>
          <ac:spMkLst>
            <pc:docMk/>
            <pc:sldMk cId="814582527" sldId="2142533955"/>
            <ac:spMk id="11" creationId="{EC7AFBB1-C899-65AF-E993-B3D6448F79B8}"/>
          </ac:spMkLst>
        </pc:spChg>
        <pc:spChg chg="add del mod">
          <ac:chgData name="Alexander Gordeev" userId="8cc71573-4b6f-45da-99aa-23d918dfbb72" providerId="ADAL" clId="{0D966D85-4F36-495A-8E24-191B5D0D7D3F}" dt="2024-09-11T05:49:47.366" v="15073" actId="478"/>
          <ac:spMkLst>
            <pc:docMk/>
            <pc:sldMk cId="814582527" sldId="2142533955"/>
            <ac:spMk id="12" creationId="{2B04B1F2-5A96-1A95-E323-4BF5314B0C07}"/>
          </ac:spMkLst>
        </pc:spChg>
        <pc:spChg chg="add mod">
          <ac:chgData name="Alexander Gordeev" userId="8cc71573-4b6f-45da-99aa-23d918dfbb72" providerId="ADAL" clId="{0D966D85-4F36-495A-8E24-191B5D0D7D3F}" dt="2024-09-11T08:26:23.219" v="15749" actId="1038"/>
          <ac:spMkLst>
            <pc:docMk/>
            <pc:sldMk cId="814582527" sldId="2142533955"/>
            <ac:spMk id="13" creationId="{5A716E47-7232-41D0-368E-58A430074123}"/>
          </ac:spMkLst>
        </pc:spChg>
        <pc:spChg chg="add mod">
          <ac:chgData name="Alexander Gordeev" userId="8cc71573-4b6f-45da-99aa-23d918dfbb72" providerId="ADAL" clId="{0D966D85-4F36-495A-8E24-191B5D0D7D3F}" dt="2024-09-11T08:26:23.219" v="15749" actId="1038"/>
          <ac:spMkLst>
            <pc:docMk/>
            <pc:sldMk cId="814582527" sldId="2142533955"/>
            <ac:spMk id="14" creationId="{26D1142B-027A-4244-BCE6-B90572A0115A}"/>
          </ac:spMkLst>
        </pc:spChg>
        <pc:spChg chg="add mod">
          <ac:chgData name="Alexander Gordeev" userId="8cc71573-4b6f-45da-99aa-23d918dfbb72" providerId="ADAL" clId="{0D966D85-4F36-495A-8E24-191B5D0D7D3F}" dt="2024-09-11T08:28:18.360" v="15772" actId="408"/>
          <ac:spMkLst>
            <pc:docMk/>
            <pc:sldMk cId="814582527" sldId="2142533955"/>
            <ac:spMk id="15" creationId="{7FBB9517-5281-806A-60A4-8A2D1EA27207}"/>
          </ac:spMkLst>
        </pc:spChg>
        <pc:spChg chg="add del mod">
          <ac:chgData name="Alexander Gordeev" userId="8cc71573-4b6f-45da-99aa-23d918dfbb72" providerId="ADAL" clId="{0D966D85-4F36-495A-8E24-191B5D0D7D3F}" dt="2024-09-09T11:52:42.924" v="6152" actId="478"/>
          <ac:spMkLst>
            <pc:docMk/>
            <pc:sldMk cId="814582527" sldId="2142533955"/>
            <ac:spMk id="16" creationId="{ADF2828C-A4C5-5BBD-E239-1E5BC486AAF8}"/>
          </ac:spMkLst>
        </pc:spChg>
        <pc:spChg chg="add mod ord">
          <ac:chgData name="Alexander Gordeev" userId="8cc71573-4b6f-45da-99aa-23d918dfbb72" providerId="ADAL" clId="{0D966D85-4F36-495A-8E24-191B5D0D7D3F}" dt="2024-09-11T08:29:19.695" v="15778" actId="12788"/>
          <ac:spMkLst>
            <pc:docMk/>
            <pc:sldMk cId="814582527" sldId="2142533955"/>
            <ac:spMk id="17" creationId="{A6411703-27C2-D311-F738-56C3549868EF}"/>
          </ac:spMkLst>
        </pc:spChg>
        <pc:spChg chg="add mod">
          <ac:chgData name="Alexander Gordeev" userId="8cc71573-4b6f-45da-99aa-23d918dfbb72" providerId="ADAL" clId="{0D966D85-4F36-495A-8E24-191B5D0D7D3F}" dt="2024-09-11T08:14:33.003" v="15636" actId="164"/>
          <ac:spMkLst>
            <pc:docMk/>
            <pc:sldMk cId="814582527" sldId="2142533955"/>
            <ac:spMk id="18" creationId="{E7CF6BD4-875E-D5D3-523C-0CAD0FD5800B}"/>
          </ac:spMkLst>
        </pc:spChg>
        <pc:spChg chg="add mod">
          <ac:chgData name="Alexander Gordeev" userId="8cc71573-4b6f-45da-99aa-23d918dfbb72" providerId="ADAL" clId="{0D966D85-4F36-495A-8E24-191B5D0D7D3F}" dt="2024-09-11T08:14:17.550" v="15633" actId="164"/>
          <ac:spMkLst>
            <pc:docMk/>
            <pc:sldMk cId="814582527" sldId="2142533955"/>
            <ac:spMk id="19" creationId="{3E446F2C-89C8-87F9-72CA-E53C4715BB80}"/>
          </ac:spMkLst>
        </pc:spChg>
        <pc:spChg chg="add mod">
          <ac:chgData name="Alexander Gordeev" userId="8cc71573-4b6f-45da-99aa-23d918dfbb72" providerId="ADAL" clId="{0D966D85-4F36-495A-8E24-191B5D0D7D3F}" dt="2024-09-11T08:14:00.750" v="15630" actId="164"/>
          <ac:spMkLst>
            <pc:docMk/>
            <pc:sldMk cId="814582527" sldId="2142533955"/>
            <ac:spMk id="20" creationId="{F0B02244-207B-4962-6F31-0CE4E376FE8E}"/>
          </ac:spMkLst>
        </pc:spChg>
        <pc:spChg chg="add del mod">
          <ac:chgData name="Alexander Gordeev" userId="8cc71573-4b6f-45da-99aa-23d918dfbb72" providerId="ADAL" clId="{0D966D85-4F36-495A-8E24-191B5D0D7D3F}" dt="2024-09-11T05:49:26.866" v="15070" actId="478"/>
          <ac:spMkLst>
            <pc:docMk/>
            <pc:sldMk cId="814582527" sldId="2142533955"/>
            <ac:spMk id="21" creationId="{84F0C522-B395-45B5-9993-4F0273210EA6}"/>
          </ac:spMkLst>
        </pc:spChg>
        <pc:spChg chg="add del mod">
          <ac:chgData name="Alexander Gordeev" userId="8cc71573-4b6f-45da-99aa-23d918dfbb72" providerId="ADAL" clId="{0D966D85-4F36-495A-8E24-191B5D0D7D3F}" dt="2024-09-11T05:50:26.570" v="15079" actId="478"/>
          <ac:spMkLst>
            <pc:docMk/>
            <pc:sldMk cId="814582527" sldId="2142533955"/>
            <ac:spMk id="22" creationId="{15A299C6-2CA2-A6D4-3137-839ABE91661C}"/>
          </ac:spMkLst>
        </pc:spChg>
        <pc:spChg chg="add mod">
          <ac:chgData name="Alexander Gordeev" userId="8cc71573-4b6f-45da-99aa-23d918dfbb72" providerId="ADAL" clId="{0D966D85-4F36-495A-8E24-191B5D0D7D3F}" dt="2024-09-11T08:26:23.219" v="15749" actId="1038"/>
          <ac:spMkLst>
            <pc:docMk/>
            <pc:sldMk cId="814582527" sldId="2142533955"/>
            <ac:spMk id="23" creationId="{4861983A-E6EF-291F-F802-A3B2D54A935C}"/>
          </ac:spMkLst>
        </pc:spChg>
        <pc:spChg chg="add mod">
          <ac:chgData name="Alexander Gordeev" userId="8cc71573-4b6f-45da-99aa-23d918dfbb72" providerId="ADAL" clId="{0D966D85-4F36-495A-8E24-191B5D0D7D3F}" dt="2024-09-11T08:26:23.219" v="15749" actId="1038"/>
          <ac:spMkLst>
            <pc:docMk/>
            <pc:sldMk cId="814582527" sldId="2142533955"/>
            <ac:spMk id="24" creationId="{2DB1A5CE-45F1-68A9-D488-3E3C3EC526E2}"/>
          </ac:spMkLst>
        </pc:spChg>
        <pc:spChg chg="add mod">
          <ac:chgData name="Alexander Gordeev" userId="8cc71573-4b6f-45da-99aa-23d918dfbb72" providerId="ADAL" clId="{0D966D85-4F36-495A-8E24-191B5D0D7D3F}" dt="2024-09-11T08:26:23.219" v="15749" actId="1038"/>
          <ac:spMkLst>
            <pc:docMk/>
            <pc:sldMk cId="814582527" sldId="2142533955"/>
            <ac:spMk id="25" creationId="{6265447B-1E6A-B031-5718-0460130C52F1}"/>
          </ac:spMkLst>
        </pc:spChg>
        <pc:spChg chg="add mod">
          <ac:chgData name="Alexander Gordeev" userId="8cc71573-4b6f-45da-99aa-23d918dfbb72" providerId="ADAL" clId="{0D966D85-4F36-495A-8E24-191B5D0D7D3F}" dt="2024-09-11T08:15:23.781" v="15645" actId="164"/>
          <ac:spMkLst>
            <pc:docMk/>
            <pc:sldMk cId="814582527" sldId="2142533955"/>
            <ac:spMk id="26" creationId="{2C43E3AC-6E4A-7CB6-5A30-C6E4E3802DDA}"/>
          </ac:spMkLst>
        </pc:spChg>
        <pc:spChg chg="add mod">
          <ac:chgData name="Alexander Gordeev" userId="8cc71573-4b6f-45da-99aa-23d918dfbb72" providerId="ADAL" clId="{0D966D85-4F36-495A-8E24-191B5D0D7D3F}" dt="2024-09-11T08:15:11.014" v="15642" actId="164"/>
          <ac:spMkLst>
            <pc:docMk/>
            <pc:sldMk cId="814582527" sldId="2142533955"/>
            <ac:spMk id="27" creationId="{910881DC-7185-BC50-DDF8-882C08321DAE}"/>
          </ac:spMkLst>
        </pc:spChg>
        <pc:spChg chg="add mod">
          <ac:chgData name="Alexander Gordeev" userId="8cc71573-4b6f-45da-99aa-23d918dfbb72" providerId="ADAL" clId="{0D966D85-4F36-495A-8E24-191B5D0D7D3F}" dt="2024-09-11T08:14:50.517" v="15639" actId="164"/>
          <ac:spMkLst>
            <pc:docMk/>
            <pc:sldMk cId="814582527" sldId="2142533955"/>
            <ac:spMk id="28" creationId="{76FE30CF-2AA0-C08D-C56D-ED30EDEDC780}"/>
          </ac:spMkLst>
        </pc:spChg>
        <pc:spChg chg="add del mod">
          <ac:chgData name="Alexander Gordeev" userId="8cc71573-4b6f-45da-99aa-23d918dfbb72" providerId="ADAL" clId="{0D966D85-4F36-495A-8E24-191B5D0D7D3F}" dt="2024-09-11T05:50:25.670" v="15078" actId="478"/>
          <ac:spMkLst>
            <pc:docMk/>
            <pc:sldMk cId="814582527" sldId="2142533955"/>
            <ac:spMk id="29" creationId="{5425E542-CC0D-A3AA-AFDD-D451BE7C06F6}"/>
          </ac:spMkLst>
        </pc:spChg>
        <pc:spChg chg="add mod">
          <ac:chgData name="Alexander Gordeev" userId="8cc71573-4b6f-45da-99aa-23d918dfbb72" providerId="ADAL" clId="{0D966D85-4F36-495A-8E24-191B5D0D7D3F}" dt="2024-09-11T08:15:23.781" v="15645" actId="164"/>
          <ac:spMkLst>
            <pc:docMk/>
            <pc:sldMk cId="814582527" sldId="2142533955"/>
            <ac:spMk id="30" creationId="{795C3792-9661-45E0-8839-0A2DD921586E}"/>
          </ac:spMkLst>
        </pc:spChg>
        <pc:spChg chg="add mod">
          <ac:chgData name="Alexander Gordeev" userId="8cc71573-4b6f-45da-99aa-23d918dfbb72" providerId="ADAL" clId="{0D966D85-4F36-495A-8E24-191B5D0D7D3F}" dt="2024-09-11T08:15:11.014" v="15642" actId="164"/>
          <ac:spMkLst>
            <pc:docMk/>
            <pc:sldMk cId="814582527" sldId="2142533955"/>
            <ac:spMk id="31" creationId="{EFFA53CB-E5C0-6E64-D59E-4066DC93C595}"/>
          </ac:spMkLst>
        </pc:spChg>
        <pc:spChg chg="add mod">
          <ac:chgData name="Alexander Gordeev" userId="8cc71573-4b6f-45da-99aa-23d918dfbb72" providerId="ADAL" clId="{0D966D85-4F36-495A-8E24-191B5D0D7D3F}" dt="2024-09-11T08:14:50.517" v="15639" actId="164"/>
          <ac:spMkLst>
            <pc:docMk/>
            <pc:sldMk cId="814582527" sldId="2142533955"/>
            <ac:spMk id="32" creationId="{A731A95A-E3CC-F4D9-07A6-EA1CADD57DB4}"/>
          </ac:spMkLst>
        </pc:spChg>
        <pc:spChg chg="add mod">
          <ac:chgData name="Alexander Gordeev" userId="8cc71573-4b6f-45da-99aa-23d918dfbb72" providerId="ADAL" clId="{0D966D85-4F36-495A-8E24-191B5D0D7D3F}" dt="2024-09-11T08:26:23.219" v="15749" actId="1038"/>
          <ac:spMkLst>
            <pc:docMk/>
            <pc:sldMk cId="814582527" sldId="2142533955"/>
            <ac:spMk id="33" creationId="{A8BA3F17-5A37-3A6D-FF5D-4F474288DB03}"/>
          </ac:spMkLst>
        </pc:spChg>
        <pc:spChg chg="add mod">
          <ac:chgData name="Alexander Gordeev" userId="8cc71573-4b6f-45da-99aa-23d918dfbb72" providerId="ADAL" clId="{0D966D85-4F36-495A-8E24-191B5D0D7D3F}" dt="2024-09-11T08:26:23.219" v="15749" actId="1038"/>
          <ac:spMkLst>
            <pc:docMk/>
            <pc:sldMk cId="814582527" sldId="2142533955"/>
            <ac:spMk id="34" creationId="{1C1FAFCD-FBF0-F780-E86E-6BEC55856643}"/>
          </ac:spMkLst>
        </pc:spChg>
        <pc:spChg chg="add mod">
          <ac:chgData name="Alexander Gordeev" userId="8cc71573-4b6f-45da-99aa-23d918dfbb72" providerId="ADAL" clId="{0D966D85-4F36-495A-8E24-191B5D0D7D3F}" dt="2024-09-11T08:29:41.510" v="15781" actId="1035"/>
          <ac:spMkLst>
            <pc:docMk/>
            <pc:sldMk cId="814582527" sldId="2142533955"/>
            <ac:spMk id="83" creationId="{B505AE4D-32B2-E01E-492E-B47D67289AB9}"/>
          </ac:spMkLst>
        </pc:spChg>
        <pc:grpChg chg="add mod">
          <ac:chgData name="Alexander Gordeev" userId="8cc71573-4b6f-45da-99aa-23d918dfbb72" providerId="ADAL" clId="{0D966D85-4F36-495A-8E24-191B5D0D7D3F}" dt="2024-09-11T08:26:23.219" v="15749" actId="1038"/>
          <ac:grpSpMkLst>
            <pc:docMk/>
            <pc:sldMk cId="814582527" sldId="2142533955"/>
            <ac:grpSpMk id="61" creationId="{EE963C07-ACBD-F16E-D668-BBB2D4E30822}"/>
          </ac:grpSpMkLst>
        </pc:grpChg>
        <pc:grpChg chg="add mod">
          <ac:chgData name="Alexander Gordeev" userId="8cc71573-4b6f-45da-99aa-23d918dfbb72" providerId="ADAL" clId="{0D966D85-4F36-495A-8E24-191B5D0D7D3F}" dt="2024-09-11T08:26:23.219" v="15749" actId="1038"/>
          <ac:grpSpMkLst>
            <pc:docMk/>
            <pc:sldMk cId="814582527" sldId="2142533955"/>
            <ac:grpSpMk id="62" creationId="{D289CC9E-C91C-5AAB-B7DF-415B49BCD9ED}"/>
          </ac:grpSpMkLst>
        </pc:grpChg>
        <pc:grpChg chg="add mod">
          <ac:chgData name="Alexander Gordeev" userId="8cc71573-4b6f-45da-99aa-23d918dfbb72" providerId="ADAL" clId="{0D966D85-4F36-495A-8E24-191B5D0D7D3F}" dt="2024-09-11T08:26:23.219" v="15749" actId="1038"/>
          <ac:grpSpMkLst>
            <pc:docMk/>
            <pc:sldMk cId="814582527" sldId="2142533955"/>
            <ac:grpSpMk id="63" creationId="{D01F4C92-0C8C-1B85-ACF6-E56AEAC7FBDC}"/>
          </ac:grpSpMkLst>
        </pc:grpChg>
        <pc:grpChg chg="add mod">
          <ac:chgData name="Alexander Gordeev" userId="8cc71573-4b6f-45da-99aa-23d918dfbb72" providerId="ADAL" clId="{0D966D85-4F36-495A-8E24-191B5D0D7D3F}" dt="2024-09-11T08:28:18.360" v="15772" actId="408"/>
          <ac:grpSpMkLst>
            <pc:docMk/>
            <pc:sldMk cId="814582527" sldId="2142533955"/>
            <ac:grpSpMk id="64" creationId="{330A6C40-4E58-CEF6-9505-48995D63DD95}"/>
          </ac:grpSpMkLst>
        </pc:grpChg>
        <pc:grpChg chg="add mod">
          <ac:chgData name="Alexander Gordeev" userId="8cc71573-4b6f-45da-99aa-23d918dfbb72" providerId="ADAL" clId="{0D966D85-4F36-495A-8E24-191B5D0D7D3F}" dt="2024-09-11T08:26:23.219" v="15749" actId="1038"/>
          <ac:grpSpMkLst>
            <pc:docMk/>
            <pc:sldMk cId="814582527" sldId="2142533955"/>
            <ac:grpSpMk id="65" creationId="{817B5367-ABB5-5CEB-6CDC-2EC7A1B183A5}"/>
          </ac:grpSpMkLst>
        </pc:grpChg>
        <pc:grpChg chg="add mod">
          <ac:chgData name="Alexander Gordeev" userId="8cc71573-4b6f-45da-99aa-23d918dfbb72" providerId="ADAL" clId="{0D966D85-4F36-495A-8E24-191B5D0D7D3F}" dt="2024-09-11T08:26:23.219" v="15749" actId="1038"/>
          <ac:grpSpMkLst>
            <pc:docMk/>
            <pc:sldMk cId="814582527" sldId="2142533955"/>
            <ac:grpSpMk id="66" creationId="{66E084B3-9B41-BF24-4016-8AD6745CB6A0}"/>
          </ac:grpSpMkLst>
        </pc:grpChg>
        <pc:cxnChg chg="add mod">
          <ac:chgData name="Alexander Gordeev" userId="8cc71573-4b6f-45da-99aa-23d918dfbb72" providerId="ADAL" clId="{0D966D85-4F36-495A-8E24-191B5D0D7D3F}" dt="2024-09-11T08:26:23.219" v="15749" actId="1038"/>
          <ac:cxnSpMkLst>
            <pc:docMk/>
            <pc:sldMk cId="814582527" sldId="2142533955"/>
            <ac:cxnSpMk id="35" creationId="{7A69DA2E-3ACC-DCCB-F92E-C957792BE035}"/>
          </ac:cxnSpMkLst>
        </pc:cxnChg>
        <pc:cxnChg chg="add mod">
          <ac:chgData name="Alexander Gordeev" userId="8cc71573-4b6f-45da-99aa-23d918dfbb72" providerId="ADAL" clId="{0D966D85-4F36-495A-8E24-191B5D0D7D3F}" dt="2024-09-11T08:26:23.219" v="15749" actId="1038"/>
          <ac:cxnSpMkLst>
            <pc:docMk/>
            <pc:sldMk cId="814582527" sldId="2142533955"/>
            <ac:cxnSpMk id="36" creationId="{343E4256-FAC0-FAD4-8700-6D1F62FDB3DE}"/>
          </ac:cxnSpMkLst>
        </pc:cxnChg>
        <pc:cxnChg chg="add del">
          <ac:chgData name="Alexander Gordeev" userId="8cc71573-4b6f-45da-99aa-23d918dfbb72" providerId="ADAL" clId="{0D966D85-4F36-495A-8E24-191B5D0D7D3F}" dt="2024-09-09T11:52:36.029" v="6150" actId="11529"/>
          <ac:cxnSpMkLst>
            <pc:docMk/>
            <pc:sldMk cId="814582527" sldId="2142533955"/>
            <ac:cxnSpMk id="38" creationId="{60973A0D-0C87-80EC-0C35-D23CA0ED6B96}"/>
          </ac:cxnSpMkLst>
        </pc:cxnChg>
        <pc:cxnChg chg="add del mod">
          <ac:chgData name="Alexander Gordeev" userId="8cc71573-4b6f-45da-99aa-23d918dfbb72" providerId="ADAL" clId="{0D966D85-4F36-495A-8E24-191B5D0D7D3F}" dt="2024-09-11T05:54:36.922" v="15106" actId="478"/>
          <ac:cxnSpMkLst>
            <pc:docMk/>
            <pc:sldMk cId="814582527" sldId="2142533955"/>
            <ac:cxnSpMk id="40" creationId="{C7317F8B-F6E2-F566-09A8-48CBFF100876}"/>
          </ac:cxnSpMkLst>
        </pc:cxnChg>
        <pc:cxnChg chg="add del mod">
          <ac:chgData name="Alexander Gordeev" userId="8cc71573-4b6f-45da-99aa-23d918dfbb72" providerId="ADAL" clId="{0D966D85-4F36-495A-8E24-191B5D0D7D3F}" dt="2024-09-11T05:54:36.922" v="15106" actId="478"/>
          <ac:cxnSpMkLst>
            <pc:docMk/>
            <pc:sldMk cId="814582527" sldId="2142533955"/>
            <ac:cxnSpMk id="46" creationId="{D8F56C14-E180-0D59-3BCE-5DFF5FF07DE3}"/>
          </ac:cxnSpMkLst>
        </pc:cxnChg>
        <pc:cxnChg chg="add del mod">
          <ac:chgData name="Alexander Gordeev" userId="8cc71573-4b6f-45da-99aa-23d918dfbb72" providerId="ADAL" clId="{0D966D85-4F36-495A-8E24-191B5D0D7D3F}" dt="2024-09-11T05:54:36.922" v="15106" actId="478"/>
          <ac:cxnSpMkLst>
            <pc:docMk/>
            <pc:sldMk cId="814582527" sldId="2142533955"/>
            <ac:cxnSpMk id="51" creationId="{EAA5D79D-55AC-94DD-C8AB-CC73EDF71A3B}"/>
          </ac:cxnSpMkLst>
        </pc:cxnChg>
        <pc:cxnChg chg="add del mod">
          <ac:chgData name="Alexander Gordeev" userId="8cc71573-4b6f-45da-99aa-23d918dfbb72" providerId="ADAL" clId="{0D966D85-4F36-495A-8E24-191B5D0D7D3F}" dt="2024-09-11T05:54:36.922" v="15106" actId="478"/>
          <ac:cxnSpMkLst>
            <pc:docMk/>
            <pc:sldMk cId="814582527" sldId="2142533955"/>
            <ac:cxnSpMk id="54" creationId="{91E3CE54-787A-4DB6-D947-952F1FF1E5E1}"/>
          </ac:cxnSpMkLst>
        </pc:cxnChg>
        <pc:cxnChg chg="add mod">
          <ac:chgData name="Alexander Gordeev" userId="8cc71573-4b6f-45da-99aa-23d918dfbb72" providerId="ADAL" clId="{0D966D85-4F36-495A-8E24-191B5D0D7D3F}" dt="2024-09-11T08:26:23.219" v="15749" actId="1038"/>
          <ac:cxnSpMkLst>
            <pc:docMk/>
            <pc:sldMk cId="814582527" sldId="2142533955"/>
            <ac:cxnSpMk id="57" creationId="{B00358E4-B688-9183-B864-BD929F86C210}"/>
          </ac:cxnSpMkLst>
        </pc:cxnChg>
        <pc:cxnChg chg="add mod">
          <ac:chgData name="Alexander Gordeev" userId="8cc71573-4b6f-45da-99aa-23d918dfbb72" providerId="ADAL" clId="{0D966D85-4F36-495A-8E24-191B5D0D7D3F}" dt="2024-09-11T08:26:23.219" v="15749" actId="1038"/>
          <ac:cxnSpMkLst>
            <pc:docMk/>
            <pc:sldMk cId="814582527" sldId="2142533955"/>
            <ac:cxnSpMk id="58" creationId="{53C43C18-F56A-517F-8FCE-C3D08EC63C75}"/>
          </ac:cxnSpMkLst>
        </pc:cxnChg>
        <pc:cxnChg chg="add mod">
          <ac:chgData name="Alexander Gordeev" userId="8cc71573-4b6f-45da-99aa-23d918dfbb72" providerId="ADAL" clId="{0D966D85-4F36-495A-8E24-191B5D0D7D3F}" dt="2024-09-11T08:29:19.695" v="15778" actId="12788"/>
          <ac:cxnSpMkLst>
            <pc:docMk/>
            <pc:sldMk cId="814582527" sldId="2142533955"/>
            <ac:cxnSpMk id="59" creationId="{3D2DC262-4118-C9C5-E16C-3398A4310EBD}"/>
          </ac:cxnSpMkLst>
        </pc:cxnChg>
        <pc:cxnChg chg="add mod">
          <ac:chgData name="Alexander Gordeev" userId="8cc71573-4b6f-45da-99aa-23d918dfbb72" providerId="ADAL" clId="{0D966D85-4F36-495A-8E24-191B5D0D7D3F}" dt="2024-09-11T08:26:23.219" v="15749" actId="1038"/>
          <ac:cxnSpMkLst>
            <pc:docMk/>
            <pc:sldMk cId="814582527" sldId="2142533955"/>
            <ac:cxnSpMk id="60" creationId="{F1F32B16-8F3D-B7F5-2471-F923F886A66B}"/>
          </ac:cxnSpMkLst>
        </pc:cxnChg>
      </pc:sldChg>
      <pc:sldChg chg="addSp delSp modSp new mod modNotesTx">
        <pc:chgData name="Alexander Gordeev" userId="8cc71573-4b6f-45da-99aa-23d918dfbb72" providerId="ADAL" clId="{0D966D85-4F36-495A-8E24-191B5D0D7D3F}" dt="2024-09-23T20:59:48.032" v="45315" actId="6549"/>
        <pc:sldMkLst>
          <pc:docMk/>
          <pc:sldMk cId="754052981" sldId="2142533956"/>
        </pc:sldMkLst>
        <pc:spChg chg="mod">
          <ac:chgData name="Alexander Gordeev" userId="8cc71573-4b6f-45da-99aa-23d918dfbb72" providerId="ADAL" clId="{0D966D85-4F36-495A-8E24-191B5D0D7D3F}" dt="2024-09-09T11:59:26.388" v="6171"/>
          <ac:spMkLst>
            <pc:docMk/>
            <pc:sldMk cId="754052981" sldId="2142533956"/>
            <ac:spMk id="2" creationId="{1ABB3BCC-51FD-196B-5722-8779A4989557}"/>
          </ac:spMkLst>
        </pc:spChg>
        <pc:spChg chg="del">
          <ac:chgData name="Alexander Gordeev" userId="8cc71573-4b6f-45da-99aa-23d918dfbb72" providerId="ADAL" clId="{0D966D85-4F36-495A-8E24-191B5D0D7D3F}" dt="2024-09-09T11:59:40.810" v="6173" actId="478"/>
          <ac:spMkLst>
            <pc:docMk/>
            <pc:sldMk cId="754052981" sldId="2142533956"/>
            <ac:spMk id="4" creationId="{166248B7-F70E-303C-F0AA-ACCD066201B8}"/>
          </ac:spMkLst>
        </pc:spChg>
        <pc:spChg chg="del">
          <ac:chgData name="Alexander Gordeev" userId="8cc71573-4b6f-45da-99aa-23d918dfbb72" providerId="ADAL" clId="{0D966D85-4F36-495A-8E24-191B5D0D7D3F}" dt="2024-09-09T11:59:36.599" v="6172" actId="478"/>
          <ac:spMkLst>
            <pc:docMk/>
            <pc:sldMk cId="754052981" sldId="2142533956"/>
            <ac:spMk id="5" creationId="{EE69BD85-B002-4EBF-9F89-57E4B23065C0}"/>
          </ac:spMkLst>
        </pc:spChg>
        <pc:spChg chg="mod">
          <ac:chgData name="Alexander Gordeev" userId="8cc71573-4b6f-45da-99aa-23d918dfbb72" providerId="ADAL" clId="{0D966D85-4F36-495A-8E24-191B5D0D7D3F}" dt="2024-09-09T17:07:47.243" v="9098" actId="20577"/>
          <ac:spMkLst>
            <pc:docMk/>
            <pc:sldMk cId="754052981" sldId="2142533956"/>
            <ac:spMk id="7" creationId="{6C13B1F3-2269-439C-7FBC-3C5CE3BA3206}"/>
          </ac:spMkLst>
        </pc:spChg>
        <pc:spChg chg="add del mod">
          <ac:chgData name="Alexander Gordeev" userId="8cc71573-4b6f-45da-99aa-23d918dfbb72" providerId="ADAL" clId="{0D966D85-4F36-495A-8E24-191B5D0D7D3F}" dt="2024-09-11T09:18:00.563" v="16469" actId="478"/>
          <ac:spMkLst>
            <pc:docMk/>
            <pc:sldMk cId="754052981" sldId="2142533956"/>
            <ac:spMk id="9" creationId="{3C8D135C-1182-6F1A-4ACE-F9428D41E70A}"/>
          </ac:spMkLst>
        </pc:spChg>
        <pc:spChg chg="add del mod">
          <ac:chgData name="Alexander Gordeev" userId="8cc71573-4b6f-45da-99aa-23d918dfbb72" providerId="ADAL" clId="{0D966D85-4F36-495A-8E24-191B5D0D7D3F}" dt="2024-09-11T09:18:00.563" v="16469" actId="478"/>
          <ac:spMkLst>
            <pc:docMk/>
            <pc:sldMk cId="754052981" sldId="2142533956"/>
            <ac:spMk id="10" creationId="{ED2E8F63-8E73-68C2-109C-735D64E13A7A}"/>
          </ac:spMkLst>
        </pc:spChg>
        <pc:spChg chg="add del mod">
          <ac:chgData name="Alexander Gordeev" userId="8cc71573-4b6f-45da-99aa-23d918dfbb72" providerId="ADAL" clId="{0D966D85-4F36-495A-8E24-191B5D0D7D3F}" dt="2024-09-11T09:18:00.563" v="16469" actId="478"/>
          <ac:spMkLst>
            <pc:docMk/>
            <pc:sldMk cId="754052981" sldId="2142533956"/>
            <ac:spMk id="11" creationId="{F4AEEC27-4E7B-D4C5-FD32-ED5E49DBE3A2}"/>
          </ac:spMkLst>
        </pc:spChg>
        <pc:spChg chg="add del mod">
          <ac:chgData name="Alexander Gordeev" userId="8cc71573-4b6f-45da-99aa-23d918dfbb72" providerId="ADAL" clId="{0D966D85-4F36-495A-8E24-191B5D0D7D3F}" dt="2024-09-11T06:00:48.074" v="15228" actId="478"/>
          <ac:spMkLst>
            <pc:docMk/>
            <pc:sldMk cId="754052981" sldId="2142533956"/>
            <ac:spMk id="12" creationId="{490BCF32-7D09-F81E-E6FC-7DF58E90284E}"/>
          </ac:spMkLst>
        </pc:spChg>
        <pc:spChg chg="add del mod">
          <ac:chgData name="Alexander Gordeev" userId="8cc71573-4b6f-45da-99aa-23d918dfbb72" providerId="ADAL" clId="{0D966D85-4F36-495A-8E24-191B5D0D7D3F}" dt="2024-09-11T09:18:00.563" v="16469" actId="478"/>
          <ac:spMkLst>
            <pc:docMk/>
            <pc:sldMk cId="754052981" sldId="2142533956"/>
            <ac:spMk id="13" creationId="{184936BF-8682-104E-DBA8-9F31ECBF167E}"/>
          </ac:spMkLst>
        </pc:spChg>
        <pc:spChg chg="add del mod">
          <ac:chgData name="Alexander Gordeev" userId="8cc71573-4b6f-45da-99aa-23d918dfbb72" providerId="ADAL" clId="{0D966D85-4F36-495A-8E24-191B5D0D7D3F}" dt="2024-09-11T09:18:00.563" v="16469" actId="478"/>
          <ac:spMkLst>
            <pc:docMk/>
            <pc:sldMk cId="754052981" sldId="2142533956"/>
            <ac:spMk id="14" creationId="{9375895C-9317-0A56-EAC4-0C5A214D7B62}"/>
          </ac:spMkLst>
        </pc:spChg>
        <pc:spChg chg="add del mod">
          <ac:chgData name="Alexander Gordeev" userId="8cc71573-4b6f-45da-99aa-23d918dfbb72" providerId="ADAL" clId="{0D966D85-4F36-495A-8E24-191B5D0D7D3F}" dt="2024-09-11T09:18:00.563" v="16469" actId="478"/>
          <ac:spMkLst>
            <pc:docMk/>
            <pc:sldMk cId="754052981" sldId="2142533956"/>
            <ac:spMk id="15" creationId="{8C9939D6-5514-7402-37F8-14895309738C}"/>
          </ac:spMkLst>
        </pc:spChg>
        <pc:spChg chg="add del mod">
          <ac:chgData name="Alexander Gordeev" userId="8cc71573-4b6f-45da-99aa-23d918dfbb72" providerId="ADAL" clId="{0D966D85-4F36-495A-8E24-191B5D0D7D3F}" dt="2024-09-11T09:18:00.563" v="16469" actId="478"/>
          <ac:spMkLst>
            <pc:docMk/>
            <pc:sldMk cId="754052981" sldId="2142533956"/>
            <ac:spMk id="16" creationId="{CACF9496-BF99-126C-9A8E-BF241FA6D93D}"/>
          </ac:spMkLst>
        </pc:spChg>
        <pc:spChg chg="add del mod">
          <ac:chgData name="Alexander Gordeev" userId="8cc71573-4b6f-45da-99aa-23d918dfbb72" providerId="ADAL" clId="{0D966D85-4F36-495A-8E24-191B5D0D7D3F}" dt="2024-09-11T09:18:00.563" v="16469" actId="478"/>
          <ac:spMkLst>
            <pc:docMk/>
            <pc:sldMk cId="754052981" sldId="2142533956"/>
            <ac:spMk id="17" creationId="{1DE35B4E-0DA6-AE41-7E0E-A3D1D9D37F77}"/>
          </ac:spMkLst>
        </pc:spChg>
        <pc:spChg chg="add del mod">
          <ac:chgData name="Alexander Gordeev" userId="8cc71573-4b6f-45da-99aa-23d918dfbb72" providerId="ADAL" clId="{0D966D85-4F36-495A-8E24-191B5D0D7D3F}" dt="2024-09-11T09:18:00.563" v="16469" actId="478"/>
          <ac:spMkLst>
            <pc:docMk/>
            <pc:sldMk cId="754052981" sldId="2142533956"/>
            <ac:spMk id="18" creationId="{4BDC8518-27CD-0B4E-8F71-0E36D3F04C85}"/>
          </ac:spMkLst>
        </pc:spChg>
        <pc:spChg chg="add del mod">
          <ac:chgData name="Alexander Gordeev" userId="8cc71573-4b6f-45da-99aa-23d918dfbb72" providerId="ADAL" clId="{0D966D85-4F36-495A-8E24-191B5D0D7D3F}" dt="2024-09-11T09:18:00.563" v="16469" actId="478"/>
          <ac:spMkLst>
            <pc:docMk/>
            <pc:sldMk cId="754052981" sldId="2142533956"/>
            <ac:spMk id="19" creationId="{1EFB2EDC-DC8F-29D0-9B89-7E18C0C3D13C}"/>
          </ac:spMkLst>
        </pc:spChg>
        <pc:spChg chg="add del mod">
          <ac:chgData name="Alexander Gordeev" userId="8cc71573-4b6f-45da-99aa-23d918dfbb72" providerId="ADAL" clId="{0D966D85-4F36-495A-8E24-191B5D0D7D3F}" dt="2024-09-11T06:00:47.430" v="15227" actId="478"/>
          <ac:spMkLst>
            <pc:docMk/>
            <pc:sldMk cId="754052981" sldId="2142533956"/>
            <ac:spMk id="20" creationId="{DD5EE90C-1137-79D5-6D9C-99991AAB7669}"/>
          </ac:spMkLst>
        </pc:spChg>
        <pc:spChg chg="add del mod">
          <ac:chgData name="Alexander Gordeev" userId="8cc71573-4b6f-45da-99aa-23d918dfbb72" providerId="ADAL" clId="{0D966D85-4F36-495A-8E24-191B5D0D7D3F}" dt="2024-09-11T06:00:56.881" v="15231" actId="478"/>
          <ac:spMkLst>
            <pc:docMk/>
            <pc:sldMk cId="754052981" sldId="2142533956"/>
            <ac:spMk id="21" creationId="{D50260E7-71A4-6579-E794-A29572EFD8EE}"/>
          </ac:spMkLst>
        </pc:spChg>
        <pc:spChg chg="add del mod">
          <ac:chgData name="Alexander Gordeev" userId="8cc71573-4b6f-45da-99aa-23d918dfbb72" providerId="ADAL" clId="{0D966D85-4F36-495A-8E24-191B5D0D7D3F}" dt="2024-09-11T09:18:00.563" v="16469" actId="478"/>
          <ac:spMkLst>
            <pc:docMk/>
            <pc:sldMk cId="754052981" sldId="2142533956"/>
            <ac:spMk id="22" creationId="{224EFCB4-DB33-2D38-1412-A30B238ADA2D}"/>
          </ac:spMkLst>
        </pc:spChg>
        <pc:spChg chg="add del mod">
          <ac:chgData name="Alexander Gordeev" userId="8cc71573-4b6f-45da-99aa-23d918dfbb72" providerId="ADAL" clId="{0D966D85-4F36-495A-8E24-191B5D0D7D3F}" dt="2024-09-11T09:18:00.563" v="16469" actId="478"/>
          <ac:spMkLst>
            <pc:docMk/>
            <pc:sldMk cId="754052981" sldId="2142533956"/>
            <ac:spMk id="23" creationId="{B3C0F3FE-CCDD-F477-588C-44584250265B}"/>
          </ac:spMkLst>
        </pc:spChg>
        <pc:spChg chg="add del mod">
          <ac:chgData name="Alexander Gordeev" userId="8cc71573-4b6f-45da-99aa-23d918dfbb72" providerId="ADAL" clId="{0D966D85-4F36-495A-8E24-191B5D0D7D3F}" dt="2024-09-11T09:18:00.563" v="16469" actId="478"/>
          <ac:spMkLst>
            <pc:docMk/>
            <pc:sldMk cId="754052981" sldId="2142533956"/>
            <ac:spMk id="24" creationId="{3B71FC09-1E63-A353-459F-4524165BC89E}"/>
          </ac:spMkLst>
        </pc:spChg>
        <pc:spChg chg="add del mod">
          <ac:chgData name="Alexander Gordeev" userId="8cc71573-4b6f-45da-99aa-23d918dfbb72" providerId="ADAL" clId="{0D966D85-4F36-495A-8E24-191B5D0D7D3F}" dt="2024-09-11T09:18:00.563" v="16469" actId="478"/>
          <ac:spMkLst>
            <pc:docMk/>
            <pc:sldMk cId="754052981" sldId="2142533956"/>
            <ac:spMk id="25" creationId="{EE0F3703-773C-7AB7-1072-6CA7F434C7D8}"/>
          </ac:spMkLst>
        </pc:spChg>
        <pc:spChg chg="add del mod">
          <ac:chgData name="Alexander Gordeev" userId="8cc71573-4b6f-45da-99aa-23d918dfbb72" providerId="ADAL" clId="{0D966D85-4F36-495A-8E24-191B5D0D7D3F}" dt="2024-09-11T09:18:00.563" v="16469" actId="478"/>
          <ac:spMkLst>
            <pc:docMk/>
            <pc:sldMk cId="754052981" sldId="2142533956"/>
            <ac:spMk id="26" creationId="{631BB07C-F4D7-EE3C-CD56-26440D3B2A5D}"/>
          </ac:spMkLst>
        </pc:spChg>
        <pc:spChg chg="add del mod">
          <ac:chgData name="Alexander Gordeev" userId="8cc71573-4b6f-45da-99aa-23d918dfbb72" providerId="ADAL" clId="{0D966D85-4F36-495A-8E24-191B5D0D7D3F}" dt="2024-09-11T09:18:00.563" v="16469" actId="478"/>
          <ac:spMkLst>
            <pc:docMk/>
            <pc:sldMk cId="754052981" sldId="2142533956"/>
            <ac:spMk id="27" creationId="{5096095A-1B61-2007-BFD8-F7234F52BA2F}"/>
          </ac:spMkLst>
        </pc:spChg>
        <pc:spChg chg="add del mod">
          <ac:chgData name="Alexander Gordeev" userId="8cc71573-4b6f-45da-99aa-23d918dfbb72" providerId="ADAL" clId="{0D966D85-4F36-495A-8E24-191B5D0D7D3F}" dt="2024-09-11T06:00:56.251" v="15230" actId="478"/>
          <ac:spMkLst>
            <pc:docMk/>
            <pc:sldMk cId="754052981" sldId="2142533956"/>
            <ac:spMk id="28" creationId="{883DB656-2DC9-B056-048A-BB03B4A39D97}"/>
          </ac:spMkLst>
        </pc:spChg>
        <pc:spChg chg="add del mod">
          <ac:chgData name="Alexander Gordeev" userId="8cc71573-4b6f-45da-99aa-23d918dfbb72" providerId="ADAL" clId="{0D966D85-4F36-495A-8E24-191B5D0D7D3F}" dt="2024-09-11T09:18:00.563" v="16469" actId="478"/>
          <ac:spMkLst>
            <pc:docMk/>
            <pc:sldMk cId="754052981" sldId="2142533956"/>
            <ac:spMk id="29" creationId="{4520C856-77AE-5422-B6BB-2BDEC4F4C35F}"/>
          </ac:spMkLst>
        </pc:spChg>
        <pc:spChg chg="add del mod">
          <ac:chgData name="Alexander Gordeev" userId="8cc71573-4b6f-45da-99aa-23d918dfbb72" providerId="ADAL" clId="{0D966D85-4F36-495A-8E24-191B5D0D7D3F}" dt="2024-09-11T09:18:00.563" v="16469" actId="478"/>
          <ac:spMkLst>
            <pc:docMk/>
            <pc:sldMk cId="754052981" sldId="2142533956"/>
            <ac:spMk id="30" creationId="{E800E944-511C-1C00-EEE7-70C8B2587434}"/>
          </ac:spMkLst>
        </pc:spChg>
        <pc:spChg chg="add del mod">
          <ac:chgData name="Alexander Gordeev" userId="8cc71573-4b6f-45da-99aa-23d918dfbb72" providerId="ADAL" clId="{0D966D85-4F36-495A-8E24-191B5D0D7D3F}" dt="2024-09-11T09:18:00.563" v="16469" actId="478"/>
          <ac:spMkLst>
            <pc:docMk/>
            <pc:sldMk cId="754052981" sldId="2142533956"/>
            <ac:spMk id="31" creationId="{45346282-8376-45CE-6BA7-8A53573747A4}"/>
          </ac:spMkLst>
        </pc:spChg>
        <pc:spChg chg="add del mod">
          <ac:chgData name="Alexander Gordeev" userId="8cc71573-4b6f-45da-99aa-23d918dfbb72" providerId="ADAL" clId="{0D966D85-4F36-495A-8E24-191B5D0D7D3F}" dt="2024-09-11T09:18:00.563" v="16469" actId="478"/>
          <ac:spMkLst>
            <pc:docMk/>
            <pc:sldMk cId="754052981" sldId="2142533956"/>
            <ac:spMk id="32" creationId="{758DF1F3-EE10-29F5-B344-8165D6AE5727}"/>
          </ac:spMkLst>
        </pc:spChg>
        <pc:spChg chg="add del mod">
          <ac:chgData name="Alexander Gordeev" userId="8cc71573-4b6f-45da-99aa-23d918dfbb72" providerId="ADAL" clId="{0D966D85-4F36-495A-8E24-191B5D0D7D3F}" dt="2024-09-11T09:18:00.563" v="16469" actId="478"/>
          <ac:spMkLst>
            <pc:docMk/>
            <pc:sldMk cId="754052981" sldId="2142533956"/>
            <ac:spMk id="33" creationId="{F98B9727-5E81-9CD0-F341-60647034066B}"/>
          </ac:spMkLst>
        </pc:spChg>
        <pc:spChg chg="add del mod">
          <ac:chgData name="Alexander Gordeev" userId="8cc71573-4b6f-45da-99aa-23d918dfbb72" providerId="ADAL" clId="{0D966D85-4F36-495A-8E24-191B5D0D7D3F}" dt="2024-09-11T09:18:00.563" v="16469" actId="478"/>
          <ac:spMkLst>
            <pc:docMk/>
            <pc:sldMk cId="754052981" sldId="2142533956"/>
            <ac:spMk id="37" creationId="{A1DAC05F-7D76-F346-E314-1509E4CD0603}"/>
          </ac:spMkLst>
        </pc:spChg>
        <pc:spChg chg="add del mod">
          <ac:chgData name="Alexander Gordeev" userId="8cc71573-4b6f-45da-99aa-23d918dfbb72" providerId="ADAL" clId="{0D966D85-4F36-495A-8E24-191B5D0D7D3F}" dt="2024-09-11T09:18:00.563" v="16469" actId="478"/>
          <ac:spMkLst>
            <pc:docMk/>
            <pc:sldMk cId="754052981" sldId="2142533956"/>
            <ac:spMk id="38" creationId="{135B8C0D-2E14-4F2E-B218-0EEEB6B64A65}"/>
          </ac:spMkLst>
        </pc:spChg>
        <pc:spChg chg="add del mod">
          <ac:chgData name="Alexander Gordeev" userId="8cc71573-4b6f-45da-99aa-23d918dfbb72" providerId="ADAL" clId="{0D966D85-4F36-495A-8E24-191B5D0D7D3F}" dt="2024-09-11T09:18:00.563" v="16469" actId="478"/>
          <ac:spMkLst>
            <pc:docMk/>
            <pc:sldMk cId="754052981" sldId="2142533956"/>
            <ac:spMk id="46" creationId="{56C88B86-70D1-C49E-458C-55F54EADF894}"/>
          </ac:spMkLst>
        </pc:spChg>
        <pc:spChg chg="add mod">
          <ac:chgData name="Alexander Gordeev" userId="8cc71573-4b6f-45da-99aa-23d918dfbb72" providerId="ADAL" clId="{0D966D85-4F36-495A-8E24-191B5D0D7D3F}" dt="2024-09-11T09:18:08.624" v="16470"/>
          <ac:spMkLst>
            <pc:docMk/>
            <pc:sldMk cId="754052981" sldId="2142533956"/>
            <ac:spMk id="55" creationId="{1BA91242-9D8D-F1E9-A88A-9C8877834094}"/>
          </ac:spMkLst>
        </pc:spChg>
        <pc:spChg chg="add mod">
          <ac:chgData name="Alexander Gordeev" userId="8cc71573-4b6f-45da-99aa-23d918dfbb72" providerId="ADAL" clId="{0D966D85-4F36-495A-8E24-191B5D0D7D3F}" dt="2024-09-11T09:18:08.624" v="16470"/>
          <ac:spMkLst>
            <pc:docMk/>
            <pc:sldMk cId="754052981" sldId="2142533956"/>
            <ac:spMk id="56" creationId="{63695BBA-A643-B091-9C32-06FD20B17545}"/>
          </ac:spMkLst>
        </pc:spChg>
        <pc:spChg chg="add mod">
          <ac:chgData name="Alexander Gordeev" userId="8cc71573-4b6f-45da-99aa-23d918dfbb72" providerId="ADAL" clId="{0D966D85-4F36-495A-8E24-191B5D0D7D3F}" dt="2024-09-11T09:18:08.624" v="16470"/>
          <ac:spMkLst>
            <pc:docMk/>
            <pc:sldMk cId="754052981" sldId="2142533956"/>
            <ac:spMk id="57" creationId="{08072A60-FD4E-B568-D2D8-79AFB7C7224B}"/>
          </ac:spMkLst>
        </pc:spChg>
        <pc:spChg chg="add mod">
          <ac:chgData name="Alexander Gordeev" userId="8cc71573-4b6f-45da-99aa-23d918dfbb72" providerId="ADAL" clId="{0D966D85-4F36-495A-8E24-191B5D0D7D3F}" dt="2024-09-11T09:18:08.624" v="16470"/>
          <ac:spMkLst>
            <pc:docMk/>
            <pc:sldMk cId="754052981" sldId="2142533956"/>
            <ac:spMk id="58" creationId="{1329B691-00EE-FD6F-817C-BDF601FBD445}"/>
          </ac:spMkLst>
        </pc:spChg>
        <pc:spChg chg="add mod">
          <ac:chgData name="Alexander Gordeev" userId="8cc71573-4b6f-45da-99aa-23d918dfbb72" providerId="ADAL" clId="{0D966D85-4F36-495A-8E24-191B5D0D7D3F}" dt="2024-09-11T09:18:08.624" v="16470"/>
          <ac:spMkLst>
            <pc:docMk/>
            <pc:sldMk cId="754052981" sldId="2142533956"/>
            <ac:spMk id="59" creationId="{67639D78-B463-4153-2ABA-D834CF7BAAE5}"/>
          </ac:spMkLst>
        </pc:spChg>
        <pc:spChg chg="add mod">
          <ac:chgData name="Alexander Gordeev" userId="8cc71573-4b6f-45da-99aa-23d918dfbb72" providerId="ADAL" clId="{0D966D85-4F36-495A-8E24-191B5D0D7D3F}" dt="2024-09-11T09:18:08.624" v="16470"/>
          <ac:spMkLst>
            <pc:docMk/>
            <pc:sldMk cId="754052981" sldId="2142533956"/>
            <ac:spMk id="60" creationId="{18114881-3E24-836C-964E-2099383556AF}"/>
          </ac:spMkLst>
        </pc:spChg>
        <pc:spChg chg="mod">
          <ac:chgData name="Alexander Gordeev" userId="8cc71573-4b6f-45da-99aa-23d918dfbb72" providerId="ADAL" clId="{0D966D85-4F36-495A-8E24-191B5D0D7D3F}" dt="2024-09-11T09:18:08.624" v="16470"/>
          <ac:spMkLst>
            <pc:docMk/>
            <pc:sldMk cId="754052981" sldId="2142533956"/>
            <ac:spMk id="62" creationId="{F86E5CC7-2D91-5FEE-DE7A-943A1D87E768}"/>
          </ac:spMkLst>
        </pc:spChg>
        <pc:spChg chg="mod">
          <ac:chgData name="Alexander Gordeev" userId="8cc71573-4b6f-45da-99aa-23d918dfbb72" providerId="ADAL" clId="{0D966D85-4F36-495A-8E24-191B5D0D7D3F}" dt="2024-09-11T09:18:08.624" v="16470"/>
          <ac:spMkLst>
            <pc:docMk/>
            <pc:sldMk cId="754052981" sldId="2142533956"/>
            <ac:spMk id="63" creationId="{6722A2BE-F530-E45C-7AFE-BA6002BC0A09}"/>
          </ac:spMkLst>
        </pc:spChg>
        <pc:spChg chg="mod">
          <ac:chgData name="Alexander Gordeev" userId="8cc71573-4b6f-45da-99aa-23d918dfbb72" providerId="ADAL" clId="{0D966D85-4F36-495A-8E24-191B5D0D7D3F}" dt="2024-09-11T09:18:08.624" v="16470"/>
          <ac:spMkLst>
            <pc:docMk/>
            <pc:sldMk cId="754052981" sldId="2142533956"/>
            <ac:spMk id="65" creationId="{8B645820-5E38-202C-B699-3F5F4A082FE0}"/>
          </ac:spMkLst>
        </pc:spChg>
        <pc:spChg chg="mod">
          <ac:chgData name="Alexander Gordeev" userId="8cc71573-4b6f-45da-99aa-23d918dfbb72" providerId="ADAL" clId="{0D966D85-4F36-495A-8E24-191B5D0D7D3F}" dt="2024-09-11T09:18:08.624" v="16470"/>
          <ac:spMkLst>
            <pc:docMk/>
            <pc:sldMk cId="754052981" sldId="2142533956"/>
            <ac:spMk id="66" creationId="{EC14E5E5-90AF-0511-0685-7AF2BEA1A797}"/>
          </ac:spMkLst>
        </pc:spChg>
        <pc:spChg chg="mod">
          <ac:chgData name="Alexander Gordeev" userId="8cc71573-4b6f-45da-99aa-23d918dfbb72" providerId="ADAL" clId="{0D966D85-4F36-495A-8E24-191B5D0D7D3F}" dt="2024-09-11T09:18:08.624" v="16470"/>
          <ac:spMkLst>
            <pc:docMk/>
            <pc:sldMk cId="754052981" sldId="2142533956"/>
            <ac:spMk id="68" creationId="{C4B88AB8-D475-8545-3798-A5649D235358}"/>
          </ac:spMkLst>
        </pc:spChg>
        <pc:spChg chg="mod">
          <ac:chgData name="Alexander Gordeev" userId="8cc71573-4b6f-45da-99aa-23d918dfbb72" providerId="ADAL" clId="{0D966D85-4F36-495A-8E24-191B5D0D7D3F}" dt="2024-09-11T09:18:08.624" v="16470"/>
          <ac:spMkLst>
            <pc:docMk/>
            <pc:sldMk cId="754052981" sldId="2142533956"/>
            <ac:spMk id="69" creationId="{1A04ABF0-F857-DB0A-A260-34E946DAF7B0}"/>
          </ac:spMkLst>
        </pc:spChg>
        <pc:spChg chg="add mod">
          <ac:chgData name="Alexander Gordeev" userId="8cc71573-4b6f-45da-99aa-23d918dfbb72" providerId="ADAL" clId="{0D966D85-4F36-495A-8E24-191B5D0D7D3F}" dt="2024-09-11T09:18:08.624" v="16470"/>
          <ac:spMkLst>
            <pc:docMk/>
            <pc:sldMk cId="754052981" sldId="2142533956"/>
            <ac:spMk id="70" creationId="{7AE093CC-7E79-6B58-FEEF-E3CE6B32BCC7}"/>
          </ac:spMkLst>
        </pc:spChg>
        <pc:spChg chg="add mod">
          <ac:chgData name="Alexander Gordeev" userId="8cc71573-4b6f-45da-99aa-23d918dfbb72" providerId="ADAL" clId="{0D966D85-4F36-495A-8E24-191B5D0D7D3F}" dt="2024-09-11T09:18:08.624" v="16470"/>
          <ac:spMkLst>
            <pc:docMk/>
            <pc:sldMk cId="754052981" sldId="2142533956"/>
            <ac:spMk id="71" creationId="{8234BB02-57D3-968D-3816-F375100802F1}"/>
          </ac:spMkLst>
        </pc:spChg>
        <pc:spChg chg="add mod">
          <ac:chgData name="Alexander Gordeev" userId="8cc71573-4b6f-45da-99aa-23d918dfbb72" providerId="ADAL" clId="{0D966D85-4F36-495A-8E24-191B5D0D7D3F}" dt="2024-09-11T09:18:08.624" v="16470"/>
          <ac:spMkLst>
            <pc:docMk/>
            <pc:sldMk cId="754052981" sldId="2142533956"/>
            <ac:spMk id="72" creationId="{9EFC0C9E-ECBE-31D0-7C09-9C361247E701}"/>
          </ac:spMkLst>
        </pc:spChg>
        <pc:spChg chg="mod">
          <ac:chgData name="Alexander Gordeev" userId="8cc71573-4b6f-45da-99aa-23d918dfbb72" providerId="ADAL" clId="{0D966D85-4F36-495A-8E24-191B5D0D7D3F}" dt="2024-09-11T09:18:08.624" v="16470"/>
          <ac:spMkLst>
            <pc:docMk/>
            <pc:sldMk cId="754052981" sldId="2142533956"/>
            <ac:spMk id="74" creationId="{43E085C7-CF3A-5123-E9AC-9555BDA5B5D8}"/>
          </ac:spMkLst>
        </pc:spChg>
        <pc:spChg chg="mod">
          <ac:chgData name="Alexander Gordeev" userId="8cc71573-4b6f-45da-99aa-23d918dfbb72" providerId="ADAL" clId="{0D966D85-4F36-495A-8E24-191B5D0D7D3F}" dt="2024-09-11T09:18:08.624" v="16470"/>
          <ac:spMkLst>
            <pc:docMk/>
            <pc:sldMk cId="754052981" sldId="2142533956"/>
            <ac:spMk id="75" creationId="{307FA7F9-13CD-B144-CA7F-CE435EEBDB3D}"/>
          </ac:spMkLst>
        </pc:spChg>
        <pc:spChg chg="mod">
          <ac:chgData name="Alexander Gordeev" userId="8cc71573-4b6f-45da-99aa-23d918dfbb72" providerId="ADAL" clId="{0D966D85-4F36-495A-8E24-191B5D0D7D3F}" dt="2024-09-11T09:18:08.624" v="16470"/>
          <ac:spMkLst>
            <pc:docMk/>
            <pc:sldMk cId="754052981" sldId="2142533956"/>
            <ac:spMk id="77" creationId="{216ECCB1-D3F2-0968-854D-10789896E748}"/>
          </ac:spMkLst>
        </pc:spChg>
        <pc:spChg chg="mod">
          <ac:chgData name="Alexander Gordeev" userId="8cc71573-4b6f-45da-99aa-23d918dfbb72" providerId="ADAL" clId="{0D966D85-4F36-495A-8E24-191B5D0D7D3F}" dt="2024-09-11T09:18:08.624" v="16470"/>
          <ac:spMkLst>
            <pc:docMk/>
            <pc:sldMk cId="754052981" sldId="2142533956"/>
            <ac:spMk id="78" creationId="{5C51845E-DF68-2125-790A-D46AB3370F2E}"/>
          </ac:spMkLst>
        </pc:spChg>
        <pc:spChg chg="mod">
          <ac:chgData name="Alexander Gordeev" userId="8cc71573-4b6f-45da-99aa-23d918dfbb72" providerId="ADAL" clId="{0D966D85-4F36-495A-8E24-191B5D0D7D3F}" dt="2024-09-11T09:18:08.624" v="16470"/>
          <ac:spMkLst>
            <pc:docMk/>
            <pc:sldMk cId="754052981" sldId="2142533956"/>
            <ac:spMk id="80" creationId="{6FFAB545-0DD0-4A20-1ED4-91ACB68A5DD1}"/>
          </ac:spMkLst>
        </pc:spChg>
        <pc:spChg chg="mod">
          <ac:chgData name="Alexander Gordeev" userId="8cc71573-4b6f-45da-99aa-23d918dfbb72" providerId="ADAL" clId="{0D966D85-4F36-495A-8E24-191B5D0D7D3F}" dt="2024-09-11T09:18:08.624" v="16470"/>
          <ac:spMkLst>
            <pc:docMk/>
            <pc:sldMk cId="754052981" sldId="2142533956"/>
            <ac:spMk id="81" creationId="{A821E1F6-04A3-99AE-CB17-895955EE2C72}"/>
          </ac:spMkLst>
        </pc:spChg>
        <pc:spChg chg="add mod">
          <ac:chgData name="Alexander Gordeev" userId="8cc71573-4b6f-45da-99aa-23d918dfbb72" providerId="ADAL" clId="{0D966D85-4F36-495A-8E24-191B5D0D7D3F}" dt="2024-09-11T09:18:08.624" v="16470"/>
          <ac:spMkLst>
            <pc:docMk/>
            <pc:sldMk cId="754052981" sldId="2142533956"/>
            <ac:spMk id="82" creationId="{E350D0FF-FE6C-B196-4D2B-79A1EBE4F5CA}"/>
          </ac:spMkLst>
        </pc:spChg>
        <pc:spChg chg="add mod">
          <ac:chgData name="Alexander Gordeev" userId="8cc71573-4b6f-45da-99aa-23d918dfbb72" providerId="ADAL" clId="{0D966D85-4F36-495A-8E24-191B5D0D7D3F}" dt="2024-09-11T09:18:08.624" v="16470"/>
          <ac:spMkLst>
            <pc:docMk/>
            <pc:sldMk cId="754052981" sldId="2142533956"/>
            <ac:spMk id="83" creationId="{03681B15-3108-5A12-8AF8-4D856DD9A974}"/>
          </ac:spMkLst>
        </pc:spChg>
        <pc:spChg chg="add mod">
          <ac:chgData name="Alexander Gordeev" userId="8cc71573-4b6f-45da-99aa-23d918dfbb72" providerId="ADAL" clId="{0D966D85-4F36-495A-8E24-191B5D0D7D3F}" dt="2024-09-11T09:18:08.624" v="16470"/>
          <ac:spMkLst>
            <pc:docMk/>
            <pc:sldMk cId="754052981" sldId="2142533956"/>
            <ac:spMk id="86" creationId="{C21BE070-E0E2-815E-73B1-00A1D1222DE1}"/>
          </ac:spMkLst>
        </pc:spChg>
        <pc:spChg chg="add mod">
          <ac:chgData name="Alexander Gordeev" userId="8cc71573-4b6f-45da-99aa-23d918dfbb72" providerId="ADAL" clId="{0D966D85-4F36-495A-8E24-191B5D0D7D3F}" dt="2024-09-11T09:18:08.624" v="16470"/>
          <ac:spMkLst>
            <pc:docMk/>
            <pc:sldMk cId="754052981" sldId="2142533956"/>
            <ac:spMk id="91" creationId="{C40D7EB1-F2CF-9784-AF7E-FFC18C6260DF}"/>
          </ac:spMkLst>
        </pc:spChg>
        <pc:grpChg chg="add mod">
          <ac:chgData name="Alexander Gordeev" userId="8cc71573-4b6f-45da-99aa-23d918dfbb72" providerId="ADAL" clId="{0D966D85-4F36-495A-8E24-191B5D0D7D3F}" dt="2024-09-11T09:18:08.624" v="16470"/>
          <ac:grpSpMkLst>
            <pc:docMk/>
            <pc:sldMk cId="754052981" sldId="2142533956"/>
            <ac:grpSpMk id="61" creationId="{E83D6BD9-293A-038D-90AC-06A0CC5D8020}"/>
          </ac:grpSpMkLst>
        </pc:grpChg>
        <pc:grpChg chg="add mod">
          <ac:chgData name="Alexander Gordeev" userId="8cc71573-4b6f-45da-99aa-23d918dfbb72" providerId="ADAL" clId="{0D966D85-4F36-495A-8E24-191B5D0D7D3F}" dt="2024-09-11T09:18:08.624" v="16470"/>
          <ac:grpSpMkLst>
            <pc:docMk/>
            <pc:sldMk cId="754052981" sldId="2142533956"/>
            <ac:grpSpMk id="64" creationId="{7026B431-C947-B53B-E9BE-07055290275D}"/>
          </ac:grpSpMkLst>
        </pc:grpChg>
        <pc:grpChg chg="add mod">
          <ac:chgData name="Alexander Gordeev" userId="8cc71573-4b6f-45da-99aa-23d918dfbb72" providerId="ADAL" clId="{0D966D85-4F36-495A-8E24-191B5D0D7D3F}" dt="2024-09-11T09:18:08.624" v="16470"/>
          <ac:grpSpMkLst>
            <pc:docMk/>
            <pc:sldMk cId="754052981" sldId="2142533956"/>
            <ac:grpSpMk id="67" creationId="{3B31F2C6-6579-2EAE-010E-72F86D1C9431}"/>
          </ac:grpSpMkLst>
        </pc:grpChg>
        <pc:grpChg chg="add mod">
          <ac:chgData name="Alexander Gordeev" userId="8cc71573-4b6f-45da-99aa-23d918dfbb72" providerId="ADAL" clId="{0D966D85-4F36-495A-8E24-191B5D0D7D3F}" dt="2024-09-11T09:18:08.624" v="16470"/>
          <ac:grpSpMkLst>
            <pc:docMk/>
            <pc:sldMk cId="754052981" sldId="2142533956"/>
            <ac:grpSpMk id="73" creationId="{71FE3338-97D7-E2E1-7848-608E808EEB9C}"/>
          </ac:grpSpMkLst>
        </pc:grpChg>
        <pc:grpChg chg="add mod">
          <ac:chgData name="Alexander Gordeev" userId="8cc71573-4b6f-45da-99aa-23d918dfbb72" providerId="ADAL" clId="{0D966D85-4F36-495A-8E24-191B5D0D7D3F}" dt="2024-09-11T09:18:08.624" v="16470"/>
          <ac:grpSpMkLst>
            <pc:docMk/>
            <pc:sldMk cId="754052981" sldId="2142533956"/>
            <ac:grpSpMk id="76" creationId="{562AFF6F-4C9A-71E9-0406-3DF472045C51}"/>
          </ac:grpSpMkLst>
        </pc:grpChg>
        <pc:grpChg chg="add mod">
          <ac:chgData name="Alexander Gordeev" userId="8cc71573-4b6f-45da-99aa-23d918dfbb72" providerId="ADAL" clId="{0D966D85-4F36-495A-8E24-191B5D0D7D3F}" dt="2024-09-11T09:18:08.624" v="16470"/>
          <ac:grpSpMkLst>
            <pc:docMk/>
            <pc:sldMk cId="754052981" sldId="2142533956"/>
            <ac:grpSpMk id="79" creationId="{033E0713-C4C1-3CC6-A6AE-C12E6AD673B0}"/>
          </ac:grpSpMkLst>
        </pc:grpChg>
        <pc:cxnChg chg="add del mod">
          <ac:chgData name="Alexander Gordeev" userId="8cc71573-4b6f-45da-99aa-23d918dfbb72" providerId="ADAL" clId="{0D966D85-4F36-495A-8E24-191B5D0D7D3F}" dt="2024-09-11T09:18:00.563" v="16469" actId="478"/>
          <ac:cxnSpMkLst>
            <pc:docMk/>
            <pc:sldMk cId="754052981" sldId="2142533956"/>
            <ac:cxnSpMk id="34" creationId="{8AA76FD8-B0A6-6B0C-5BAA-638E9683F65F}"/>
          </ac:cxnSpMkLst>
        </pc:cxnChg>
        <pc:cxnChg chg="add del mod">
          <ac:chgData name="Alexander Gordeev" userId="8cc71573-4b6f-45da-99aa-23d918dfbb72" providerId="ADAL" clId="{0D966D85-4F36-495A-8E24-191B5D0D7D3F}" dt="2024-09-11T09:18:00.563" v="16469" actId="478"/>
          <ac:cxnSpMkLst>
            <pc:docMk/>
            <pc:sldMk cId="754052981" sldId="2142533956"/>
            <ac:cxnSpMk id="35" creationId="{9FE81D62-68F0-9C94-1947-084C0022FCB7}"/>
          </ac:cxnSpMkLst>
        </pc:cxnChg>
        <pc:cxnChg chg="add del mod">
          <ac:chgData name="Alexander Gordeev" userId="8cc71573-4b6f-45da-99aa-23d918dfbb72" providerId="ADAL" clId="{0D966D85-4F36-495A-8E24-191B5D0D7D3F}" dt="2024-09-11T09:18:00.563" v="16469" actId="478"/>
          <ac:cxnSpMkLst>
            <pc:docMk/>
            <pc:sldMk cId="754052981" sldId="2142533956"/>
            <ac:cxnSpMk id="36" creationId="{C8AD333F-370F-ED5F-C364-F3B33AB38851}"/>
          </ac:cxnSpMkLst>
        </pc:cxnChg>
        <pc:cxnChg chg="add del mod">
          <ac:chgData name="Alexander Gordeev" userId="8cc71573-4b6f-45da-99aa-23d918dfbb72" providerId="ADAL" clId="{0D966D85-4F36-495A-8E24-191B5D0D7D3F}" dt="2024-09-11T06:00:45.603" v="15226" actId="478"/>
          <ac:cxnSpMkLst>
            <pc:docMk/>
            <pc:sldMk cId="754052981" sldId="2142533956"/>
            <ac:cxnSpMk id="39" creationId="{44AC5036-14FC-0E8C-C926-B69097EDD166}"/>
          </ac:cxnSpMkLst>
        </pc:cxnChg>
        <pc:cxnChg chg="add del mod">
          <ac:chgData name="Alexander Gordeev" userId="8cc71573-4b6f-45da-99aa-23d918dfbb72" providerId="ADAL" clId="{0D966D85-4F36-495A-8E24-191B5D0D7D3F}" dt="2024-09-11T09:18:00.563" v="16469" actId="478"/>
          <ac:cxnSpMkLst>
            <pc:docMk/>
            <pc:sldMk cId="754052981" sldId="2142533956"/>
            <ac:cxnSpMk id="48" creationId="{F82290ED-64CC-1CD3-5C28-9B700844AB28}"/>
          </ac:cxnSpMkLst>
        </pc:cxnChg>
        <pc:cxnChg chg="add del mod">
          <ac:chgData name="Alexander Gordeev" userId="8cc71573-4b6f-45da-99aa-23d918dfbb72" providerId="ADAL" clId="{0D966D85-4F36-495A-8E24-191B5D0D7D3F}" dt="2024-09-11T09:18:00.563" v="16469" actId="478"/>
          <ac:cxnSpMkLst>
            <pc:docMk/>
            <pc:sldMk cId="754052981" sldId="2142533956"/>
            <ac:cxnSpMk id="50" creationId="{75D65DAE-A53E-2856-E7EB-F83AFDA80BC1}"/>
          </ac:cxnSpMkLst>
        </pc:cxnChg>
        <pc:cxnChg chg="add del mod">
          <ac:chgData name="Alexander Gordeev" userId="8cc71573-4b6f-45da-99aa-23d918dfbb72" providerId="ADAL" clId="{0D966D85-4F36-495A-8E24-191B5D0D7D3F}" dt="2024-09-11T09:18:00.563" v="16469" actId="478"/>
          <ac:cxnSpMkLst>
            <pc:docMk/>
            <pc:sldMk cId="754052981" sldId="2142533956"/>
            <ac:cxnSpMk id="51" creationId="{E6730A54-1E9B-7B79-4F64-558DE104BD55}"/>
          </ac:cxnSpMkLst>
        </pc:cxnChg>
        <pc:cxnChg chg="add del mod">
          <ac:chgData name="Alexander Gordeev" userId="8cc71573-4b6f-45da-99aa-23d918dfbb72" providerId="ADAL" clId="{0D966D85-4F36-495A-8E24-191B5D0D7D3F}" dt="2024-09-11T09:18:00.563" v="16469" actId="478"/>
          <ac:cxnSpMkLst>
            <pc:docMk/>
            <pc:sldMk cId="754052981" sldId="2142533956"/>
            <ac:cxnSpMk id="52" creationId="{914794E9-9522-83E4-498F-8BF115477D3A}"/>
          </ac:cxnSpMkLst>
        </pc:cxnChg>
        <pc:cxnChg chg="add del mod">
          <ac:chgData name="Alexander Gordeev" userId="8cc71573-4b6f-45da-99aa-23d918dfbb72" providerId="ADAL" clId="{0D966D85-4F36-495A-8E24-191B5D0D7D3F}" dt="2024-09-11T09:18:00.563" v="16469" actId="478"/>
          <ac:cxnSpMkLst>
            <pc:docMk/>
            <pc:sldMk cId="754052981" sldId="2142533956"/>
            <ac:cxnSpMk id="53" creationId="{0CF17A42-6B5E-3A43-DE15-B2C2AB29656F}"/>
          </ac:cxnSpMkLst>
        </pc:cxnChg>
        <pc:cxnChg chg="add mod">
          <ac:chgData name="Alexander Gordeev" userId="8cc71573-4b6f-45da-99aa-23d918dfbb72" providerId="ADAL" clId="{0D966D85-4F36-495A-8E24-191B5D0D7D3F}" dt="2024-09-11T09:18:08.624" v="16470"/>
          <ac:cxnSpMkLst>
            <pc:docMk/>
            <pc:sldMk cId="754052981" sldId="2142533956"/>
            <ac:cxnSpMk id="54" creationId="{59FEE115-E308-0C28-33E1-626F2A14381C}"/>
          </ac:cxnSpMkLst>
        </pc:cxnChg>
        <pc:cxnChg chg="add mod">
          <ac:chgData name="Alexander Gordeev" userId="8cc71573-4b6f-45da-99aa-23d918dfbb72" providerId="ADAL" clId="{0D966D85-4F36-495A-8E24-191B5D0D7D3F}" dt="2024-09-11T09:18:08.624" v="16470"/>
          <ac:cxnSpMkLst>
            <pc:docMk/>
            <pc:sldMk cId="754052981" sldId="2142533956"/>
            <ac:cxnSpMk id="84" creationId="{02E1AE80-69FE-9AE5-8F21-619241A84488}"/>
          </ac:cxnSpMkLst>
        </pc:cxnChg>
        <pc:cxnChg chg="add mod">
          <ac:chgData name="Alexander Gordeev" userId="8cc71573-4b6f-45da-99aa-23d918dfbb72" providerId="ADAL" clId="{0D966D85-4F36-495A-8E24-191B5D0D7D3F}" dt="2024-09-11T09:18:08.624" v="16470"/>
          <ac:cxnSpMkLst>
            <pc:docMk/>
            <pc:sldMk cId="754052981" sldId="2142533956"/>
            <ac:cxnSpMk id="85" creationId="{BD5692E8-6A37-9555-0B43-1EB6389F41E8}"/>
          </ac:cxnSpMkLst>
        </pc:cxnChg>
        <pc:cxnChg chg="add mod">
          <ac:chgData name="Alexander Gordeev" userId="8cc71573-4b6f-45da-99aa-23d918dfbb72" providerId="ADAL" clId="{0D966D85-4F36-495A-8E24-191B5D0D7D3F}" dt="2024-09-11T09:18:08.624" v="16470"/>
          <ac:cxnSpMkLst>
            <pc:docMk/>
            <pc:sldMk cId="754052981" sldId="2142533956"/>
            <ac:cxnSpMk id="87" creationId="{68A43F1F-0B95-9FB9-9DD6-3264E2E7E9B4}"/>
          </ac:cxnSpMkLst>
        </pc:cxnChg>
        <pc:cxnChg chg="add mod">
          <ac:chgData name="Alexander Gordeev" userId="8cc71573-4b6f-45da-99aa-23d918dfbb72" providerId="ADAL" clId="{0D966D85-4F36-495A-8E24-191B5D0D7D3F}" dt="2024-09-11T09:18:08.624" v="16470"/>
          <ac:cxnSpMkLst>
            <pc:docMk/>
            <pc:sldMk cId="754052981" sldId="2142533956"/>
            <ac:cxnSpMk id="88" creationId="{0DFEC84C-6567-33A4-044B-8A84136E961D}"/>
          </ac:cxnSpMkLst>
        </pc:cxnChg>
        <pc:cxnChg chg="add mod">
          <ac:chgData name="Alexander Gordeev" userId="8cc71573-4b6f-45da-99aa-23d918dfbb72" providerId="ADAL" clId="{0D966D85-4F36-495A-8E24-191B5D0D7D3F}" dt="2024-09-11T09:18:08.624" v="16470"/>
          <ac:cxnSpMkLst>
            <pc:docMk/>
            <pc:sldMk cId="754052981" sldId="2142533956"/>
            <ac:cxnSpMk id="89" creationId="{92F60293-69E6-721E-02AA-527C560CF212}"/>
          </ac:cxnSpMkLst>
        </pc:cxnChg>
        <pc:cxnChg chg="add mod">
          <ac:chgData name="Alexander Gordeev" userId="8cc71573-4b6f-45da-99aa-23d918dfbb72" providerId="ADAL" clId="{0D966D85-4F36-495A-8E24-191B5D0D7D3F}" dt="2024-09-11T09:18:08.624" v="16470"/>
          <ac:cxnSpMkLst>
            <pc:docMk/>
            <pc:sldMk cId="754052981" sldId="2142533956"/>
            <ac:cxnSpMk id="90" creationId="{20119CA1-136C-8FF8-07E2-BF029E0760BE}"/>
          </ac:cxnSpMkLst>
        </pc:cxnChg>
        <pc:cxnChg chg="add mod">
          <ac:chgData name="Alexander Gordeev" userId="8cc71573-4b6f-45da-99aa-23d918dfbb72" providerId="ADAL" clId="{0D966D85-4F36-495A-8E24-191B5D0D7D3F}" dt="2024-09-11T09:18:08.624" v="16470"/>
          <ac:cxnSpMkLst>
            <pc:docMk/>
            <pc:sldMk cId="754052981" sldId="2142533956"/>
            <ac:cxnSpMk id="92" creationId="{D6DD4D57-B5C2-0235-3B4B-142F361A1046}"/>
          </ac:cxnSpMkLst>
        </pc:cxnChg>
      </pc:sldChg>
      <pc:sldChg chg="modSp new mod modNotesTx">
        <pc:chgData name="Alexander Gordeev" userId="8cc71573-4b6f-45da-99aa-23d918dfbb72" providerId="ADAL" clId="{0D966D85-4F36-495A-8E24-191B5D0D7D3F}" dt="2024-09-23T20:58:58.580" v="45307" actId="6549"/>
        <pc:sldMkLst>
          <pc:docMk/>
          <pc:sldMk cId="3682751256" sldId="2142533957"/>
        </pc:sldMkLst>
        <pc:spChg chg="mod">
          <ac:chgData name="Alexander Gordeev" userId="8cc71573-4b6f-45da-99aa-23d918dfbb72" providerId="ADAL" clId="{0D966D85-4F36-495A-8E24-191B5D0D7D3F}" dt="2024-09-09T15:46:18.963" v="7900" actId="20577"/>
          <ac:spMkLst>
            <pc:docMk/>
            <pc:sldMk cId="3682751256" sldId="2142533957"/>
            <ac:spMk id="2" creationId="{78EEC9B1-7A7F-86C1-216A-B2391A696FC8}"/>
          </ac:spMkLst>
        </pc:spChg>
        <pc:spChg chg="mod">
          <ac:chgData name="Alexander Gordeev" userId="8cc71573-4b6f-45da-99aa-23d918dfbb72" providerId="ADAL" clId="{0D966D85-4F36-495A-8E24-191B5D0D7D3F}" dt="2024-09-09T15:46:22.571" v="7901" actId="20577"/>
          <ac:spMkLst>
            <pc:docMk/>
            <pc:sldMk cId="3682751256" sldId="2142533957"/>
            <ac:spMk id="3" creationId="{F529DA7F-6B36-B4FB-EA83-6273B76056A4}"/>
          </ac:spMkLst>
        </pc:spChg>
        <pc:spChg chg="mod">
          <ac:chgData name="Alexander Gordeev" userId="8cc71573-4b6f-45da-99aa-23d918dfbb72" providerId="ADAL" clId="{0D966D85-4F36-495A-8E24-191B5D0D7D3F}" dt="2024-09-09T12:50:50.509" v="7434" actId="5793"/>
          <ac:spMkLst>
            <pc:docMk/>
            <pc:sldMk cId="3682751256" sldId="2142533957"/>
            <ac:spMk id="4" creationId="{639FEC0D-D0D2-FA7B-9414-03888CE9912B}"/>
          </ac:spMkLst>
        </pc:spChg>
        <pc:spChg chg="mod">
          <ac:chgData name="Alexander Gordeev" userId="8cc71573-4b6f-45da-99aa-23d918dfbb72" providerId="ADAL" clId="{0D966D85-4F36-495A-8E24-191B5D0D7D3F}" dt="2024-09-09T12:49:57.590" v="7422" actId="20577"/>
          <ac:spMkLst>
            <pc:docMk/>
            <pc:sldMk cId="3682751256" sldId="2142533957"/>
            <ac:spMk id="6" creationId="{E6FB5A4B-FD08-09DA-4C42-8D4295388464}"/>
          </ac:spMkLst>
        </pc:spChg>
        <pc:spChg chg="mod">
          <ac:chgData name="Alexander Gordeev" userId="8cc71573-4b6f-45da-99aa-23d918dfbb72" providerId="ADAL" clId="{0D966D85-4F36-495A-8E24-191B5D0D7D3F}" dt="2024-09-09T12:50:38.543" v="7427" actId="6549"/>
          <ac:spMkLst>
            <pc:docMk/>
            <pc:sldMk cId="3682751256" sldId="2142533957"/>
            <ac:spMk id="7" creationId="{B6FF23F3-D91A-7888-E65E-7571625347DE}"/>
          </ac:spMkLst>
        </pc:spChg>
      </pc:sldChg>
      <pc:sldChg chg="modSp add mod modNotesTx">
        <pc:chgData name="Alexander Gordeev" userId="8cc71573-4b6f-45da-99aa-23d918dfbb72" providerId="ADAL" clId="{0D966D85-4F36-495A-8E24-191B5D0D7D3F}" dt="2024-09-23T20:59:05.042" v="45308" actId="6549"/>
        <pc:sldMkLst>
          <pc:docMk/>
          <pc:sldMk cId="339980605" sldId="2142533958"/>
        </pc:sldMkLst>
        <pc:spChg chg="mod">
          <ac:chgData name="Alexander Gordeev" userId="8cc71573-4b6f-45da-99aa-23d918dfbb72" providerId="ADAL" clId="{0D966D85-4F36-495A-8E24-191B5D0D7D3F}" dt="2024-09-10T15:20:41.488" v="13762" actId="20577"/>
          <ac:spMkLst>
            <pc:docMk/>
            <pc:sldMk cId="339980605" sldId="2142533958"/>
            <ac:spMk id="2" creationId="{78EEC9B1-7A7F-86C1-216A-B2391A696FC8}"/>
          </ac:spMkLst>
        </pc:spChg>
        <pc:spChg chg="mod">
          <ac:chgData name="Alexander Gordeev" userId="8cc71573-4b6f-45da-99aa-23d918dfbb72" providerId="ADAL" clId="{0D966D85-4F36-495A-8E24-191B5D0D7D3F}" dt="2024-09-09T12:40:10.102" v="6956" actId="20577"/>
          <ac:spMkLst>
            <pc:docMk/>
            <pc:sldMk cId="339980605" sldId="2142533958"/>
            <ac:spMk id="3" creationId="{F529DA7F-6B36-B4FB-EA83-6273B76056A4}"/>
          </ac:spMkLst>
        </pc:spChg>
        <pc:spChg chg="mod">
          <ac:chgData name="Alexander Gordeev" userId="8cc71573-4b6f-45da-99aa-23d918dfbb72" providerId="ADAL" clId="{0D966D85-4F36-495A-8E24-191B5D0D7D3F}" dt="2024-09-09T12:46:30.327" v="7292" actId="5793"/>
          <ac:spMkLst>
            <pc:docMk/>
            <pc:sldMk cId="339980605" sldId="2142533958"/>
            <ac:spMk id="4" creationId="{639FEC0D-D0D2-FA7B-9414-03888CE9912B}"/>
          </ac:spMkLst>
        </pc:spChg>
        <pc:spChg chg="mod">
          <ac:chgData name="Alexander Gordeev" userId="8cc71573-4b6f-45da-99aa-23d918dfbb72" providerId="ADAL" clId="{0D966D85-4F36-495A-8E24-191B5D0D7D3F}" dt="2024-09-09T12:41:15.454" v="7014" actId="20577"/>
          <ac:spMkLst>
            <pc:docMk/>
            <pc:sldMk cId="339980605" sldId="2142533958"/>
            <ac:spMk id="6" creationId="{E6FB5A4B-FD08-09DA-4C42-8D4295388464}"/>
          </ac:spMkLst>
        </pc:spChg>
        <pc:spChg chg="mod">
          <ac:chgData name="Alexander Gordeev" userId="8cc71573-4b6f-45da-99aa-23d918dfbb72" providerId="ADAL" clId="{0D966D85-4F36-495A-8E24-191B5D0D7D3F}" dt="2024-09-09T12:47:43.182" v="7409" actId="5793"/>
          <ac:spMkLst>
            <pc:docMk/>
            <pc:sldMk cId="339980605" sldId="2142533958"/>
            <ac:spMk id="7" creationId="{B6FF23F3-D91A-7888-E65E-7571625347DE}"/>
          </ac:spMkLst>
        </pc:spChg>
      </pc:sldChg>
      <pc:sldChg chg="modSp add mod ord modNotesTx">
        <pc:chgData name="Alexander Gordeev" userId="8cc71573-4b6f-45da-99aa-23d918dfbb72" providerId="ADAL" clId="{0D966D85-4F36-495A-8E24-191B5D0D7D3F}" dt="2024-09-23T20:59:31.085" v="45312" actId="6549"/>
        <pc:sldMkLst>
          <pc:docMk/>
          <pc:sldMk cId="1662047471" sldId="2142533959"/>
        </pc:sldMkLst>
        <pc:spChg chg="mod">
          <ac:chgData name="Alexander Gordeev" userId="8cc71573-4b6f-45da-99aa-23d918dfbb72" providerId="ADAL" clId="{0D966D85-4F36-495A-8E24-191B5D0D7D3F}" dt="2024-09-09T15:35:39.700" v="7513" actId="20577"/>
          <ac:spMkLst>
            <pc:docMk/>
            <pc:sldMk cId="1662047471" sldId="2142533959"/>
            <ac:spMk id="2" creationId="{78EEC9B1-7A7F-86C1-216A-B2391A696FC8}"/>
          </ac:spMkLst>
        </pc:spChg>
        <pc:spChg chg="mod">
          <ac:chgData name="Alexander Gordeev" userId="8cc71573-4b6f-45da-99aa-23d918dfbb72" providerId="ADAL" clId="{0D966D85-4F36-495A-8E24-191B5D0D7D3F}" dt="2024-09-09T15:36:12.045" v="7538" actId="20577"/>
          <ac:spMkLst>
            <pc:docMk/>
            <pc:sldMk cId="1662047471" sldId="2142533959"/>
            <ac:spMk id="3" creationId="{F529DA7F-6B36-B4FB-EA83-6273B76056A4}"/>
          </ac:spMkLst>
        </pc:spChg>
        <pc:spChg chg="mod">
          <ac:chgData name="Alexander Gordeev" userId="8cc71573-4b6f-45da-99aa-23d918dfbb72" providerId="ADAL" clId="{0D966D85-4F36-495A-8E24-191B5D0D7D3F}" dt="2024-09-09T16:36:44.050" v="8670" actId="20577"/>
          <ac:spMkLst>
            <pc:docMk/>
            <pc:sldMk cId="1662047471" sldId="2142533959"/>
            <ac:spMk id="4" creationId="{639FEC0D-D0D2-FA7B-9414-03888CE9912B}"/>
          </ac:spMkLst>
        </pc:spChg>
        <pc:spChg chg="mod">
          <ac:chgData name="Alexander Gordeev" userId="8cc71573-4b6f-45da-99aa-23d918dfbb72" providerId="ADAL" clId="{0D966D85-4F36-495A-8E24-191B5D0D7D3F}" dt="2024-09-09T15:40:25.834" v="7750" actId="20577"/>
          <ac:spMkLst>
            <pc:docMk/>
            <pc:sldMk cId="1662047471" sldId="2142533959"/>
            <ac:spMk id="6" creationId="{E6FB5A4B-FD08-09DA-4C42-8D4295388464}"/>
          </ac:spMkLst>
        </pc:spChg>
        <pc:spChg chg="mod">
          <ac:chgData name="Alexander Gordeev" userId="8cc71573-4b6f-45da-99aa-23d918dfbb72" providerId="ADAL" clId="{0D966D85-4F36-495A-8E24-191B5D0D7D3F}" dt="2024-09-09T15:41:38.249" v="7853" actId="20577"/>
          <ac:spMkLst>
            <pc:docMk/>
            <pc:sldMk cId="1662047471" sldId="2142533959"/>
            <ac:spMk id="7" creationId="{B6FF23F3-D91A-7888-E65E-7571625347DE}"/>
          </ac:spMkLst>
        </pc:spChg>
      </pc:sldChg>
      <pc:sldChg chg="add del">
        <pc:chgData name="Alexander Gordeev" userId="8cc71573-4b6f-45da-99aa-23d918dfbb72" providerId="ADAL" clId="{0D966D85-4F36-495A-8E24-191B5D0D7D3F}" dt="2024-09-09T15:44:18.849" v="7863" actId="47"/>
        <pc:sldMkLst>
          <pc:docMk/>
          <pc:sldMk cId="1155694282" sldId="2142533960"/>
        </pc:sldMkLst>
      </pc:sldChg>
      <pc:sldChg chg="new del">
        <pc:chgData name="Alexander Gordeev" userId="8cc71573-4b6f-45da-99aa-23d918dfbb72" providerId="ADAL" clId="{0D966D85-4F36-495A-8E24-191B5D0D7D3F}" dt="2024-09-09T15:44:31.121" v="7865" actId="680"/>
        <pc:sldMkLst>
          <pc:docMk/>
          <pc:sldMk cId="1384738082" sldId="2142533960"/>
        </pc:sldMkLst>
      </pc:sldChg>
      <pc:sldChg chg="addSp delSp modSp new mod modNotesTx">
        <pc:chgData name="Alexander Gordeev" userId="8cc71573-4b6f-45da-99aa-23d918dfbb72" providerId="ADAL" clId="{0D966D85-4F36-495A-8E24-191B5D0D7D3F}" dt="2024-09-23T20:59:13.342" v="45309" actId="6549"/>
        <pc:sldMkLst>
          <pc:docMk/>
          <pc:sldMk cId="1526464706" sldId="2142533960"/>
        </pc:sldMkLst>
        <pc:spChg chg="mod">
          <ac:chgData name="Alexander Gordeev" userId="8cc71573-4b6f-45da-99aa-23d918dfbb72" providerId="ADAL" clId="{0D966D85-4F36-495A-8E24-191B5D0D7D3F}" dt="2024-09-09T15:48:09.919" v="8052" actId="20577"/>
          <ac:spMkLst>
            <pc:docMk/>
            <pc:sldMk cId="1526464706" sldId="2142533960"/>
            <ac:spMk id="2" creationId="{A663FA14-461B-3C70-DDA8-2EF5C048388E}"/>
          </ac:spMkLst>
        </pc:spChg>
        <pc:spChg chg="add del">
          <ac:chgData name="Alexander Gordeev" userId="8cc71573-4b6f-45da-99aa-23d918dfbb72" providerId="ADAL" clId="{0D966D85-4F36-495A-8E24-191B5D0D7D3F}" dt="2024-09-09T15:46:03.807" v="7883" actId="478"/>
          <ac:spMkLst>
            <pc:docMk/>
            <pc:sldMk cId="1526464706" sldId="2142533960"/>
            <ac:spMk id="4" creationId="{31851CC3-134C-9A84-890E-6A1CF0E29751}"/>
          </ac:spMkLst>
        </pc:spChg>
        <pc:spChg chg="add del mod">
          <ac:chgData name="Alexander Gordeev" userId="8cc71573-4b6f-45da-99aa-23d918dfbb72" providerId="ADAL" clId="{0D966D85-4F36-495A-8E24-191B5D0D7D3F}" dt="2024-09-11T06:00:15.339" v="15212" actId="20577"/>
          <ac:spMkLst>
            <pc:docMk/>
            <pc:sldMk cId="1526464706" sldId="2142533960"/>
            <ac:spMk id="5" creationId="{2D90C67F-3A1F-0747-D8C9-C86C0F7E636B}"/>
          </ac:spMkLst>
        </pc:spChg>
        <pc:spChg chg="mod">
          <ac:chgData name="Alexander Gordeev" userId="8cc71573-4b6f-45da-99aa-23d918dfbb72" providerId="ADAL" clId="{0D966D85-4F36-495A-8E24-191B5D0D7D3F}" dt="2024-09-09T16:13:29.833" v="8591" actId="20577"/>
          <ac:spMkLst>
            <pc:docMk/>
            <pc:sldMk cId="1526464706" sldId="2142533960"/>
            <ac:spMk id="7" creationId="{EE0C591F-D356-3126-BE23-C53E239B541B}"/>
          </ac:spMkLst>
        </pc:spChg>
        <pc:spChg chg="add mod">
          <ac:chgData name="Alexander Gordeev" userId="8cc71573-4b6f-45da-99aa-23d918dfbb72" providerId="ADAL" clId="{0D966D85-4F36-495A-8E24-191B5D0D7D3F}" dt="2024-09-11T06:00:24.422" v="15225" actId="20577"/>
          <ac:spMkLst>
            <pc:docMk/>
            <pc:sldMk cId="1526464706" sldId="2142533960"/>
            <ac:spMk id="9" creationId="{D3655467-D059-71FB-9A42-B6AC57EB6286}"/>
          </ac:spMkLst>
        </pc:spChg>
        <pc:spChg chg="add mod">
          <ac:chgData name="Alexander Gordeev" userId="8cc71573-4b6f-45da-99aa-23d918dfbb72" providerId="ADAL" clId="{0D966D85-4F36-495A-8E24-191B5D0D7D3F}" dt="2024-09-09T16:11:23.254" v="8449" actId="1076"/>
          <ac:spMkLst>
            <pc:docMk/>
            <pc:sldMk cId="1526464706" sldId="2142533960"/>
            <ac:spMk id="17" creationId="{151A0F35-D9B2-A793-FCFE-AA078BFF8755}"/>
          </ac:spMkLst>
        </pc:spChg>
        <pc:spChg chg="add del mod">
          <ac:chgData name="Alexander Gordeev" userId="8cc71573-4b6f-45da-99aa-23d918dfbb72" providerId="ADAL" clId="{0D966D85-4F36-495A-8E24-191B5D0D7D3F}" dt="2024-09-09T16:11:17.410" v="8446" actId="478"/>
          <ac:spMkLst>
            <pc:docMk/>
            <pc:sldMk cId="1526464706" sldId="2142533960"/>
            <ac:spMk id="18" creationId="{B32E0178-010A-6084-9FE5-F082C10655FB}"/>
          </ac:spMkLst>
        </pc:spChg>
        <pc:spChg chg="add">
          <ac:chgData name="Alexander Gordeev" userId="8cc71573-4b6f-45da-99aa-23d918dfbb72" providerId="ADAL" clId="{0D966D85-4F36-495A-8E24-191B5D0D7D3F}" dt="2024-09-09T15:54:21.785" v="8111" actId="11529"/>
          <ac:spMkLst>
            <pc:docMk/>
            <pc:sldMk cId="1526464706" sldId="2142533960"/>
            <ac:spMk id="19" creationId="{F7835A70-2568-895E-D8CF-CFBDEC37748D}"/>
          </ac:spMkLst>
        </pc:spChg>
        <pc:spChg chg="add del mod">
          <ac:chgData name="Alexander Gordeev" userId="8cc71573-4b6f-45da-99aa-23d918dfbb72" providerId="ADAL" clId="{0D966D85-4F36-495A-8E24-191B5D0D7D3F}" dt="2024-09-09T16:11:15.816" v="8444" actId="478"/>
          <ac:spMkLst>
            <pc:docMk/>
            <pc:sldMk cId="1526464706" sldId="2142533960"/>
            <ac:spMk id="20" creationId="{89FB3F6D-B9F8-751D-0309-C3B22A3C01A2}"/>
          </ac:spMkLst>
        </pc:spChg>
        <pc:spChg chg="add del">
          <ac:chgData name="Alexander Gordeev" userId="8cc71573-4b6f-45da-99aa-23d918dfbb72" providerId="ADAL" clId="{0D966D85-4F36-495A-8E24-191B5D0D7D3F}" dt="2024-09-09T15:58:19.047" v="8286" actId="478"/>
          <ac:spMkLst>
            <pc:docMk/>
            <pc:sldMk cId="1526464706" sldId="2142533960"/>
            <ac:spMk id="21" creationId="{DBFCCCCF-62FB-40D3-444A-90EB15C1D46A}"/>
          </ac:spMkLst>
        </pc:spChg>
        <pc:spChg chg="add">
          <ac:chgData name="Alexander Gordeev" userId="8cc71573-4b6f-45da-99aa-23d918dfbb72" providerId="ADAL" clId="{0D966D85-4F36-495A-8E24-191B5D0D7D3F}" dt="2024-09-09T15:54:56.551" v="8114" actId="11529"/>
          <ac:spMkLst>
            <pc:docMk/>
            <pc:sldMk cId="1526464706" sldId="2142533960"/>
            <ac:spMk id="22" creationId="{27CD5D66-2DD2-EC08-FEC8-A7AC2F421CC1}"/>
          </ac:spMkLst>
        </pc:spChg>
        <pc:spChg chg="add mod">
          <ac:chgData name="Alexander Gordeev" userId="8cc71573-4b6f-45da-99aa-23d918dfbb72" providerId="ADAL" clId="{0D966D85-4F36-495A-8E24-191B5D0D7D3F}" dt="2024-09-09T20:44:12.856" v="9696" actId="1076"/>
          <ac:spMkLst>
            <pc:docMk/>
            <pc:sldMk cId="1526464706" sldId="2142533960"/>
            <ac:spMk id="33" creationId="{FC1CE30D-252A-6983-31F7-B403202037E0}"/>
          </ac:spMkLst>
        </pc:spChg>
        <pc:spChg chg="add mod">
          <ac:chgData name="Alexander Gordeev" userId="8cc71573-4b6f-45da-99aa-23d918dfbb72" providerId="ADAL" clId="{0D966D85-4F36-495A-8E24-191B5D0D7D3F}" dt="2024-09-09T15:57:33.557" v="8282" actId="1036"/>
          <ac:spMkLst>
            <pc:docMk/>
            <pc:sldMk cId="1526464706" sldId="2142533960"/>
            <ac:spMk id="34" creationId="{D3DA6781-D1A2-F905-245C-28902D9ADDDD}"/>
          </ac:spMkLst>
        </pc:spChg>
        <pc:spChg chg="add mod">
          <ac:chgData name="Alexander Gordeev" userId="8cc71573-4b6f-45da-99aa-23d918dfbb72" providerId="ADAL" clId="{0D966D85-4F36-495A-8E24-191B5D0D7D3F}" dt="2024-09-09T20:44:51.719" v="9697" actId="688"/>
          <ac:spMkLst>
            <pc:docMk/>
            <pc:sldMk cId="1526464706" sldId="2142533960"/>
            <ac:spMk id="40" creationId="{E4EBD4F2-E64A-8580-4803-0AADAF64DADC}"/>
          </ac:spMkLst>
        </pc:spChg>
        <pc:spChg chg="add">
          <ac:chgData name="Alexander Gordeev" userId="8cc71573-4b6f-45da-99aa-23d918dfbb72" providerId="ADAL" clId="{0D966D85-4F36-495A-8E24-191B5D0D7D3F}" dt="2024-09-09T16:05:11.242" v="8358" actId="11529"/>
          <ac:spMkLst>
            <pc:docMk/>
            <pc:sldMk cId="1526464706" sldId="2142533960"/>
            <ac:spMk id="41" creationId="{94A6D0FE-9288-8C4B-7020-108E4FBE58AA}"/>
          </ac:spMkLst>
        </pc:spChg>
        <pc:cxnChg chg="add mod">
          <ac:chgData name="Alexander Gordeev" userId="8cc71573-4b6f-45da-99aa-23d918dfbb72" providerId="ADAL" clId="{0D966D85-4F36-495A-8E24-191B5D0D7D3F}" dt="2024-09-09T15:48:55.488" v="8058" actId="14100"/>
          <ac:cxnSpMkLst>
            <pc:docMk/>
            <pc:sldMk cId="1526464706" sldId="2142533960"/>
            <ac:cxnSpMk id="11" creationId="{45D73708-79D5-4D25-B042-B16764F1304E}"/>
          </ac:cxnSpMkLst>
        </pc:cxnChg>
        <pc:cxnChg chg="add del mod">
          <ac:chgData name="Alexander Gordeev" userId="8cc71573-4b6f-45da-99aa-23d918dfbb72" providerId="ADAL" clId="{0D966D85-4F36-495A-8E24-191B5D0D7D3F}" dt="2024-09-09T16:11:18.492" v="8447" actId="478"/>
          <ac:cxnSpMkLst>
            <pc:docMk/>
            <pc:sldMk cId="1526464706" sldId="2142533960"/>
            <ac:cxnSpMk id="24" creationId="{E57BBBA0-19AF-DD0A-B444-2F5A726544AA}"/>
          </ac:cxnSpMkLst>
        </pc:cxnChg>
        <pc:cxnChg chg="add del mod">
          <ac:chgData name="Alexander Gordeev" userId="8cc71573-4b6f-45da-99aa-23d918dfbb72" providerId="ADAL" clId="{0D966D85-4F36-495A-8E24-191B5D0D7D3F}" dt="2024-09-09T15:58:20.794" v="8287" actId="478"/>
          <ac:cxnSpMkLst>
            <pc:docMk/>
            <pc:sldMk cId="1526464706" sldId="2142533960"/>
            <ac:cxnSpMk id="26" creationId="{6E0683F1-C503-A01F-1CFE-444589AE92BF}"/>
          </ac:cxnSpMkLst>
        </pc:cxnChg>
        <pc:cxnChg chg="add del mod">
          <ac:chgData name="Alexander Gordeev" userId="8cc71573-4b6f-45da-99aa-23d918dfbb72" providerId="ADAL" clId="{0D966D85-4F36-495A-8E24-191B5D0D7D3F}" dt="2024-09-09T16:11:16.868" v="8445" actId="478"/>
          <ac:cxnSpMkLst>
            <pc:docMk/>
            <pc:sldMk cId="1526464706" sldId="2142533960"/>
            <ac:cxnSpMk id="28" creationId="{D471D65D-960B-FF6E-1B2A-0BEA47261C36}"/>
          </ac:cxnSpMkLst>
        </pc:cxnChg>
        <pc:cxnChg chg="add">
          <ac:chgData name="Alexander Gordeev" userId="8cc71573-4b6f-45da-99aa-23d918dfbb72" providerId="ADAL" clId="{0D966D85-4F36-495A-8E24-191B5D0D7D3F}" dt="2024-09-09T15:55:43.504" v="8118" actId="11529"/>
          <ac:cxnSpMkLst>
            <pc:docMk/>
            <pc:sldMk cId="1526464706" sldId="2142533960"/>
            <ac:cxnSpMk id="30" creationId="{0D991BC4-2E78-09F9-CB21-46D05701D2C1}"/>
          </ac:cxnSpMkLst>
        </pc:cxnChg>
        <pc:cxnChg chg="add del mod">
          <ac:chgData name="Alexander Gordeev" userId="8cc71573-4b6f-45da-99aa-23d918dfbb72" providerId="ADAL" clId="{0D966D85-4F36-495A-8E24-191B5D0D7D3F}" dt="2024-09-09T15:56:31.251" v="8121" actId="478"/>
          <ac:cxnSpMkLst>
            <pc:docMk/>
            <pc:sldMk cId="1526464706" sldId="2142533960"/>
            <ac:cxnSpMk id="32" creationId="{0BCC17C6-A9D8-50B1-032E-84C5D2B8184A}"/>
          </ac:cxnSpMkLst>
        </pc:cxnChg>
        <pc:cxnChg chg="add mod">
          <ac:chgData name="Alexander Gordeev" userId="8cc71573-4b6f-45da-99aa-23d918dfbb72" providerId="ADAL" clId="{0D966D85-4F36-495A-8E24-191B5D0D7D3F}" dt="2024-09-09T20:44:12.856" v="9696" actId="1076"/>
          <ac:cxnSpMkLst>
            <pc:docMk/>
            <pc:sldMk cId="1526464706" sldId="2142533960"/>
            <ac:cxnSpMk id="36" creationId="{059F1BF6-072A-5DB6-9695-0336C31B90DD}"/>
          </ac:cxnSpMkLst>
        </pc:cxnChg>
        <pc:cxnChg chg="add mod">
          <ac:chgData name="Alexander Gordeev" userId="8cc71573-4b6f-45da-99aa-23d918dfbb72" providerId="ADAL" clId="{0D966D85-4F36-495A-8E24-191B5D0D7D3F}" dt="2024-09-09T16:11:23.254" v="8449" actId="1076"/>
          <ac:cxnSpMkLst>
            <pc:docMk/>
            <pc:sldMk cId="1526464706" sldId="2142533960"/>
            <ac:cxnSpMk id="39" creationId="{4641FD93-F630-D83E-E7A6-E0BBC3C6BD2F}"/>
          </ac:cxnSpMkLst>
        </pc:cxnChg>
        <pc:cxnChg chg="add">
          <ac:chgData name="Alexander Gordeev" userId="8cc71573-4b6f-45da-99aa-23d918dfbb72" providerId="ADAL" clId="{0D966D85-4F36-495A-8E24-191B5D0D7D3F}" dt="2024-09-09T16:05:16.777" v="8359" actId="11529"/>
          <ac:cxnSpMkLst>
            <pc:docMk/>
            <pc:sldMk cId="1526464706" sldId="2142533960"/>
            <ac:cxnSpMk id="43" creationId="{B593B7DD-6D5A-F5CC-7A16-C119CB9CCEAF}"/>
          </ac:cxnSpMkLst>
        </pc:cxnChg>
      </pc:sldChg>
      <pc:sldChg chg="addSp delSp modSp new mod modNotesTx">
        <pc:chgData name="Alexander Gordeev" userId="8cc71573-4b6f-45da-99aa-23d918dfbb72" providerId="ADAL" clId="{0D966D85-4F36-495A-8E24-191B5D0D7D3F}" dt="2024-09-23T20:59:55.994" v="45316" actId="6549"/>
        <pc:sldMkLst>
          <pc:docMk/>
          <pc:sldMk cId="1744484095" sldId="2142533961"/>
        </pc:sldMkLst>
        <pc:spChg chg="mod">
          <ac:chgData name="Alexander Gordeev" userId="8cc71573-4b6f-45da-99aa-23d918dfbb72" providerId="ADAL" clId="{0D966D85-4F36-495A-8E24-191B5D0D7D3F}" dt="2024-09-09T16:53:06.667" v="8835"/>
          <ac:spMkLst>
            <pc:docMk/>
            <pc:sldMk cId="1744484095" sldId="2142533961"/>
            <ac:spMk id="2" creationId="{0E4F2263-B701-74E1-B5CD-277DE2103329}"/>
          </ac:spMkLst>
        </pc:spChg>
        <pc:spChg chg="del">
          <ac:chgData name="Alexander Gordeev" userId="8cc71573-4b6f-45da-99aa-23d918dfbb72" providerId="ADAL" clId="{0D966D85-4F36-495A-8E24-191B5D0D7D3F}" dt="2024-09-09T16:53:23.015" v="8837" actId="478"/>
          <ac:spMkLst>
            <pc:docMk/>
            <pc:sldMk cId="1744484095" sldId="2142533961"/>
            <ac:spMk id="4" creationId="{2B1219B4-F1EB-49FC-A734-87AF77216D1D}"/>
          </ac:spMkLst>
        </pc:spChg>
        <pc:spChg chg="del">
          <ac:chgData name="Alexander Gordeev" userId="8cc71573-4b6f-45da-99aa-23d918dfbb72" providerId="ADAL" clId="{0D966D85-4F36-495A-8E24-191B5D0D7D3F}" dt="2024-09-09T16:53:16.432" v="8836" actId="478"/>
          <ac:spMkLst>
            <pc:docMk/>
            <pc:sldMk cId="1744484095" sldId="2142533961"/>
            <ac:spMk id="5" creationId="{D8882DD1-234D-ACA7-B4AA-86A6412508F0}"/>
          </ac:spMkLst>
        </pc:spChg>
        <pc:spChg chg="mod">
          <ac:chgData name="Alexander Gordeev" userId="8cc71573-4b6f-45da-99aa-23d918dfbb72" providerId="ADAL" clId="{0D966D85-4F36-495A-8E24-191B5D0D7D3F}" dt="2024-09-11T10:30:30.155" v="17303" actId="20577"/>
          <ac:spMkLst>
            <pc:docMk/>
            <pc:sldMk cId="1744484095" sldId="2142533961"/>
            <ac:spMk id="7" creationId="{8AE4DE5C-26DE-61AA-9763-B471F1307E56}"/>
          </ac:spMkLst>
        </pc:spChg>
        <pc:spChg chg="add del mod">
          <ac:chgData name="Alexander Gordeev" userId="8cc71573-4b6f-45da-99aa-23d918dfbb72" providerId="ADAL" clId="{0D966D85-4F36-495A-8E24-191B5D0D7D3F}" dt="2024-09-11T09:21:27.352" v="16581" actId="478"/>
          <ac:spMkLst>
            <pc:docMk/>
            <pc:sldMk cId="1744484095" sldId="2142533961"/>
            <ac:spMk id="9" creationId="{D494ECDB-DC4F-3E33-67D4-4F9B53A66443}"/>
          </ac:spMkLst>
        </pc:spChg>
        <pc:spChg chg="add del mod">
          <ac:chgData name="Alexander Gordeev" userId="8cc71573-4b6f-45da-99aa-23d918dfbb72" providerId="ADAL" clId="{0D966D85-4F36-495A-8E24-191B5D0D7D3F}" dt="2024-09-11T09:21:27.352" v="16581" actId="478"/>
          <ac:spMkLst>
            <pc:docMk/>
            <pc:sldMk cId="1744484095" sldId="2142533961"/>
            <ac:spMk id="10" creationId="{1B78B409-A7A0-C453-ECCF-4033E33F7697}"/>
          </ac:spMkLst>
        </pc:spChg>
        <pc:spChg chg="add del mod">
          <ac:chgData name="Alexander Gordeev" userId="8cc71573-4b6f-45da-99aa-23d918dfbb72" providerId="ADAL" clId="{0D966D85-4F36-495A-8E24-191B5D0D7D3F}" dt="2024-09-11T09:21:27.352" v="16581" actId="478"/>
          <ac:spMkLst>
            <pc:docMk/>
            <pc:sldMk cId="1744484095" sldId="2142533961"/>
            <ac:spMk id="11" creationId="{51F15B8B-1AA8-779F-A926-F91F8EA23E28}"/>
          </ac:spMkLst>
        </pc:spChg>
        <pc:spChg chg="add del mod">
          <ac:chgData name="Alexander Gordeev" userId="8cc71573-4b6f-45da-99aa-23d918dfbb72" providerId="ADAL" clId="{0D966D85-4F36-495A-8E24-191B5D0D7D3F}" dt="2024-09-11T06:05:54.568" v="15363" actId="478"/>
          <ac:spMkLst>
            <pc:docMk/>
            <pc:sldMk cId="1744484095" sldId="2142533961"/>
            <ac:spMk id="12" creationId="{20780C9F-284D-2AC3-4ED1-8428F4767CDD}"/>
          </ac:spMkLst>
        </pc:spChg>
        <pc:spChg chg="add del mod">
          <ac:chgData name="Alexander Gordeev" userId="8cc71573-4b6f-45da-99aa-23d918dfbb72" providerId="ADAL" clId="{0D966D85-4F36-495A-8E24-191B5D0D7D3F}" dt="2024-09-11T09:21:27.352" v="16581" actId="478"/>
          <ac:spMkLst>
            <pc:docMk/>
            <pc:sldMk cId="1744484095" sldId="2142533961"/>
            <ac:spMk id="13" creationId="{3EB7088F-39EC-6840-C876-DDC208A581EE}"/>
          </ac:spMkLst>
        </pc:spChg>
        <pc:spChg chg="add del mod">
          <ac:chgData name="Alexander Gordeev" userId="8cc71573-4b6f-45da-99aa-23d918dfbb72" providerId="ADAL" clId="{0D966D85-4F36-495A-8E24-191B5D0D7D3F}" dt="2024-09-11T09:21:27.352" v="16581" actId="478"/>
          <ac:spMkLst>
            <pc:docMk/>
            <pc:sldMk cId="1744484095" sldId="2142533961"/>
            <ac:spMk id="14" creationId="{6F37F55E-1350-DDCD-F2AF-5B4111921521}"/>
          </ac:spMkLst>
        </pc:spChg>
        <pc:spChg chg="add del mod">
          <ac:chgData name="Alexander Gordeev" userId="8cc71573-4b6f-45da-99aa-23d918dfbb72" providerId="ADAL" clId="{0D966D85-4F36-495A-8E24-191B5D0D7D3F}" dt="2024-09-11T09:21:27.352" v="16581" actId="478"/>
          <ac:spMkLst>
            <pc:docMk/>
            <pc:sldMk cId="1744484095" sldId="2142533961"/>
            <ac:spMk id="15" creationId="{5D0C47B1-3531-75DC-8F87-644120C0C512}"/>
          </ac:spMkLst>
        </pc:spChg>
        <pc:spChg chg="add del mod">
          <ac:chgData name="Alexander Gordeev" userId="8cc71573-4b6f-45da-99aa-23d918dfbb72" providerId="ADAL" clId="{0D966D85-4F36-495A-8E24-191B5D0D7D3F}" dt="2024-09-09T16:54:20.335" v="8840" actId="478"/>
          <ac:spMkLst>
            <pc:docMk/>
            <pc:sldMk cId="1744484095" sldId="2142533961"/>
            <ac:spMk id="16" creationId="{E2E7760C-BBF3-D5A4-0B8A-4EF927FBC19A}"/>
          </ac:spMkLst>
        </pc:spChg>
        <pc:spChg chg="add del mod">
          <ac:chgData name="Alexander Gordeev" userId="8cc71573-4b6f-45da-99aa-23d918dfbb72" providerId="ADAL" clId="{0D966D85-4F36-495A-8E24-191B5D0D7D3F}" dt="2024-09-11T09:21:27.352" v="16581" actId="478"/>
          <ac:spMkLst>
            <pc:docMk/>
            <pc:sldMk cId="1744484095" sldId="2142533961"/>
            <ac:spMk id="17" creationId="{2F31E94D-FF51-5FF3-C5C2-AA33F2E81107}"/>
          </ac:spMkLst>
        </pc:spChg>
        <pc:spChg chg="add del mod">
          <ac:chgData name="Alexander Gordeev" userId="8cc71573-4b6f-45da-99aa-23d918dfbb72" providerId="ADAL" clId="{0D966D85-4F36-495A-8E24-191B5D0D7D3F}" dt="2024-09-11T09:21:27.352" v="16581" actId="478"/>
          <ac:spMkLst>
            <pc:docMk/>
            <pc:sldMk cId="1744484095" sldId="2142533961"/>
            <ac:spMk id="18" creationId="{9F7B9B9F-5CEB-6E54-10B5-90BB7E5F1486}"/>
          </ac:spMkLst>
        </pc:spChg>
        <pc:spChg chg="add del mod">
          <ac:chgData name="Alexander Gordeev" userId="8cc71573-4b6f-45da-99aa-23d918dfbb72" providerId="ADAL" clId="{0D966D85-4F36-495A-8E24-191B5D0D7D3F}" dt="2024-09-11T09:21:27.352" v="16581" actId="478"/>
          <ac:spMkLst>
            <pc:docMk/>
            <pc:sldMk cId="1744484095" sldId="2142533961"/>
            <ac:spMk id="19" creationId="{C3FB7A24-FCE3-9FA9-65F5-CE8E1C235C2F}"/>
          </ac:spMkLst>
        </pc:spChg>
        <pc:spChg chg="add del mod">
          <ac:chgData name="Alexander Gordeev" userId="8cc71573-4b6f-45da-99aa-23d918dfbb72" providerId="ADAL" clId="{0D966D85-4F36-495A-8E24-191B5D0D7D3F}" dt="2024-09-11T09:21:27.352" v="16581" actId="478"/>
          <ac:spMkLst>
            <pc:docMk/>
            <pc:sldMk cId="1744484095" sldId="2142533961"/>
            <ac:spMk id="20" creationId="{B11DF490-374A-6156-6F27-4F6A15CE04A3}"/>
          </ac:spMkLst>
        </pc:spChg>
        <pc:spChg chg="add del mod">
          <ac:chgData name="Alexander Gordeev" userId="8cc71573-4b6f-45da-99aa-23d918dfbb72" providerId="ADAL" clId="{0D966D85-4F36-495A-8E24-191B5D0D7D3F}" dt="2024-09-11T06:05:44.756" v="15357" actId="478"/>
          <ac:spMkLst>
            <pc:docMk/>
            <pc:sldMk cId="1744484095" sldId="2142533961"/>
            <ac:spMk id="21" creationId="{621DCB15-BC45-704B-F78E-52BB1C847DA2}"/>
          </ac:spMkLst>
        </pc:spChg>
        <pc:spChg chg="add del mod">
          <ac:chgData name="Alexander Gordeev" userId="8cc71573-4b6f-45da-99aa-23d918dfbb72" providerId="ADAL" clId="{0D966D85-4F36-495A-8E24-191B5D0D7D3F}" dt="2024-09-11T09:21:27.352" v="16581" actId="478"/>
          <ac:spMkLst>
            <pc:docMk/>
            <pc:sldMk cId="1744484095" sldId="2142533961"/>
            <ac:spMk id="22" creationId="{EB6DAE75-04E0-59C5-0176-7FC44B8DE39A}"/>
          </ac:spMkLst>
        </pc:spChg>
        <pc:spChg chg="add del mod">
          <ac:chgData name="Alexander Gordeev" userId="8cc71573-4b6f-45da-99aa-23d918dfbb72" providerId="ADAL" clId="{0D966D85-4F36-495A-8E24-191B5D0D7D3F}" dt="2024-09-11T09:21:27.352" v="16581" actId="478"/>
          <ac:spMkLst>
            <pc:docMk/>
            <pc:sldMk cId="1744484095" sldId="2142533961"/>
            <ac:spMk id="23" creationId="{8205D908-67C7-CA3E-1CAD-53FE641942A7}"/>
          </ac:spMkLst>
        </pc:spChg>
        <pc:spChg chg="add del mod">
          <ac:chgData name="Alexander Gordeev" userId="8cc71573-4b6f-45da-99aa-23d918dfbb72" providerId="ADAL" clId="{0D966D85-4F36-495A-8E24-191B5D0D7D3F}" dt="2024-09-11T09:21:27.352" v="16581" actId="478"/>
          <ac:spMkLst>
            <pc:docMk/>
            <pc:sldMk cId="1744484095" sldId="2142533961"/>
            <ac:spMk id="24" creationId="{D94E44CE-7E6E-BCA4-FB64-C8B6E656133C}"/>
          </ac:spMkLst>
        </pc:spChg>
        <pc:spChg chg="add del mod">
          <ac:chgData name="Alexander Gordeev" userId="8cc71573-4b6f-45da-99aa-23d918dfbb72" providerId="ADAL" clId="{0D966D85-4F36-495A-8E24-191B5D0D7D3F}" dt="2024-09-11T09:21:27.352" v="16581" actId="478"/>
          <ac:spMkLst>
            <pc:docMk/>
            <pc:sldMk cId="1744484095" sldId="2142533961"/>
            <ac:spMk id="25" creationId="{575A9BDC-5364-7BA8-33F1-8D119C9AE680}"/>
          </ac:spMkLst>
        </pc:spChg>
        <pc:spChg chg="add del mod">
          <ac:chgData name="Alexander Gordeev" userId="8cc71573-4b6f-45da-99aa-23d918dfbb72" providerId="ADAL" clId="{0D966D85-4F36-495A-8E24-191B5D0D7D3F}" dt="2024-09-11T09:21:27.352" v="16581" actId="478"/>
          <ac:spMkLst>
            <pc:docMk/>
            <pc:sldMk cId="1744484095" sldId="2142533961"/>
            <ac:spMk id="26" creationId="{9853310C-DF1F-6A4B-FD10-AD81D38F8AB9}"/>
          </ac:spMkLst>
        </pc:spChg>
        <pc:spChg chg="add del mod">
          <ac:chgData name="Alexander Gordeev" userId="8cc71573-4b6f-45da-99aa-23d918dfbb72" providerId="ADAL" clId="{0D966D85-4F36-495A-8E24-191B5D0D7D3F}" dt="2024-09-11T09:21:27.352" v="16581" actId="478"/>
          <ac:spMkLst>
            <pc:docMk/>
            <pc:sldMk cId="1744484095" sldId="2142533961"/>
            <ac:spMk id="27" creationId="{28237B03-C5B5-6142-74F3-6C66EF1113FA}"/>
          </ac:spMkLst>
        </pc:spChg>
        <pc:spChg chg="add del mod">
          <ac:chgData name="Alexander Gordeev" userId="8cc71573-4b6f-45da-99aa-23d918dfbb72" providerId="ADAL" clId="{0D966D85-4F36-495A-8E24-191B5D0D7D3F}" dt="2024-09-09T17:10:01.593" v="9123" actId="478"/>
          <ac:spMkLst>
            <pc:docMk/>
            <pc:sldMk cId="1744484095" sldId="2142533961"/>
            <ac:spMk id="28" creationId="{243CDDAF-AF7F-510B-CBC1-E7C271EA64B6}"/>
          </ac:spMkLst>
        </pc:spChg>
        <pc:spChg chg="add del mod">
          <ac:chgData name="Alexander Gordeev" userId="8cc71573-4b6f-45da-99aa-23d918dfbb72" providerId="ADAL" clId="{0D966D85-4F36-495A-8E24-191B5D0D7D3F}" dt="2024-09-11T09:21:27.352" v="16581" actId="478"/>
          <ac:spMkLst>
            <pc:docMk/>
            <pc:sldMk cId="1744484095" sldId="2142533961"/>
            <ac:spMk id="29" creationId="{F4F42D12-8DA3-D5EA-47DE-20EC8FC297CB}"/>
          </ac:spMkLst>
        </pc:spChg>
        <pc:spChg chg="add del mod">
          <ac:chgData name="Alexander Gordeev" userId="8cc71573-4b6f-45da-99aa-23d918dfbb72" providerId="ADAL" clId="{0D966D85-4F36-495A-8E24-191B5D0D7D3F}" dt="2024-09-11T09:21:27.352" v="16581" actId="478"/>
          <ac:spMkLst>
            <pc:docMk/>
            <pc:sldMk cId="1744484095" sldId="2142533961"/>
            <ac:spMk id="30" creationId="{AC45FD66-B741-BE0D-93CD-A6574DECE536}"/>
          </ac:spMkLst>
        </pc:spChg>
        <pc:spChg chg="add del mod">
          <ac:chgData name="Alexander Gordeev" userId="8cc71573-4b6f-45da-99aa-23d918dfbb72" providerId="ADAL" clId="{0D966D85-4F36-495A-8E24-191B5D0D7D3F}" dt="2024-09-11T09:21:27.352" v="16581" actId="478"/>
          <ac:spMkLst>
            <pc:docMk/>
            <pc:sldMk cId="1744484095" sldId="2142533961"/>
            <ac:spMk id="31" creationId="{8DBE33D9-00B6-B5FE-503A-3632DF51F211}"/>
          </ac:spMkLst>
        </pc:spChg>
        <pc:spChg chg="add del mod">
          <ac:chgData name="Alexander Gordeev" userId="8cc71573-4b6f-45da-99aa-23d918dfbb72" providerId="ADAL" clId="{0D966D85-4F36-495A-8E24-191B5D0D7D3F}" dt="2024-09-11T09:21:27.352" v="16581" actId="478"/>
          <ac:spMkLst>
            <pc:docMk/>
            <pc:sldMk cId="1744484095" sldId="2142533961"/>
            <ac:spMk id="32" creationId="{FEFA90E2-6F23-F41A-9319-AD82F4F4F90D}"/>
          </ac:spMkLst>
        </pc:spChg>
        <pc:spChg chg="add del mod">
          <ac:chgData name="Alexander Gordeev" userId="8cc71573-4b6f-45da-99aa-23d918dfbb72" providerId="ADAL" clId="{0D966D85-4F36-495A-8E24-191B5D0D7D3F}" dt="2024-09-11T09:21:27.352" v="16581" actId="478"/>
          <ac:spMkLst>
            <pc:docMk/>
            <pc:sldMk cId="1744484095" sldId="2142533961"/>
            <ac:spMk id="33" creationId="{47226519-8723-A24D-E7C8-333CB37200EB}"/>
          </ac:spMkLst>
        </pc:spChg>
        <pc:spChg chg="add del mod">
          <ac:chgData name="Alexander Gordeev" userId="8cc71573-4b6f-45da-99aa-23d918dfbb72" providerId="ADAL" clId="{0D966D85-4F36-495A-8E24-191B5D0D7D3F}" dt="2024-09-09T17:10:21.732" v="9127" actId="478"/>
          <ac:spMkLst>
            <pc:docMk/>
            <pc:sldMk cId="1744484095" sldId="2142533961"/>
            <ac:spMk id="37" creationId="{616E61A6-765B-B50A-F990-CC8776F8782F}"/>
          </ac:spMkLst>
        </pc:spChg>
        <pc:spChg chg="add del mod">
          <ac:chgData name="Alexander Gordeev" userId="8cc71573-4b6f-45da-99aa-23d918dfbb72" providerId="ADAL" clId="{0D966D85-4F36-495A-8E24-191B5D0D7D3F}" dt="2024-09-09T17:10:17.873" v="9125" actId="478"/>
          <ac:spMkLst>
            <pc:docMk/>
            <pc:sldMk cId="1744484095" sldId="2142533961"/>
            <ac:spMk id="38" creationId="{041DCC3C-6A1B-23E9-4AEA-0E237C1DBDF6}"/>
          </ac:spMkLst>
        </pc:spChg>
        <pc:spChg chg="add del mod">
          <ac:chgData name="Alexander Gordeev" userId="8cc71573-4b6f-45da-99aa-23d918dfbb72" providerId="ADAL" clId="{0D966D85-4F36-495A-8E24-191B5D0D7D3F}" dt="2024-09-11T06:05:53.431" v="15362" actId="478"/>
          <ac:spMkLst>
            <pc:docMk/>
            <pc:sldMk cId="1744484095" sldId="2142533961"/>
            <ac:spMk id="39" creationId="{6C4BD850-AE84-451B-4D6B-3B0B045DD286}"/>
          </ac:spMkLst>
        </pc:spChg>
        <pc:spChg chg="add del mod">
          <ac:chgData name="Alexander Gordeev" userId="8cc71573-4b6f-45da-99aa-23d918dfbb72" providerId="ADAL" clId="{0D966D85-4F36-495A-8E24-191B5D0D7D3F}" dt="2024-09-11T09:21:27.352" v="16581" actId="478"/>
          <ac:spMkLst>
            <pc:docMk/>
            <pc:sldMk cId="1744484095" sldId="2142533961"/>
            <ac:spMk id="41" creationId="{0A70C0B6-225A-305D-762E-D0986ADBD613}"/>
          </ac:spMkLst>
        </pc:spChg>
        <pc:spChg chg="add del mod">
          <ac:chgData name="Alexander Gordeev" userId="8cc71573-4b6f-45da-99aa-23d918dfbb72" providerId="ADAL" clId="{0D966D85-4F36-495A-8E24-191B5D0D7D3F}" dt="2024-09-11T06:05:49.618" v="15360" actId="478"/>
          <ac:spMkLst>
            <pc:docMk/>
            <pc:sldMk cId="1744484095" sldId="2142533961"/>
            <ac:spMk id="56" creationId="{361E97DB-F3CC-4A8F-C82E-EEC68609A246}"/>
          </ac:spMkLst>
        </pc:spChg>
        <pc:spChg chg="add del mod">
          <ac:chgData name="Alexander Gordeev" userId="8cc71573-4b6f-45da-99aa-23d918dfbb72" providerId="ADAL" clId="{0D966D85-4F36-495A-8E24-191B5D0D7D3F}" dt="2024-09-11T06:05:45.720" v="15358" actId="478"/>
          <ac:spMkLst>
            <pc:docMk/>
            <pc:sldMk cId="1744484095" sldId="2142533961"/>
            <ac:spMk id="58" creationId="{C5345E13-EC62-36AF-0532-7C028869E107}"/>
          </ac:spMkLst>
        </pc:spChg>
        <pc:spChg chg="add del mod">
          <ac:chgData name="Alexander Gordeev" userId="8cc71573-4b6f-45da-99aa-23d918dfbb72" providerId="ADAL" clId="{0D966D85-4F36-495A-8E24-191B5D0D7D3F}" dt="2024-09-09T19:52:05.968" v="9263" actId="478"/>
          <ac:spMkLst>
            <pc:docMk/>
            <pc:sldMk cId="1744484095" sldId="2142533961"/>
            <ac:spMk id="59" creationId="{2DAF337C-D7F2-89F3-2065-33BCDB9576C2}"/>
          </ac:spMkLst>
        </pc:spChg>
        <pc:spChg chg="add del mod">
          <ac:chgData name="Alexander Gordeev" userId="8cc71573-4b6f-45da-99aa-23d918dfbb72" providerId="ADAL" clId="{0D966D85-4F36-495A-8E24-191B5D0D7D3F}" dt="2024-09-11T09:21:27.352" v="16581" actId="478"/>
          <ac:spMkLst>
            <pc:docMk/>
            <pc:sldMk cId="1744484095" sldId="2142533961"/>
            <ac:spMk id="60" creationId="{DD9D3D83-0AD4-B633-64E3-836E2C0CA774}"/>
          </ac:spMkLst>
        </pc:spChg>
        <pc:spChg chg="add mod">
          <ac:chgData name="Alexander Gordeev" userId="8cc71573-4b6f-45da-99aa-23d918dfbb72" providerId="ADAL" clId="{0D966D85-4F36-495A-8E24-191B5D0D7D3F}" dt="2024-09-11T09:21:34.713" v="16582"/>
          <ac:spMkLst>
            <pc:docMk/>
            <pc:sldMk cId="1744484095" sldId="2142533961"/>
            <ac:spMk id="68" creationId="{1266A210-40B9-F894-3E71-49E59F9C6554}"/>
          </ac:spMkLst>
        </pc:spChg>
        <pc:spChg chg="add mod">
          <ac:chgData name="Alexander Gordeev" userId="8cc71573-4b6f-45da-99aa-23d918dfbb72" providerId="ADAL" clId="{0D966D85-4F36-495A-8E24-191B5D0D7D3F}" dt="2024-09-11T09:21:34.713" v="16582"/>
          <ac:spMkLst>
            <pc:docMk/>
            <pc:sldMk cId="1744484095" sldId="2142533961"/>
            <ac:spMk id="69" creationId="{8BE73311-A40F-3267-2B7F-A62802DB3B32}"/>
          </ac:spMkLst>
        </pc:spChg>
        <pc:spChg chg="add mod">
          <ac:chgData name="Alexander Gordeev" userId="8cc71573-4b6f-45da-99aa-23d918dfbb72" providerId="ADAL" clId="{0D966D85-4F36-495A-8E24-191B5D0D7D3F}" dt="2024-09-11T09:21:34.713" v="16582"/>
          <ac:spMkLst>
            <pc:docMk/>
            <pc:sldMk cId="1744484095" sldId="2142533961"/>
            <ac:spMk id="70" creationId="{628D9F4A-2AA1-5BFD-F788-40A82F023B79}"/>
          </ac:spMkLst>
        </pc:spChg>
        <pc:spChg chg="add mod">
          <ac:chgData name="Alexander Gordeev" userId="8cc71573-4b6f-45da-99aa-23d918dfbb72" providerId="ADAL" clId="{0D966D85-4F36-495A-8E24-191B5D0D7D3F}" dt="2024-09-11T09:21:34.713" v="16582"/>
          <ac:spMkLst>
            <pc:docMk/>
            <pc:sldMk cId="1744484095" sldId="2142533961"/>
            <ac:spMk id="71" creationId="{245D5DE3-29D1-6E8C-7063-7BF3B0663563}"/>
          </ac:spMkLst>
        </pc:spChg>
        <pc:spChg chg="mod">
          <ac:chgData name="Alexander Gordeev" userId="8cc71573-4b6f-45da-99aa-23d918dfbb72" providerId="ADAL" clId="{0D966D85-4F36-495A-8E24-191B5D0D7D3F}" dt="2024-09-11T09:21:34.713" v="16582"/>
          <ac:spMkLst>
            <pc:docMk/>
            <pc:sldMk cId="1744484095" sldId="2142533961"/>
            <ac:spMk id="73" creationId="{9DE33F61-5C38-C1F6-3127-6950FEBE1C5D}"/>
          </ac:spMkLst>
        </pc:spChg>
        <pc:spChg chg="mod">
          <ac:chgData name="Alexander Gordeev" userId="8cc71573-4b6f-45da-99aa-23d918dfbb72" providerId="ADAL" clId="{0D966D85-4F36-495A-8E24-191B5D0D7D3F}" dt="2024-09-11T09:21:34.713" v="16582"/>
          <ac:spMkLst>
            <pc:docMk/>
            <pc:sldMk cId="1744484095" sldId="2142533961"/>
            <ac:spMk id="74" creationId="{9209D33C-1111-D5DF-7A8D-CEA813E4651B}"/>
          </ac:spMkLst>
        </pc:spChg>
        <pc:spChg chg="mod">
          <ac:chgData name="Alexander Gordeev" userId="8cc71573-4b6f-45da-99aa-23d918dfbb72" providerId="ADAL" clId="{0D966D85-4F36-495A-8E24-191B5D0D7D3F}" dt="2024-09-11T09:21:34.713" v="16582"/>
          <ac:spMkLst>
            <pc:docMk/>
            <pc:sldMk cId="1744484095" sldId="2142533961"/>
            <ac:spMk id="76" creationId="{36F9C938-EADD-FE67-07CE-275ED8528D6B}"/>
          </ac:spMkLst>
        </pc:spChg>
        <pc:spChg chg="mod">
          <ac:chgData name="Alexander Gordeev" userId="8cc71573-4b6f-45da-99aa-23d918dfbb72" providerId="ADAL" clId="{0D966D85-4F36-495A-8E24-191B5D0D7D3F}" dt="2024-09-11T09:21:34.713" v="16582"/>
          <ac:spMkLst>
            <pc:docMk/>
            <pc:sldMk cId="1744484095" sldId="2142533961"/>
            <ac:spMk id="77" creationId="{6E3B7ABB-5CC6-32E8-EDE7-8A61F5D0F94B}"/>
          </ac:spMkLst>
        </pc:spChg>
        <pc:spChg chg="mod">
          <ac:chgData name="Alexander Gordeev" userId="8cc71573-4b6f-45da-99aa-23d918dfbb72" providerId="ADAL" clId="{0D966D85-4F36-495A-8E24-191B5D0D7D3F}" dt="2024-09-11T09:21:34.713" v="16582"/>
          <ac:spMkLst>
            <pc:docMk/>
            <pc:sldMk cId="1744484095" sldId="2142533961"/>
            <ac:spMk id="79" creationId="{1DA58371-1B69-FB9C-8715-005083928E0F}"/>
          </ac:spMkLst>
        </pc:spChg>
        <pc:spChg chg="mod">
          <ac:chgData name="Alexander Gordeev" userId="8cc71573-4b6f-45da-99aa-23d918dfbb72" providerId="ADAL" clId="{0D966D85-4F36-495A-8E24-191B5D0D7D3F}" dt="2024-09-11T09:21:34.713" v="16582"/>
          <ac:spMkLst>
            <pc:docMk/>
            <pc:sldMk cId="1744484095" sldId="2142533961"/>
            <ac:spMk id="80" creationId="{7119DA9B-18BA-1CFE-7BDD-DF5C4CF64ED1}"/>
          </ac:spMkLst>
        </pc:spChg>
        <pc:spChg chg="add mod">
          <ac:chgData name="Alexander Gordeev" userId="8cc71573-4b6f-45da-99aa-23d918dfbb72" providerId="ADAL" clId="{0D966D85-4F36-495A-8E24-191B5D0D7D3F}" dt="2024-09-11T09:21:34.713" v="16582"/>
          <ac:spMkLst>
            <pc:docMk/>
            <pc:sldMk cId="1744484095" sldId="2142533961"/>
            <ac:spMk id="81" creationId="{CF2DF76F-961E-C444-F772-B5555F67DCC9}"/>
          </ac:spMkLst>
        </pc:spChg>
        <pc:spChg chg="add mod">
          <ac:chgData name="Alexander Gordeev" userId="8cc71573-4b6f-45da-99aa-23d918dfbb72" providerId="ADAL" clId="{0D966D85-4F36-495A-8E24-191B5D0D7D3F}" dt="2024-09-11T09:21:34.713" v="16582"/>
          <ac:spMkLst>
            <pc:docMk/>
            <pc:sldMk cId="1744484095" sldId="2142533961"/>
            <ac:spMk id="82" creationId="{7684C054-FAC9-25F5-C2A7-49ADCC69B4AF}"/>
          </ac:spMkLst>
        </pc:spChg>
        <pc:spChg chg="add mod">
          <ac:chgData name="Alexander Gordeev" userId="8cc71573-4b6f-45da-99aa-23d918dfbb72" providerId="ADAL" clId="{0D966D85-4F36-495A-8E24-191B5D0D7D3F}" dt="2024-09-11T09:21:34.713" v="16582"/>
          <ac:spMkLst>
            <pc:docMk/>
            <pc:sldMk cId="1744484095" sldId="2142533961"/>
            <ac:spMk id="83" creationId="{431BAA24-6789-9CD3-2FCF-931DFD7082DE}"/>
          </ac:spMkLst>
        </pc:spChg>
        <pc:spChg chg="mod">
          <ac:chgData name="Alexander Gordeev" userId="8cc71573-4b6f-45da-99aa-23d918dfbb72" providerId="ADAL" clId="{0D966D85-4F36-495A-8E24-191B5D0D7D3F}" dt="2024-09-11T09:21:34.713" v="16582"/>
          <ac:spMkLst>
            <pc:docMk/>
            <pc:sldMk cId="1744484095" sldId="2142533961"/>
            <ac:spMk id="85" creationId="{51565434-8A4C-1B31-7CE6-58E8151737B0}"/>
          </ac:spMkLst>
        </pc:spChg>
        <pc:spChg chg="mod">
          <ac:chgData name="Alexander Gordeev" userId="8cc71573-4b6f-45da-99aa-23d918dfbb72" providerId="ADAL" clId="{0D966D85-4F36-495A-8E24-191B5D0D7D3F}" dt="2024-09-11T09:21:34.713" v="16582"/>
          <ac:spMkLst>
            <pc:docMk/>
            <pc:sldMk cId="1744484095" sldId="2142533961"/>
            <ac:spMk id="86" creationId="{D22EF1A6-0175-3CD5-A89E-23436374856B}"/>
          </ac:spMkLst>
        </pc:spChg>
        <pc:spChg chg="mod">
          <ac:chgData name="Alexander Gordeev" userId="8cc71573-4b6f-45da-99aa-23d918dfbb72" providerId="ADAL" clId="{0D966D85-4F36-495A-8E24-191B5D0D7D3F}" dt="2024-09-11T09:21:34.713" v="16582"/>
          <ac:spMkLst>
            <pc:docMk/>
            <pc:sldMk cId="1744484095" sldId="2142533961"/>
            <ac:spMk id="88" creationId="{FADA9D08-0FC3-B17E-FC35-C0F24D2702A6}"/>
          </ac:spMkLst>
        </pc:spChg>
        <pc:spChg chg="mod">
          <ac:chgData name="Alexander Gordeev" userId="8cc71573-4b6f-45da-99aa-23d918dfbb72" providerId="ADAL" clId="{0D966D85-4F36-495A-8E24-191B5D0D7D3F}" dt="2024-09-11T09:21:34.713" v="16582"/>
          <ac:spMkLst>
            <pc:docMk/>
            <pc:sldMk cId="1744484095" sldId="2142533961"/>
            <ac:spMk id="89" creationId="{5AF0DB9F-292A-5146-C74D-2706F666C1D1}"/>
          </ac:spMkLst>
        </pc:spChg>
        <pc:spChg chg="mod">
          <ac:chgData name="Alexander Gordeev" userId="8cc71573-4b6f-45da-99aa-23d918dfbb72" providerId="ADAL" clId="{0D966D85-4F36-495A-8E24-191B5D0D7D3F}" dt="2024-09-11T09:21:34.713" v="16582"/>
          <ac:spMkLst>
            <pc:docMk/>
            <pc:sldMk cId="1744484095" sldId="2142533961"/>
            <ac:spMk id="91" creationId="{7F1B71B4-E144-59BE-6B67-F01CC1F4B66E}"/>
          </ac:spMkLst>
        </pc:spChg>
        <pc:spChg chg="mod">
          <ac:chgData name="Alexander Gordeev" userId="8cc71573-4b6f-45da-99aa-23d918dfbb72" providerId="ADAL" clId="{0D966D85-4F36-495A-8E24-191B5D0D7D3F}" dt="2024-09-11T09:21:34.713" v="16582"/>
          <ac:spMkLst>
            <pc:docMk/>
            <pc:sldMk cId="1744484095" sldId="2142533961"/>
            <ac:spMk id="92" creationId="{11F5D474-6100-5994-4444-C3BDC7926418}"/>
          </ac:spMkLst>
        </pc:spChg>
        <pc:spChg chg="add mod">
          <ac:chgData name="Alexander Gordeev" userId="8cc71573-4b6f-45da-99aa-23d918dfbb72" providerId="ADAL" clId="{0D966D85-4F36-495A-8E24-191B5D0D7D3F}" dt="2024-09-11T09:21:34.713" v="16582"/>
          <ac:spMkLst>
            <pc:docMk/>
            <pc:sldMk cId="1744484095" sldId="2142533961"/>
            <ac:spMk id="93" creationId="{956EEFDB-5C1F-FF03-4B87-00A751A0A9AC}"/>
          </ac:spMkLst>
        </pc:spChg>
        <pc:spChg chg="add mod">
          <ac:chgData name="Alexander Gordeev" userId="8cc71573-4b6f-45da-99aa-23d918dfbb72" providerId="ADAL" clId="{0D966D85-4F36-495A-8E24-191B5D0D7D3F}" dt="2024-09-11T09:21:34.713" v="16582"/>
          <ac:spMkLst>
            <pc:docMk/>
            <pc:sldMk cId="1744484095" sldId="2142533961"/>
            <ac:spMk id="94" creationId="{53D50EF7-08A1-85C5-8DEE-F9CFFB8868BB}"/>
          </ac:spMkLst>
        </pc:spChg>
        <pc:spChg chg="add mod">
          <ac:chgData name="Alexander Gordeev" userId="8cc71573-4b6f-45da-99aa-23d918dfbb72" providerId="ADAL" clId="{0D966D85-4F36-495A-8E24-191B5D0D7D3F}" dt="2024-09-11T09:21:34.713" v="16582"/>
          <ac:spMkLst>
            <pc:docMk/>
            <pc:sldMk cId="1744484095" sldId="2142533961"/>
            <ac:spMk id="97" creationId="{3128601E-8B33-6066-B805-4FA87E015492}"/>
          </ac:spMkLst>
        </pc:spChg>
        <pc:spChg chg="add mod">
          <ac:chgData name="Alexander Gordeev" userId="8cc71573-4b6f-45da-99aa-23d918dfbb72" providerId="ADAL" clId="{0D966D85-4F36-495A-8E24-191B5D0D7D3F}" dt="2024-09-11T09:21:34.713" v="16582"/>
          <ac:spMkLst>
            <pc:docMk/>
            <pc:sldMk cId="1744484095" sldId="2142533961"/>
            <ac:spMk id="102" creationId="{C2C5939E-7F68-9D6F-BB70-E4E195C1BCBF}"/>
          </ac:spMkLst>
        </pc:spChg>
        <pc:spChg chg="add mod">
          <ac:chgData name="Alexander Gordeev" userId="8cc71573-4b6f-45da-99aa-23d918dfbb72" providerId="ADAL" clId="{0D966D85-4F36-495A-8E24-191B5D0D7D3F}" dt="2024-09-11T09:21:34.713" v="16582"/>
          <ac:spMkLst>
            <pc:docMk/>
            <pc:sldMk cId="1744484095" sldId="2142533961"/>
            <ac:spMk id="105" creationId="{82294A87-AB17-CD65-479D-1D032A362881}"/>
          </ac:spMkLst>
        </pc:spChg>
        <pc:grpChg chg="add mod">
          <ac:chgData name="Alexander Gordeev" userId="8cc71573-4b6f-45da-99aa-23d918dfbb72" providerId="ADAL" clId="{0D966D85-4F36-495A-8E24-191B5D0D7D3F}" dt="2024-09-11T09:21:34.713" v="16582"/>
          <ac:grpSpMkLst>
            <pc:docMk/>
            <pc:sldMk cId="1744484095" sldId="2142533961"/>
            <ac:grpSpMk id="72" creationId="{644EED3D-E320-5E78-6C38-C530EEF602C7}"/>
          </ac:grpSpMkLst>
        </pc:grpChg>
        <pc:grpChg chg="add mod">
          <ac:chgData name="Alexander Gordeev" userId="8cc71573-4b6f-45da-99aa-23d918dfbb72" providerId="ADAL" clId="{0D966D85-4F36-495A-8E24-191B5D0D7D3F}" dt="2024-09-11T09:21:34.713" v="16582"/>
          <ac:grpSpMkLst>
            <pc:docMk/>
            <pc:sldMk cId="1744484095" sldId="2142533961"/>
            <ac:grpSpMk id="75" creationId="{03666241-A813-E761-2015-F1AFB9D12E0F}"/>
          </ac:grpSpMkLst>
        </pc:grpChg>
        <pc:grpChg chg="add mod">
          <ac:chgData name="Alexander Gordeev" userId="8cc71573-4b6f-45da-99aa-23d918dfbb72" providerId="ADAL" clId="{0D966D85-4F36-495A-8E24-191B5D0D7D3F}" dt="2024-09-11T09:21:34.713" v="16582"/>
          <ac:grpSpMkLst>
            <pc:docMk/>
            <pc:sldMk cId="1744484095" sldId="2142533961"/>
            <ac:grpSpMk id="78" creationId="{7CD60DA3-E19F-161B-0D5E-27F58D9DBC88}"/>
          </ac:grpSpMkLst>
        </pc:grpChg>
        <pc:grpChg chg="add mod">
          <ac:chgData name="Alexander Gordeev" userId="8cc71573-4b6f-45da-99aa-23d918dfbb72" providerId="ADAL" clId="{0D966D85-4F36-495A-8E24-191B5D0D7D3F}" dt="2024-09-11T09:21:34.713" v="16582"/>
          <ac:grpSpMkLst>
            <pc:docMk/>
            <pc:sldMk cId="1744484095" sldId="2142533961"/>
            <ac:grpSpMk id="84" creationId="{350200E4-D03C-6482-CB08-7294D5AE1312}"/>
          </ac:grpSpMkLst>
        </pc:grpChg>
        <pc:grpChg chg="add mod">
          <ac:chgData name="Alexander Gordeev" userId="8cc71573-4b6f-45da-99aa-23d918dfbb72" providerId="ADAL" clId="{0D966D85-4F36-495A-8E24-191B5D0D7D3F}" dt="2024-09-11T09:21:34.713" v="16582"/>
          <ac:grpSpMkLst>
            <pc:docMk/>
            <pc:sldMk cId="1744484095" sldId="2142533961"/>
            <ac:grpSpMk id="87" creationId="{9C7297F5-35FC-D34F-CDD0-229C848209BB}"/>
          </ac:grpSpMkLst>
        </pc:grpChg>
        <pc:grpChg chg="add mod">
          <ac:chgData name="Alexander Gordeev" userId="8cc71573-4b6f-45da-99aa-23d918dfbb72" providerId="ADAL" clId="{0D966D85-4F36-495A-8E24-191B5D0D7D3F}" dt="2024-09-11T09:21:34.713" v="16582"/>
          <ac:grpSpMkLst>
            <pc:docMk/>
            <pc:sldMk cId="1744484095" sldId="2142533961"/>
            <ac:grpSpMk id="90" creationId="{F7286172-1743-ECFA-6FE1-C61E497E375A}"/>
          </ac:grpSpMkLst>
        </pc:grpChg>
        <pc:cxnChg chg="add del mod">
          <ac:chgData name="Alexander Gordeev" userId="8cc71573-4b6f-45da-99aa-23d918dfbb72" providerId="ADAL" clId="{0D966D85-4F36-495A-8E24-191B5D0D7D3F}" dt="2024-09-11T09:21:27.352" v="16581" actId="478"/>
          <ac:cxnSpMkLst>
            <pc:docMk/>
            <pc:sldMk cId="1744484095" sldId="2142533961"/>
            <ac:cxnSpMk id="34" creationId="{A9519783-18A0-2BEC-2F9E-D82ECC80996B}"/>
          </ac:cxnSpMkLst>
        </pc:cxnChg>
        <pc:cxnChg chg="add del mod">
          <ac:chgData name="Alexander Gordeev" userId="8cc71573-4b6f-45da-99aa-23d918dfbb72" providerId="ADAL" clId="{0D966D85-4F36-495A-8E24-191B5D0D7D3F}" dt="2024-09-11T09:21:27.352" v="16581" actId="478"/>
          <ac:cxnSpMkLst>
            <pc:docMk/>
            <pc:sldMk cId="1744484095" sldId="2142533961"/>
            <ac:cxnSpMk id="35" creationId="{D6514FEA-7339-3356-0791-E96728471D90}"/>
          </ac:cxnSpMkLst>
        </pc:cxnChg>
        <pc:cxnChg chg="add del mod">
          <ac:chgData name="Alexander Gordeev" userId="8cc71573-4b6f-45da-99aa-23d918dfbb72" providerId="ADAL" clId="{0D966D85-4F36-495A-8E24-191B5D0D7D3F}" dt="2024-09-09T17:10:22.941" v="9128" actId="478"/>
          <ac:cxnSpMkLst>
            <pc:docMk/>
            <pc:sldMk cId="1744484095" sldId="2142533961"/>
            <ac:cxnSpMk id="36" creationId="{91C087ED-AC5E-0685-5C72-729A365B421A}"/>
          </ac:cxnSpMkLst>
        </pc:cxnChg>
        <pc:cxnChg chg="add del mod">
          <ac:chgData name="Alexander Gordeev" userId="8cc71573-4b6f-45da-99aa-23d918dfbb72" providerId="ADAL" clId="{0D966D85-4F36-495A-8E24-191B5D0D7D3F}" dt="2024-09-11T09:21:27.352" v="16581" actId="478"/>
          <ac:cxnSpMkLst>
            <pc:docMk/>
            <pc:sldMk cId="1744484095" sldId="2142533961"/>
            <ac:cxnSpMk id="40" creationId="{27392E9F-13FF-DB50-79AE-3F488D03E425}"/>
          </ac:cxnSpMkLst>
        </pc:cxnChg>
        <pc:cxnChg chg="add del mod">
          <ac:chgData name="Alexander Gordeev" userId="8cc71573-4b6f-45da-99aa-23d918dfbb72" providerId="ADAL" clId="{0D966D85-4F36-495A-8E24-191B5D0D7D3F}" dt="2024-09-11T06:05:51.123" v="15361" actId="478"/>
          <ac:cxnSpMkLst>
            <pc:docMk/>
            <pc:sldMk cId="1744484095" sldId="2142533961"/>
            <ac:cxnSpMk id="43" creationId="{0E3E8976-D38F-79A0-3E3E-116076465DF6}"/>
          </ac:cxnSpMkLst>
        </pc:cxnChg>
        <pc:cxnChg chg="add del mod">
          <ac:chgData name="Alexander Gordeev" userId="8cc71573-4b6f-45da-99aa-23d918dfbb72" providerId="ADAL" clId="{0D966D85-4F36-495A-8E24-191B5D0D7D3F}" dt="2024-09-11T06:05:48.456" v="15359" actId="478"/>
          <ac:cxnSpMkLst>
            <pc:docMk/>
            <pc:sldMk cId="1744484095" sldId="2142533961"/>
            <ac:cxnSpMk id="57" creationId="{8ACAA9FC-2989-C72C-4B4E-CA6145FFDD17}"/>
          </ac:cxnSpMkLst>
        </pc:cxnChg>
        <pc:cxnChg chg="add del mod">
          <ac:chgData name="Alexander Gordeev" userId="8cc71573-4b6f-45da-99aa-23d918dfbb72" providerId="ADAL" clId="{0D966D85-4F36-495A-8E24-191B5D0D7D3F}" dt="2024-09-11T09:21:27.352" v="16581" actId="478"/>
          <ac:cxnSpMkLst>
            <pc:docMk/>
            <pc:sldMk cId="1744484095" sldId="2142533961"/>
            <ac:cxnSpMk id="61" creationId="{69C3CBB6-C251-E2F1-89B3-D7B03C36BD82}"/>
          </ac:cxnSpMkLst>
        </pc:cxnChg>
        <pc:cxnChg chg="add del mod">
          <ac:chgData name="Alexander Gordeev" userId="8cc71573-4b6f-45da-99aa-23d918dfbb72" providerId="ADAL" clId="{0D966D85-4F36-495A-8E24-191B5D0D7D3F}" dt="2024-09-11T09:21:27.352" v="16581" actId="478"/>
          <ac:cxnSpMkLst>
            <pc:docMk/>
            <pc:sldMk cId="1744484095" sldId="2142533961"/>
            <ac:cxnSpMk id="62" creationId="{D29DEE48-960E-37BB-090D-EDEF475C6957}"/>
          </ac:cxnSpMkLst>
        </pc:cxnChg>
        <pc:cxnChg chg="add del mod">
          <ac:chgData name="Alexander Gordeev" userId="8cc71573-4b6f-45da-99aa-23d918dfbb72" providerId="ADAL" clId="{0D966D85-4F36-495A-8E24-191B5D0D7D3F}" dt="2024-09-11T09:21:27.352" v="16581" actId="478"/>
          <ac:cxnSpMkLst>
            <pc:docMk/>
            <pc:sldMk cId="1744484095" sldId="2142533961"/>
            <ac:cxnSpMk id="63" creationId="{CD7BF319-CCD5-A8DE-9410-3C7AA83F7FE6}"/>
          </ac:cxnSpMkLst>
        </pc:cxnChg>
        <pc:cxnChg chg="add del mod">
          <ac:chgData name="Alexander Gordeev" userId="8cc71573-4b6f-45da-99aa-23d918dfbb72" providerId="ADAL" clId="{0D966D85-4F36-495A-8E24-191B5D0D7D3F}" dt="2024-09-11T09:21:27.352" v="16581" actId="478"/>
          <ac:cxnSpMkLst>
            <pc:docMk/>
            <pc:sldMk cId="1744484095" sldId="2142533961"/>
            <ac:cxnSpMk id="64" creationId="{057C5398-61FD-03EA-D391-DD954A2E364A}"/>
          </ac:cxnSpMkLst>
        </pc:cxnChg>
        <pc:cxnChg chg="add del mod">
          <ac:chgData name="Alexander Gordeev" userId="8cc71573-4b6f-45da-99aa-23d918dfbb72" providerId="ADAL" clId="{0D966D85-4F36-495A-8E24-191B5D0D7D3F}" dt="2024-09-11T09:21:27.352" v="16581" actId="478"/>
          <ac:cxnSpMkLst>
            <pc:docMk/>
            <pc:sldMk cId="1744484095" sldId="2142533961"/>
            <ac:cxnSpMk id="65" creationId="{4F998448-F794-74E5-0EF1-A79CD9458901}"/>
          </ac:cxnSpMkLst>
        </pc:cxnChg>
        <pc:cxnChg chg="add mod">
          <ac:chgData name="Alexander Gordeev" userId="8cc71573-4b6f-45da-99aa-23d918dfbb72" providerId="ADAL" clId="{0D966D85-4F36-495A-8E24-191B5D0D7D3F}" dt="2024-09-11T09:21:34.713" v="16582"/>
          <ac:cxnSpMkLst>
            <pc:docMk/>
            <pc:sldMk cId="1744484095" sldId="2142533961"/>
            <ac:cxnSpMk id="95" creationId="{CDD2810E-AC0A-9AF3-CF2D-9ABC217B151C}"/>
          </ac:cxnSpMkLst>
        </pc:cxnChg>
        <pc:cxnChg chg="add mod">
          <ac:chgData name="Alexander Gordeev" userId="8cc71573-4b6f-45da-99aa-23d918dfbb72" providerId="ADAL" clId="{0D966D85-4F36-495A-8E24-191B5D0D7D3F}" dt="2024-09-11T09:21:34.713" v="16582"/>
          <ac:cxnSpMkLst>
            <pc:docMk/>
            <pc:sldMk cId="1744484095" sldId="2142533961"/>
            <ac:cxnSpMk id="96" creationId="{14E90AD0-9759-9179-E2CB-4C27F861D6C5}"/>
          </ac:cxnSpMkLst>
        </pc:cxnChg>
        <pc:cxnChg chg="add mod">
          <ac:chgData name="Alexander Gordeev" userId="8cc71573-4b6f-45da-99aa-23d918dfbb72" providerId="ADAL" clId="{0D966D85-4F36-495A-8E24-191B5D0D7D3F}" dt="2024-09-11T09:21:34.713" v="16582"/>
          <ac:cxnSpMkLst>
            <pc:docMk/>
            <pc:sldMk cId="1744484095" sldId="2142533961"/>
            <ac:cxnSpMk id="98" creationId="{BCA7DD51-D9CC-DC6B-4408-8AA162981DE3}"/>
          </ac:cxnSpMkLst>
        </pc:cxnChg>
        <pc:cxnChg chg="add mod">
          <ac:chgData name="Alexander Gordeev" userId="8cc71573-4b6f-45da-99aa-23d918dfbb72" providerId="ADAL" clId="{0D966D85-4F36-495A-8E24-191B5D0D7D3F}" dt="2024-09-11T09:21:34.713" v="16582"/>
          <ac:cxnSpMkLst>
            <pc:docMk/>
            <pc:sldMk cId="1744484095" sldId="2142533961"/>
            <ac:cxnSpMk id="99" creationId="{52D17722-F23D-7758-21B3-BD57576FC3FC}"/>
          </ac:cxnSpMkLst>
        </pc:cxnChg>
        <pc:cxnChg chg="add mod">
          <ac:chgData name="Alexander Gordeev" userId="8cc71573-4b6f-45da-99aa-23d918dfbb72" providerId="ADAL" clId="{0D966D85-4F36-495A-8E24-191B5D0D7D3F}" dt="2024-09-11T09:21:34.713" v="16582"/>
          <ac:cxnSpMkLst>
            <pc:docMk/>
            <pc:sldMk cId="1744484095" sldId="2142533961"/>
            <ac:cxnSpMk id="100" creationId="{30E6A57D-85B7-7247-419F-DEF5A1CFA42B}"/>
          </ac:cxnSpMkLst>
        </pc:cxnChg>
        <pc:cxnChg chg="add mod">
          <ac:chgData name="Alexander Gordeev" userId="8cc71573-4b6f-45da-99aa-23d918dfbb72" providerId="ADAL" clId="{0D966D85-4F36-495A-8E24-191B5D0D7D3F}" dt="2024-09-11T09:21:34.713" v="16582"/>
          <ac:cxnSpMkLst>
            <pc:docMk/>
            <pc:sldMk cId="1744484095" sldId="2142533961"/>
            <ac:cxnSpMk id="101" creationId="{DC3D83B2-2C57-45D2-E42E-76E882BE68ED}"/>
          </ac:cxnSpMkLst>
        </pc:cxnChg>
        <pc:cxnChg chg="add mod">
          <ac:chgData name="Alexander Gordeev" userId="8cc71573-4b6f-45da-99aa-23d918dfbb72" providerId="ADAL" clId="{0D966D85-4F36-495A-8E24-191B5D0D7D3F}" dt="2024-09-11T09:21:34.713" v="16582"/>
          <ac:cxnSpMkLst>
            <pc:docMk/>
            <pc:sldMk cId="1744484095" sldId="2142533961"/>
            <ac:cxnSpMk id="103" creationId="{A7169E00-D2E2-E988-07CB-6271909DBFF3}"/>
          </ac:cxnSpMkLst>
        </pc:cxnChg>
        <pc:cxnChg chg="add mod">
          <ac:chgData name="Alexander Gordeev" userId="8cc71573-4b6f-45da-99aa-23d918dfbb72" providerId="ADAL" clId="{0D966D85-4F36-495A-8E24-191B5D0D7D3F}" dt="2024-09-11T09:21:34.713" v="16582"/>
          <ac:cxnSpMkLst>
            <pc:docMk/>
            <pc:sldMk cId="1744484095" sldId="2142533961"/>
            <ac:cxnSpMk id="104" creationId="{626CA6AB-A2E7-F603-114B-EBD67F2C8FAC}"/>
          </ac:cxnSpMkLst>
        </pc:cxnChg>
      </pc:sldChg>
      <pc:sldChg chg="addSp delSp modSp new mod modNotesTx">
        <pc:chgData name="Alexander Gordeev" userId="8cc71573-4b6f-45da-99aa-23d918dfbb72" providerId="ADAL" clId="{0D966D85-4F36-495A-8E24-191B5D0D7D3F}" dt="2024-09-23T21:00:01.017" v="45317" actId="6549"/>
        <pc:sldMkLst>
          <pc:docMk/>
          <pc:sldMk cId="3503604801" sldId="2142533962"/>
        </pc:sldMkLst>
        <pc:spChg chg="mod">
          <ac:chgData name="Alexander Gordeev" userId="8cc71573-4b6f-45da-99aa-23d918dfbb72" providerId="ADAL" clId="{0D966D85-4F36-495A-8E24-191B5D0D7D3F}" dt="2024-09-11T09:23:17.922" v="16593" actId="20577"/>
          <ac:spMkLst>
            <pc:docMk/>
            <pc:sldMk cId="3503604801" sldId="2142533962"/>
            <ac:spMk id="2" creationId="{4162042C-1B46-962F-5721-9DC0646035B1}"/>
          </ac:spMkLst>
        </pc:spChg>
        <pc:spChg chg="del">
          <ac:chgData name="Alexander Gordeev" userId="8cc71573-4b6f-45da-99aa-23d918dfbb72" providerId="ADAL" clId="{0D966D85-4F36-495A-8E24-191B5D0D7D3F}" dt="2024-09-09T17:12:13.887" v="9132" actId="478"/>
          <ac:spMkLst>
            <pc:docMk/>
            <pc:sldMk cId="3503604801" sldId="2142533962"/>
            <ac:spMk id="4" creationId="{3E6B973D-A128-689C-5ED9-680E8B2E1E3B}"/>
          </ac:spMkLst>
        </pc:spChg>
        <pc:spChg chg="del">
          <ac:chgData name="Alexander Gordeev" userId="8cc71573-4b6f-45da-99aa-23d918dfbb72" providerId="ADAL" clId="{0D966D85-4F36-495A-8E24-191B5D0D7D3F}" dt="2024-09-09T17:12:13.122" v="9131" actId="478"/>
          <ac:spMkLst>
            <pc:docMk/>
            <pc:sldMk cId="3503604801" sldId="2142533962"/>
            <ac:spMk id="5" creationId="{FFE618D3-4B8D-975D-8713-C7CF300AA9A6}"/>
          </ac:spMkLst>
        </pc:spChg>
        <pc:spChg chg="mod">
          <ac:chgData name="Alexander Gordeev" userId="8cc71573-4b6f-45da-99aa-23d918dfbb72" providerId="ADAL" clId="{0D966D85-4F36-495A-8E24-191B5D0D7D3F}" dt="2024-09-11T06:11:23.298" v="15516" actId="20577"/>
          <ac:spMkLst>
            <pc:docMk/>
            <pc:sldMk cId="3503604801" sldId="2142533962"/>
            <ac:spMk id="7" creationId="{432DC2B7-9108-158E-B265-E22C3C7BC851}"/>
          </ac:spMkLst>
        </pc:spChg>
        <pc:spChg chg="add del mod">
          <ac:chgData name="Alexander Gordeev" userId="8cc71573-4b6f-45da-99aa-23d918dfbb72" providerId="ADAL" clId="{0D966D85-4F36-495A-8E24-191B5D0D7D3F}" dt="2024-09-11T09:21:48.015" v="16583" actId="478"/>
          <ac:spMkLst>
            <pc:docMk/>
            <pc:sldMk cId="3503604801" sldId="2142533962"/>
            <ac:spMk id="9" creationId="{88493C08-79DE-E33E-B932-3C15B4801025}"/>
          </ac:spMkLst>
        </pc:spChg>
        <pc:spChg chg="add del mod">
          <ac:chgData name="Alexander Gordeev" userId="8cc71573-4b6f-45da-99aa-23d918dfbb72" providerId="ADAL" clId="{0D966D85-4F36-495A-8E24-191B5D0D7D3F}" dt="2024-09-11T09:21:48.015" v="16583" actId="478"/>
          <ac:spMkLst>
            <pc:docMk/>
            <pc:sldMk cId="3503604801" sldId="2142533962"/>
            <ac:spMk id="10" creationId="{986F3F9E-1B5D-2D6D-85ED-4446F0C36DE1}"/>
          </ac:spMkLst>
        </pc:spChg>
        <pc:spChg chg="add del mod">
          <ac:chgData name="Alexander Gordeev" userId="8cc71573-4b6f-45da-99aa-23d918dfbb72" providerId="ADAL" clId="{0D966D85-4F36-495A-8E24-191B5D0D7D3F}" dt="2024-09-11T09:21:48.015" v="16583" actId="478"/>
          <ac:spMkLst>
            <pc:docMk/>
            <pc:sldMk cId="3503604801" sldId="2142533962"/>
            <ac:spMk id="11" creationId="{DF8625E4-8FD4-1965-259F-8A095B458BF3}"/>
          </ac:spMkLst>
        </pc:spChg>
        <pc:spChg chg="add del mod">
          <ac:chgData name="Alexander Gordeev" userId="8cc71573-4b6f-45da-99aa-23d918dfbb72" providerId="ADAL" clId="{0D966D85-4F36-495A-8E24-191B5D0D7D3F}" dt="2024-09-11T06:08:09.449" v="15400" actId="478"/>
          <ac:spMkLst>
            <pc:docMk/>
            <pc:sldMk cId="3503604801" sldId="2142533962"/>
            <ac:spMk id="12" creationId="{0BF3A0CE-BF0F-BAB8-6693-CF212523AB93}"/>
          </ac:spMkLst>
        </pc:spChg>
        <pc:spChg chg="add del mod">
          <ac:chgData name="Alexander Gordeev" userId="8cc71573-4b6f-45da-99aa-23d918dfbb72" providerId="ADAL" clId="{0D966D85-4F36-495A-8E24-191B5D0D7D3F}" dt="2024-09-11T09:21:48.015" v="16583" actId="478"/>
          <ac:spMkLst>
            <pc:docMk/>
            <pc:sldMk cId="3503604801" sldId="2142533962"/>
            <ac:spMk id="13" creationId="{C322C830-1C4C-9D37-0C01-EB5D40071430}"/>
          </ac:spMkLst>
        </pc:spChg>
        <pc:spChg chg="add del mod">
          <ac:chgData name="Alexander Gordeev" userId="8cc71573-4b6f-45da-99aa-23d918dfbb72" providerId="ADAL" clId="{0D966D85-4F36-495A-8E24-191B5D0D7D3F}" dt="2024-09-11T09:21:48.015" v="16583" actId="478"/>
          <ac:spMkLst>
            <pc:docMk/>
            <pc:sldMk cId="3503604801" sldId="2142533962"/>
            <ac:spMk id="14" creationId="{7818FC3D-CA0E-63BF-3CD5-D9781922504A}"/>
          </ac:spMkLst>
        </pc:spChg>
        <pc:spChg chg="add del mod">
          <ac:chgData name="Alexander Gordeev" userId="8cc71573-4b6f-45da-99aa-23d918dfbb72" providerId="ADAL" clId="{0D966D85-4F36-495A-8E24-191B5D0D7D3F}" dt="2024-09-11T09:21:48.015" v="16583" actId="478"/>
          <ac:spMkLst>
            <pc:docMk/>
            <pc:sldMk cId="3503604801" sldId="2142533962"/>
            <ac:spMk id="15" creationId="{9AD0F247-5AB5-78C3-A460-44D33F26DED7}"/>
          </ac:spMkLst>
        </pc:spChg>
        <pc:spChg chg="add del mod">
          <ac:chgData name="Alexander Gordeev" userId="8cc71573-4b6f-45da-99aa-23d918dfbb72" providerId="ADAL" clId="{0D966D85-4F36-495A-8E24-191B5D0D7D3F}" dt="2024-09-11T09:21:48.015" v="16583" actId="478"/>
          <ac:spMkLst>
            <pc:docMk/>
            <pc:sldMk cId="3503604801" sldId="2142533962"/>
            <ac:spMk id="16" creationId="{D8D993EF-9DA9-ED17-EBED-AD3CE50C6100}"/>
          </ac:spMkLst>
        </pc:spChg>
        <pc:spChg chg="add del mod">
          <ac:chgData name="Alexander Gordeev" userId="8cc71573-4b6f-45da-99aa-23d918dfbb72" providerId="ADAL" clId="{0D966D85-4F36-495A-8E24-191B5D0D7D3F}" dt="2024-09-11T09:21:48.015" v="16583" actId="478"/>
          <ac:spMkLst>
            <pc:docMk/>
            <pc:sldMk cId="3503604801" sldId="2142533962"/>
            <ac:spMk id="17" creationId="{0ED59296-51D3-FFBA-721C-A100A6BA1E93}"/>
          </ac:spMkLst>
        </pc:spChg>
        <pc:spChg chg="add del mod">
          <ac:chgData name="Alexander Gordeev" userId="8cc71573-4b6f-45da-99aa-23d918dfbb72" providerId="ADAL" clId="{0D966D85-4F36-495A-8E24-191B5D0D7D3F}" dt="2024-09-11T09:21:48.015" v="16583" actId="478"/>
          <ac:spMkLst>
            <pc:docMk/>
            <pc:sldMk cId="3503604801" sldId="2142533962"/>
            <ac:spMk id="18" creationId="{5B5D37D3-418D-F83F-7C2D-35CC272DF369}"/>
          </ac:spMkLst>
        </pc:spChg>
        <pc:spChg chg="add del mod">
          <ac:chgData name="Alexander Gordeev" userId="8cc71573-4b6f-45da-99aa-23d918dfbb72" providerId="ADAL" clId="{0D966D85-4F36-495A-8E24-191B5D0D7D3F}" dt="2024-09-11T09:21:48.015" v="16583" actId="478"/>
          <ac:spMkLst>
            <pc:docMk/>
            <pc:sldMk cId="3503604801" sldId="2142533962"/>
            <ac:spMk id="19" creationId="{6C5B4603-10BD-E783-A294-22965F9055A2}"/>
          </ac:spMkLst>
        </pc:spChg>
        <pc:spChg chg="add del mod">
          <ac:chgData name="Alexander Gordeev" userId="8cc71573-4b6f-45da-99aa-23d918dfbb72" providerId="ADAL" clId="{0D966D85-4F36-495A-8E24-191B5D0D7D3F}" dt="2024-09-11T06:08:09.449" v="15400" actId="478"/>
          <ac:spMkLst>
            <pc:docMk/>
            <pc:sldMk cId="3503604801" sldId="2142533962"/>
            <ac:spMk id="20" creationId="{11ADFD35-6291-07AE-E6E6-B548964420F4}"/>
          </ac:spMkLst>
        </pc:spChg>
        <pc:spChg chg="add del mod">
          <ac:chgData name="Alexander Gordeev" userId="8cc71573-4b6f-45da-99aa-23d918dfbb72" providerId="ADAL" clId="{0D966D85-4F36-495A-8E24-191B5D0D7D3F}" dt="2024-09-11T09:21:48.015" v="16583" actId="478"/>
          <ac:spMkLst>
            <pc:docMk/>
            <pc:sldMk cId="3503604801" sldId="2142533962"/>
            <ac:spMk id="21" creationId="{D34F207E-C58A-9DB5-CCD5-F09CC19C332B}"/>
          </ac:spMkLst>
        </pc:spChg>
        <pc:spChg chg="add del mod">
          <ac:chgData name="Alexander Gordeev" userId="8cc71573-4b6f-45da-99aa-23d918dfbb72" providerId="ADAL" clId="{0D966D85-4F36-495A-8E24-191B5D0D7D3F}" dt="2024-09-11T09:21:48.015" v="16583" actId="478"/>
          <ac:spMkLst>
            <pc:docMk/>
            <pc:sldMk cId="3503604801" sldId="2142533962"/>
            <ac:spMk id="22" creationId="{0D026F37-F9EA-4929-3D77-E54F056F3A76}"/>
          </ac:spMkLst>
        </pc:spChg>
        <pc:spChg chg="add del mod">
          <ac:chgData name="Alexander Gordeev" userId="8cc71573-4b6f-45da-99aa-23d918dfbb72" providerId="ADAL" clId="{0D966D85-4F36-495A-8E24-191B5D0D7D3F}" dt="2024-09-11T09:21:48.015" v="16583" actId="478"/>
          <ac:spMkLst>
            <pc:docMk/>
            <pc:sldMk cId="3503604801" sldId="2142533962"/>
            <ac:spMk id="23" creationId="{239040D5-06E9-97BC-6B55-A93DD5B0E22A}"/>
          </ac:spMkLst>
        </pc:spChg>
        <pc:spChg chg="add del mod">
          <ac:chgData name="Alexander Gordeev" userId="8cc71573-4b6f-45da-99aa-23d918dfbb72" providerId="ADAL" clId="{0D966D85-4F36-495A-8E24-191B5D0D7D3F}" dt="2024-09-11T09:21:48.015" v="16583" actId="478"/>
          <ac:spMkLst>
            <pc:docMk/>
            <pc:sldMk cId="3503604801" sldId="2142533962"/>
            <ac:spMk id="24" creationId="{FB978AEB-29A3-8EDC-20AC-30DFB2B6A1BE}"/>
          </ac:spMkLst>
        </pc:spChg>
        <pc:spChg chg="add del mod">
          <ac:chgData name="Alexander Gordeev" userId="8cc71573-4b6f-45da-99aa-23d918dfbb72" providerId="ADAL" clId="{0D966D85-4F36-495A-8E24-191B5D0D7D3F}" dt="2024-09-11T09:21:48.015" v="16583" actId="478"/>
          <ac:spMkLst>
            <pc:docMk/>
            <pc:sldMk cId="3503604801" sldId="2142533962"/>
            <ac:spMk id="25" creationId="{8BD1B60A-0CA8-1D19-F0CD-C47666580049}"/>
          </ac:spMkLst>
        </pc:spChg>
        <pc:spChg chg="add del mod">
          <ac:chgData name="Alexander Gordeev" userId="8cc71573-4b6f-45da-99aa-23d918dfbb72" providerId="ADAL" clId="{0D966D85-4F36-495A-8E24-191B5D0D7D3F}" dt="2024-09-11T09:21:48.015" v="16583" actId="478"/>
          <ac:spMkLst>
            <pc:docMk/>
            <pc:sldMk cId="3503604801" sldId="2142533962"/>
            <ac:spMk id="26" creationId="{2CDB2471-0503-F4DA-C0D4-860B31D94BCF}"/>
          </ac:spMkLst>
        </pc:spChg>
        <pc:spChg chg="add del mod">
          <ac:chgData name="Alexander Gordeev" userId="8cc71573-4b6f-45da-99aa-23d918dfbb72" providerId="ADAL" clId="{0D966D85-4F36-495A-8E24-191B5D0D7D3F}" dt="2024-09-11T09:21:48.015" v="16583" actId="478"/>
          <ac:spMkLst>
            <pc:docMk/>
            <pc:sldMk cId="3503604801" sldId="2142533962"/>
            <ac:spMk id="27" creationId="{C0AE5213-5DBE-2E63-6CA8-60E306F49F52}"/>
          </ac:spMkLst>
        </pc:spChg>
        <pc:spChg chg="add del mod">
          <ac:chgData name="Alexander Gordeev" userId="8cc71573-4b6f-45da-99aa-23d918dfbb72" providerId="ADAL" clId="{0D966D85-4F36-495A-8E24-191B5D0D7D3F}" dt="2024-09-11T09:21:48.015" v="16583" actId="478"/>
          <ac:spMkLst>
            <pc:docMk/>
            <pc:sldMk cId="3503604801" sldId="2142533962"/>
            <ac:spMk id="28" creationId="{5072D63E-20E5-39C8-9068-3E8C44E4F1D4}"/>
          </ac:spMkLst>
        </pc:spChg>
        <pc:spChg chg="add del mod">
          <ac:chgData name="Alexander Gordeev" userId="8cc71573-4b6f-45da-99aa-23d918dfbb72" providerId="ADAL" clId="{0D966D85-4F36-495A-8E24-191B5D0D7D3F}" dt="2024-09-11T09:21:48.015" v="16583" actId="478"/>
          <ac:spMkLst>
            <pc:docMk/>
            <pc:sldMk cId="3503604801" sldId="2142533962"/>
            <ac:spMk id="29" creationId="{010B6DB7-5B62-8C95-7E7E-82B70BBCB778}"/>
          </ac:spMkLst>
        </pc:spChg>
        <pc:spChg chg="add del mod">
          <ac:chgData name="Alexander Gordeev" userId="8cc71573-4b6f-45da-99aa-23d918dfbb72" providerId="ADAL" clId="{0D966D85-4F36-495A-8E24-191B5D0D7D3F}" dt="2024-09-11T09:21:48.015" v="16583" actId="478"/>
          <ac:spMkLst>
            <pc:docMk/>
            <pc:sldMk cId="3503604801" sldId="2142533962"/>
            <ac:spMk id="30" creationId="{12FE38B4-0AD4-65C8-CF15-8763A5C5334E}"/>
          </ac:spMkLst>
        </pc:spChg>
        <pc:spChg chg="add del mod">
          <ac:chgData name="Alexander Gordeev" userId="8cc71573-4b6f-45da-99aa-23d918dfbb72" providerId="ADAL" clId="{0D966D85-4F36-495A-8E24-191B5D0D7D3F}" dt="2024-09-11T09:21:48.015" v="16583" actId="478"/>
          <ac:spMkLst>
            <pc:docMk/>
            <pc:sldMk cId="3503604801" sldId="2142533962"/>
            <ac:spMk id="31" creationId="{74653D29-C896-373F-4B25-E7D4D5DEF608}"/>
          </ac:spMkLst>
        </pc:spChg>
        <pc:spChg chg="add del mod">
          <ac:chgData name="Alexander Gordeev" userId="8cc71573-4b6f-45da-99aa-23d918dfbb72" providerId="ADAL" clId="{0D966D85-4F36-495A-8E24-191B5D0D7D3F}" dt="2024-09-11T06:08:09.449" v="15400" actId="478"/>
          <ac:spMkLst>
            <pc:docMk/>
            <pc:sldMk cId="3503604801" sldId="2142533962"/>
            <ac:spMk id="34" creationId="{D2EB38F2-F003-9AC9-617A-1984F396172E}"/>
          </ac:spMkLst>
        </pc:spChg>
        <pc:spChg chg="add del mod">
          <ac:chgData name="Alexander Gordeev" userId="8cc71573-4b6f-45da-99aa-23d918dfbb72" providerId="ADAL" clId="{0D966D85-4F36-495A-8E24-191B5D0D7D3F}" dt="2024-09-11T06:09:14.074" v="15434" actId="478"/>
          <ac:spMkLst>
            <pc:docMk/>
            <pc:sldMk cId="3503604801" sldId="2142533962"/>
            <ac:spMk id="36" creationId="{4FBC6648-8462-5B04-723D-AA1C8270B1B3}"/>
          </ac:spMkLst>
        </pc:spChg>
        <pc:spChg chg="add del mod">
          <ac:chgData name="Alexander Gordeev" userId="8cc71573-4b6f-45da-99aa-23d918dfbb72" providerId="ADAL" clId="{0D966D85-4F36-495A-8E24-191B5D0D7D3F}" dt="2024-09-11T06:08:15.584" v="15402" actId="478"/>
          <ac:spMkLst>
            <pc:docMk/>
            <pc:sldMk cId="3503604801" sldId="2142533962"/>
            <ac:spMk id="38" creationId="{30D5E3B9-4862-146F-12EC-35E0AC5FB697}"/>
          </ac:spMkLst>
        </pc:spChg>
        <pc:spChg chg="add del mod">
          <ac:chgData name="Alexander Gordeev" userId="8cc71573-4b6f-45da-99aa-23d918dfbb72" providerId="ADAL" clId="{0D966D85-4F36-495A-8E24-191B5D0D7D3F}" dt="2024-09-11T06:08:12.179" v="15401" actId="478"/>
          <ac:spMkLst>
            <pc:docMk/>
            <pc:sldMk cId="3503604801" sldId="2142533962"/>
            <ac:spMk id="40" creationId="{F7BEE4C8-6FA6-BE1A-04E1-B8F36453FEBE}"/>
          </ac:spMkLst>
        </pc:spChg>
        <pc:spChg chg="add del mod">
          <ac:chgData name="Alexander Gordeev" userId="8cc71573-4b6f-45da-99aa-23d918dfbb72" providerId="ADAL" clId="{0D966D85-4F36-495A-8E24-191B5D0D7D3F}" dt="2024-09-09T17:13:28.603" v="9150" actId="478"/>
          <ac:spMkLst>
            <pc:docMk/>
            <pc:sldMk cId="3503604801" sldId="2142533962"/>
            <ac:spMk id="41" creationId="{3AAB8BAB-CF37-05D7-873D-CF85576350B0}"/>
          </ac:spMkLst>
        </pc:spChg>
        <pc:spChg chg="add del mod">
          <ac:chgData name="Alexander Gordeev" userId="8cc71573-4b6f-45da-99aa-23d918dfbb72" providerId="ADAL" clId="{0D966D85-4F36-495A-8E24-191B5D0D7D3F}" dt="2024-09-11T09:21:48.015" v="16583" actId="478"/>
          <ac:spMkLst>
            <pc:docMk/>
            <pc:sldMk cId="3503604801" sldId="2142533962"/>
            <ac:spMk id="43" creationId="{77913F45-B74E-7024-3B52-F1DD1EE14CEB}"/>
          </ac:spMkLst>
        </pc:spChg>
        <pc:spChg chg="add del mod">
          <ac:chgData name="Alexander Gordeev" userId="8cc71573-4b6f-45da-99aa-23d918dfbb72" providerId="ADAL" clId="{0D966D85-4F36-495A-8E24-191B5D0D7D3F}" dt="2024-09-11T09:21:48.015" v="16583" actId="478"/>
          <ac:spMkLst>
            <pc:docMk/>
            <pc:sldMk cId="3503604801" sldId="2142533962"/>
            <ac:spMk id="50" creationId="{6A59F567-62CC-BF46-A5BA-9CB59D46966E}"/>
          </ac:spMkLst>
        </pc:spChg>
        <pc:spChg chg="add mod">
          <ac:chgData name="Alexander Gordeev" userId="8cc71573-4b6f-45da-99aa-23d918dfbb72" providerId="ADAL" clId="{0D966D85-4F36-495A-8E24-191B5D0D7D3F}" dt="2024-09-11T09:21:49.410" v="16584"/>
          <ac:spMkLst>
            <pc:docMk/>
            <pc:sldMk cId="3503604801" sldId="2142533962"/>
            <ac:spMk id="51" creationId="{047420FC-E2A0-5ACE-F7B1-3A09A892EC4A}"/>
          </ac:spMkLst>
        </pc:spChg>
        <pc:spChg chg="add mod">
          <ac:chgData name="Alexander Gordeev" userId="8cc71573-4b6f-45da-99aa-23d918dfbb72" providerId="ADAL" clId="{0D966D85-4F36-495A-8E24-191B5D0D7D3F}" dt="2024-09-11T09:21:49.410" v="16584"/>
          <ac:spMkLst>
            <pc:docMk/>
            <pc:sldMk cId="3503604801" sldId="2142533962"/>
            <ac:spMk id="52" creationId="{E073C556-A55F-6D04-A017-DD453F6C5906}"/>
          </ac:spMkLst>
        </pc:spChg>
        <pc:spChg chg="add mod">
          <ac:chgData name="Alexander Gordeev" userId="8cc71573-4b6f-45da-99aa-23d918dfbb72" providerId="ADAL" clId="{0D966D85-4F36-495A-8E24-191B5D0D7D3F}" dt="2024-09-11T09:21:49.410" v="16584"/>
          <ac:spMkLst>
            <pc:docMk/>
            <pc:sldMk cId="3503604801" sldId="2142533962"/>
            <ac:spMk id="53" creationId="{4667A603-FDA3-85BC-7D62-8C24F182FA12}"/>
          </ac:spMkLst>
        </pc:spChg>
        <pc:spChg chg="add mod">
          <ac:chgData name="Alexander Gordeev" userId="8cc71573-4b6f-45da-99aa-23d918dfbb72" providerId="ADAL" clId="{0D966D85-4F36-495A-8E24-191B5D0D7D3F}" dt="2024-09-11T09:21:49.410" v="16584"/>
          <ac:spMkLst>
            <pc:docMk/>
            <pc:sldMk cId="3503604801" sldId="2142533962"/>
            <ac:spMk id="54" creationId="{9123AC0A-BBB7-B422-259F-FBD57B745F0E}"/>
          </ac:spMkLst>
        </pc:spChg>
        <pc:spChg chg="mod">
          <ac:chgData name="Alexander Gordeev" userId="8cc71573-4b6f-45da-99aa-23d918dfbb72" providerId="ADAL" clId="{0D966D85-4F36-495A-8E24-191B5D0D7D3F}" dt="2024-09-11T09:21:49.410" v="16584"/>
          <ac:spMkLst>
            <pc:docMk/>
            <pc:sldMk cId="3503604801" sldId="2142533962"/>
            <ac:spMk id="56" creationId="{24B31A39-EDEC-0025-B169-2541E221C6CB}"/>
          </ac:spMkLst>
        </pc:spChg>
        <pc:spChg chg="mod">
          <ac:chgData name="Alexander Gordeev" userId="8cc71573-4b6f-45da-99aa-23d918dfbb72" providerId="ADAL" clId="{0D966D85-4F36-495A-8E24-191B5D0D7D3F}" dt="2024-09-11T09:21:49.410" v="16584"/>
          <ac:spMkLst>
            <pc:docMk/>
            <pc:sldMk cId="3503604801" sldId="2142533962"/>
            <ac:spMk id="57" creationId="{27D3766F-8CD7-7E3D-5F5A-67F68661F27C}"/>
          </ac:spMkLst>
        </pc:spChg>
        <pc:spChg chg="mod">
          <ac:chgData name="Alexander Gordeev" userId="8cc71573-4b6f-45da-99aa-23d918dfbb72" providerId="ADAL" clId="{0D966D85-4F36-495A-8E24-191B5D0D7D3F}" dt="2024-09-11T09:21:49.410" v="16584"/>
          <ac:spMkLst>
            <pc:docMk/>
            <pc:sldMk cId="3503604801" sldId="2142533962"/>
            <ac:spMk id="59" creationId="{059B8881-F908-1ABF-1297-FC7113E5C9EA}"/>
          </ac:spMkLst>
        </pc:spChg>
        <pc:spChg chg="mod">
          <ac:chgData name="Alexander Gordeev" userId="8cc71573-4b6f-45da-99aa-23d918dfbb72" providerId="ADAL" clId="{0D966D85-4F36-495A-8E24-191B5D0D7D3F}" dt="2024-09-11T09:21:49.410" v="16584"/>
          <ac:spMkLst>
            <pc:docMk/>
            <pc:sldMk cId="3503604801" sldId="2142533962"/>
            <ac:spMk id="60" creationId="{8D241F6E-25CC-C776-5B20-9BCBA3EB0C59}"/>
          </ac:spMkLst>
        </pc:spChg>
        <pc:spChg chg="mod">
          <ac:chgData name="Alexander Gordeev" userId="8cc71573-4b6f-45da-99aa-23d918dfbb72" providerId="ADAL" clId="{0D966D85-4F36-495A-8E24-191B5D0D7D3F}" dt="2024-09-11T09:21:49.410" v="16584"/>
          <ac:spMkLst>
            <pc:docMk/>
            <pc:sldMk cId="3503604801" sldId="2142533962"/>
            <ac:spMk id="62" creationId="{48D562DF-3ADB-88AB-1E0B-A0196A89382A}"/>
          </ac:spMkLst>
        </pc:spChg>
        <pc:spChg chg="mod">
          <ac:chgData name="Alexander Gordeev" userId="8cc71573-4b6f-45da-99aa-23d918dfbb72" providerId="ADAL" clId="{0D966D85-4F36-495A-8E24-191B5D0D7D3F}" dt="2024-09-11T09:21:49.410" v="16584"/>
          <ac:spMkLst>
            <pc:docMk/>
            <pc:sldMk cId="3503604801" sldId="2142533962"/>
            <ac:spMk id="63" creationId="{80A03153-A1C6-700A-3C56-010D4241E6C1}"/>
          </ac:spMkLst>
        </pc:spChg>
        <pc:spChg chg="add mod">
          <ac:chgData name="Alexander Gordeev" userId="8cc71573-4b6f-45da-99aa-23d918dfbb72" providerId="ADAL" clId="{0D966D85-4F36-495A-8E24-191B5D0D7D3F}" dt="2024-09-11T09:21:49.410" v="16584"/>
          <ac:spMkLst>
            <pc:docMk/>
            <pc:sldMk cId="3503604801" sldId="2142533962"/>
            <ac:spMk id="64" creationId="{3D99202C-CB5D-B331-315C-AC899881FF00}"/>
          </ac:spMkLst>
        </pc:spChg>
        <pc:spChg chg="add mod">
          <ac:chgData name="Alexander Gordeev" userId="8cc71573-4b6f-45da-99aa-23d918dfbb72" providerId="ADAL" clId="{0D966D85-4F36-495A-8E24-191B5D0D7D3F}" dt="2024-09-11T09:21:49.410" v="16584"/>
          <ac:spMkLst>
            <pc:docMk/>
            <pc:sldMk cId="3503604801" sldId="2142533962"/>
            <ac:spMk id="65" creationId="{F8E247C5-F6D4-1B40-ED4B-EEBADE812D8B}"/>
          </ac:spMkLst>
        </pc:spChg>
        <pc:spChg chg="add mod">
          <ac:chgData name="Alexander Gordeev" userId="8cc71573-4b6f-45da-99aa-23d918dfbb72" providerId="ADAL" clId="{0D966D85-4F36-495A-8E24-191B5D0D7D3F}" dt="2024-09-11T09:21:49.410" v="16584"/>
          <ac:spMkLst>
            <pc:docMk/>
            <pc:sldMk cId="3503604801" sldId="2142533962"/>
            <ac:spMk id="66" creationId="{CB0D5622-C112-300C-1D0E-BF06AA9ECBD2}"/>
          </ac:spMkLst>
        </pc:spChg>
        <pc:spChg chg="mod">
          <ac:chgData name="Alexander Gordeev" userId="8cc71573-4b6f-45da-99aa-23d918dfbb72" providerId="ADAL" clId="{0D966D85-4F36-495A-8E24-191B5D0D7D3F}" dt="2024-09-11T09:21:49.410" v="16584"/>
          <ac:spMkLst>
            <pc:docMk/>
            <pc:sldMk cId="3503604801" sldId="2142533962"/>
            <ac:spMk id="68" creationId="{F433FC4A-B14A-E6C7-6E85-13CAB1EB5F5A}"/>
          </ac:spMkLst>
        </pc:spChg>
        <pc:spChg chg="mod">
          <ac:chgData name="Alexander Gordeev" userId="8cc71573-4b6f-45da-99aa-23d918dfbb72" providerId="ADAL" clId="{0D966D85-4F36-495A-8E24-191B5D0D7D3F}" dt="2024-09-11T09:21:49.410" v="16584"/>
          <ac:spMkLst>
            <pc:docMk/>
            <pc:sldMk cId="3503604801" sldId="2142533962"/>
            <ac:spMk id="69" creationId="{B0810976-4331-1EEE-F014-BEA8313C9D62}"/>
          </ac:spMkLst>
        </pc:spChg>
        <pc:spChg chg="mod">
          <ac:chgData name="Alexander Gordeev" userId="8cc71573-4b6f-45da-99aa-23d918dfbb72" providerId="ADAL" clId="{0D966D85-4F36-495A-8E24-191B5D0D7D3F}" dt="2024-09-11T09:21:49.410" v="16584"/>
          <ac:spMkLst>
            <pc:docMk/>
            <pc:sldMk cId="3503604801" sldId="2142533962"/>
            <ac:spMk id="71" creationId="{263F49DE-A3F2-5667-DEF6-157699B1D940}"/>
          </ac:spMkLst>
        </pc:spChg>
        <pc:spChg chg="mod">
          <ac:chgData name="Alexander Gordeev" userId="8cc71573-4b6f-45da-99aa-23d918dfbb72" providerId="ADAL" clId="{0D966D85-4F36-495A-8E24-191B5D0D7D3F}" dt="2024-09-11T09:21:49.410" v="16584"/>
          <ac:spMkLst>
            <pc:docMk/>
            <pc:sldMk cId="3503604801" sldId="2142533962"/>
            <ac:spMk id="72" creationId="{7B581AD6-1EE8-A8E9-7CA7-0D70B73E008A}"/>
          </ac:spMkLst>
        </pc:spChg>
        <pc:spChg chg="mod">
          <ac:chgData name="Alexander Gordeev" userId="8cc71573-4b6f-45da-99aa-23d918dfbb72" providerId="ADAL" clId="{0D966D85-4F36-495A-8E24-191B5D0D7D3F}" dt="2024-09-11T09:21:49.410" v="16584"/>
          <ac:spMkLst>
            <pc:docMk/>
            <pc:sldMk cId="3503604801" sldId="2142533962"/>
            <ac:spMk id="74" creationId="{746E6A0C-5877-89BA-16FC-BEAB96703AC7}"/>
          </ac:spMkLst>
        </pc:spChg>
        <pc:spChg chg="mod">
          <ac:chgData name="Alexander Gordeev" userId="8cc71573-4b6f-45da-99aa-23d918dfbb72" providerId="ADAL" clId="{0D966D85-4F36-495A-8E24-191B5D0D7D3F}" dt="2024-09-11T09:21:49.410" v="16584"/>
          <ac:spMkLst>
            <pc:docMk/>
            <pc:sldMk cId="3503604801" sldId="2142533962"/>
            <ac:spMk id="75" creationId="{44112759-4552-30C7-8122-8AA22AE1E885}"/>
          </ac:spMkLst>
        </pc:spChg>
        <pc:spChg chg="add mod">
          <ac:chgData name="Alexander Gordeev" userId="8cc71573-4b6f-45da-99aa-23d918dfbb72" providerId="ADAL" clId="{0D966D85-4F36-495A-8E24-191B5D0D7D3F}" dt="2024-09-11T09:21:49.410" v="16584"/>
          <ac:spMkLst>
            <pc:docMk/>
            <pc:sldMk cId="3503604801" sldId="2142533962"/>
            <ac:spMk id="76" creationId="{6B925413-DFFD-8A35-62B1-52AD47C4D8DE}"/>
          </ac:spMkLst>
        </pc:spChg>
        <pc:spChg chg="add mod">
          <ac:chgData name="Alexander Gordeev" userId="8cc71573-4b6f-45da-99aa-23d918dfbb72" providerId="ADAL" clId="{0D966D85-4F36-495A-8E24-191B5D0D7D3F}" dt="2024-09-11T09:21:49.410" v="16584"/>
          <ac:spMkLst>
            <pc:docMk/>
            <pc:sldMk cId="3503604801" sldId="2142533962"/>
            <ac:spMk id="77" creationId="{3EE8BC49-54B8-C036-0B44-32C479917267}"/>
          </ac:spMkLst>
        </pc:spChg>
        <pc:spChg chg="add mod">
          <ac:chgData name="Alexander Gordeev" userId="8cc71573-4b6f-45da-99aa-23d918dfbb72" providerId="ADAL" clId="{0D966D85-4F36-495A-8E24-191B5D0D7D3F}" dt="2024-09-11T09:21:49.410" v="16584"/>
          <ac:spMkLst>
            <pc:docMk/>
            <pc:sldMk cId="3503604801" sldId="2142533962"/>
            <ac:spMk id="80" creationId="{F2D37822-D556-9210-2DE2-882E132019A5}"/>
          </ac:spMkLst>
        </pc:spChg>
        <pc:spChg chg="add mod">
          <ac:chgData name="Alexander Gordeev" userId="8cc71573-4b6f-45da-99aa-23d918dfbb72" providerId="ADAL" clId="{0D966D85-4F36-495A-8E24-191B5D0D7D3F}" dt="2024-09-11T09:21:49.410" v="16584"/>
          <ac:spMkLst>
            <pc:docMk/>
            <pc:sldMk cId="3503604801" sldId="2142533962"/>
            <ac:spMk id="85" creationId="{D61CCA3D-8F9A-12D5-5317-DBFEE803FC6F}"/>
          </ac:spMkLst>
        </pc:spChg>
        <pc:spChg chg="add mod">
          <ac:chgData name="Alexander Gordeev" userId="8cc71573-4b6f-45da-99aa-23d918dfbb72" providerId="ADAL" clId="{0D966D85-4F36-495A-8E24-191B5D0D7D3F}" dt="2024-09-11T09:21:55.023" v="16592" actId="20577"/>
          <ac:spMkLst>
            <pc:docMk/>
            <pc:sldMk cId="3503604801" sldId="2142533962"/>
            <ac:spMk id="88" creationId="{110B6413-3F8F-66BE-2717-4FEF48D1EFCD}"/>
          </ac:spMkLst>
        </pc:spChg>
        <pc:grpChg chg="add mod">
          <ac:chgData name="Alexander Gordeev" userId="8cc71573-4b6f-45da-99aa-23d918dfbb72" providerId="ADAL" clId="{0D966D85-4F36-495A-8E24-191B5D0D7D3F}" dt="2024-09-11T09:21:49.410" v="16584"/>
          <ac:grpSpMkLst>
            <pc:docMk/>
            <pc:sldMk cId="3503604801" sldId="2142533962"/>
            <ac:grpSpMk id="55" creationId="{1B74EA32-7136-FAB7-76EE-449A7F5403B1}"/>
          </ac:grpSpMkLst>
        </pc:grpChg>
        <pc:grpChg chg="add mod">
          <ac:chgData name="Alexander Gordeev" userId="8cc71573-4b6f-45da-99aa-23d918dfbb72" providerId="ADAL" clId="{0D966D85-4F36-495A-8E24-191B5D0D7D3F}" dt="2024-09-11T09:21:49.410" v="16584"/>
          <ac:grpSpMkLst>
            <pc:docMk/>
            <pc:sldMk cId="3503604801" sldId="2142533962"/>
            <ac:grpSpMk id="58" creationId="{7DF4F3D2-7F73-E1B4-7D89-97884AAE2411}"/>
          </ac:grpSpMkLst>
        </pc:grpChg>
        <pc:grpChg chg="add mod">
          <ac:chgData name="Alexander Gordeev" userId="8cc71573-4b6f-45da-99aa-23d918dfbb72" providerId="ADAL" clId="{0D966D85-4F36-495A-8E24-191B5D0D7D3F}" dt="2024-09-11T09:21:49.410" v="16584"/>
          <ac:grpSpMkLst>
            <pc:docMk/>
            <pc:sldMk cId="3503604801" sldId="2142533962"/>
            <ac:grpSpMk id="61" creationId="{97D94A3B-313A-4399-2C6F-E6DB3B8BD4E7}"/>
          </ac:grpSpMkLst>
        </pc:grpChg>
        <pc:grpChg chg="add mod">
          <ac:chgData name="Alexander Gordeev" userId="8cc71573-4b6f-45da-99aa-23d918dfbb72" providerId="ADAL" clId="{0D966D85-4F36-495A-8E24-191B5D0D7D3F}" dt="2024-09-11T09:21:49.410" v="16584"/>
          <ac:grpSpMkLst>
            <pc:docMk/>
            <pc:sldMk cId="3503604801" sldId="2142533962"/>
            <ac:grpSpMk id="67" creationId="{62014C7D-8192-3BC8-EF65-188EF4B2654E}"/>
          </ac:grpSpMkLst>
        </pc:grpChg>
        <pc:grpChg chg="add mod">
          <ac:chgData name="Alexander Gordeev" userId="8cc71573-4b6f-45da-99aa-23d918dfbb72" providerId="ADAL" clId="{0D966D85-4F36-495A-8E24-191B5D0D7D3F}" dt="2024-09-11T09:21:49.410" v="16584"/>
          <ac:grpSpMkLst>
            <pc:docMk/>
            <pc:sldMk cId="3503604801" sldId="2142533962"/>
            <ac:grpSpMk id="70" creationId="{9FA8B060-4C60-26DE-77B3-4368A91DA172}"/>
          </ac:grpSpMkLst>
        </pc:grpChg>
        <pc:grpChg chg="add mod">
          <ac:chgData name="Alexander Gordeev" userId="8cc71573-4b6f-45da-99aa-23d918dfbb72" providerId="ADAL" clId="{0D966D85-4F36-495A-8E24-191B5D0D7D3F}" dt="2024-09-11T09:21:49.410" v="16584"/>
          <ac:grpSpMkLst>
            <pc:docMk/>
            <pc:sldMk cId="3503604801" sldId="2142533962"/>
            <ac:grpSpMk id="73" creationId="{BD082B87-9A83-B4ED-8468-DC4C4C872585}"/>
          </ac:grpSpMkLst>
        </pc:grpChg>
        <pc:cxnChg chg="add del mod">
          <ac:chgData name="Alexander Gordeev" userId="8cc71573-4b6f-45da-99aa-23d918dfbb72" providerId="ADAL" clId="{0D966D85-4F36-495A-8E24-191B5D0D7D3F}" dt="2024-09-11T09:21:48.015" v="16583" actId="478"/>
          <ac:cxnSpMkLst>
            <pc:docMk/>
            <pc:sldMk cId="3503604801" sldId="2142533962"/>
            <ac:cxnSpMk id="32" creationId="{8094ABB9-6D32-3CFD-0DB8-84E88005BD29}"/>
          </ac:cxnSpMkLst>
        </pc:cxnChg>
        <pc:cxnChg chg="add del mod">
          <ac:chgData name="Alexander Gordeev" userId="8cc71573-4b6f-45da-99aa-23d918dfbb72" providerId="ADAL" clId="{0D966D85-4F36-495A-8E24-191B5D0D7D3F}" dt="2024-09-11T09:21:48.015" v="16583" actId="478"/>
          <ac:cxnSpMkLst>
            <pc:docMk/>
            <pc:sldMk cId="3503604801" sldId="2142533962"/>
            <ac:cxnSpMk id="33" creationId="{4A9F988D-3CF7-6326-3B06-D3525CE3A533}"/>
          </ac:cxnSpMkLst>
        </pc:cxnChg>
        <pc:cxnChg chg="add del mod">
          <ac:chgData name="Alexander Gordeev" userId="8cc71573-4b6f-45da-99aa-23d918dfbb72" providerId="ADAL" clId="{0D966D85-4F36-495A-8E24-191B5D0D7D3F}" dt="2024-09-11T06:08:24.353" v="15403" actId="478"/>
          <ac:cxnSpMkLst>
            <pc:docMk/>
            <pc:sldMk cId="3503604801" sldId="2142533962"/>
            <ac:cxnSpMk id="35" creationId="{5C33EFA6-16E0-8E5D-6354-AFB3FFD50A5F}"/>
          </ac:cxnSpMkLst>
        </pc:cxnChg>
        <pc:cxnChg chg="add del mod">
          <ac:chgData name="Alexander Gordeev" userId="8cc71573-4b6f-45da-99aa-23d918dfbb72" providerId="ADAL" clId="{0D966D85-4F36-495A-8E24-191B5D0D7D3F}" dt="2024-09-11T06:08:09.449" v="15400" actId="478"/>
          <ac:cxnSpMkLst>
            <pc:docMk/>
            <pc:sldMk cId="3503604801" sldId="2142533962"/>
            <ac:cxnSpMk id="37" creationId="{386A86CC-B1C3-45F0-7FFA-2B5163B1FAE9}"/>
          </ac:cxnSpMkLst>
        </pc:cxnChg>
        <pc:cxnChg chg="add del mod">
          <ac:chgData name="Alexander Gordeev" userId="8cc71573-4b6f-45da-99aa-23d918dfbb72" providerId="ADAL" clId="{0D966D85-4F36-495A-8E24-191B5D0D7D3F}" dt="2024-09-11T06:08:15.584" v="15402" actId="478"/>
          <ac:cxnSpMkLst>
            <pc:docMk/>
            <pc:sldMk cId="3503604801" sldId="2142533962"/>
            <ac:cxnSpMk id="39" creationId="{4B27AA68-E9FD-E96E-3699-2F568EF4FE91}"/>
          </ac:cxnSpMkLst>
        </pc:cxnChg>
        <pc:cxnChg chg="add del mod">
          <ac:chgData name="Alexander Gordeev" userId="8cc71573-4b6f-45da-99aa-23d918dfbb72" providerId="ADAL" clId="{0D966D85-4F36-495A-8E24-191B5D0D7D3F}" dt="2024-09-11T09:21:48.015" v="16583" actId="478"/>
          <ac:cxnSpMkLst>
            <pc:docMk/>
            <pc:sldMk cId="3503604801" sldId="2142533962"/>
            <ac:cxnSpMk id="44" creationId="{437A036E-37C4-09A3-E1F9-4976ED93A590}"/>
          </ac:cxnSpMkLst>
        </pc:cxnChg>
        <pc:cxnChg chg="add del mod">
          <ac:chgData name="Alexander Gordeev" userId="8cc71573-4b6f-45da-99aa-23d918dfbb72" providerId="ADAL" clId="{0D966D85-4F36-495A-8E24-191B5D0D7D3F}" dt="2024-09-11T09:21:48.015" v="16583" actId="478"/>
          <ac:cxnSpMkLst>
            <pc:docMk/>
            <pc:sldMk cId="3503604801" sldId="2142533962"/>
            <ac:cxnSpMk id="45" creationId="{693F72EC-75EC-A49C-1FA6-D31E445DB630}"/>
          </ac:cxnSpMkLst>
        </pc:cxnChg>
        <pc:cxnChg chg="add del mod">
          <ac:chgData name="Alexander Gordeev" userId="8cc71573-4b6f-45da-99aa-23d918dfbb72" providerId="ADAL" clId="{0D966D85-4F36-495A-8E24-191B5D0D7D3F}" dt="2024-09-11T09:21:48.015" v="16583" actId="478"/>
          <ac:cxnSpMkLst>
            <pc:docMk/>
            <pc:sldMk cId="3503604801" sldId="2142533962"/>
            <ac:cxnSpMk id="46" creationId="{3629EEEE-08F8-13AA-DC42-91D664E0841C}"/>
          </ac:cxnSpMkLst>
        </pc:cxnChg>
        <pc:cxnChg chg="add del mod">
          <ac:chgData name="Alexander Gordeev" userId="8cc71573-4b6f-45da-99aa-23d918dfbb72" providerId="ADAL" clId="{0D966D85-4F36-495A-8E24-191B5D0D7D3F}" dt="2024-09-11T09:21:48.015" v="16583" actId="478"/>
          <ac:cxnSpMkLst>
            <pc:docMk/>
            <pc:sldMk cId="3503604801" sldId="2142533962"/>
            <ac:cxnSpMk id="47" creationId="{EE9C8DDB-0835-4347-BE7D-947FC53B06FF}"/>
          </ac:cxnSpMkLst>
        </pc:cxnChg>
        <pc:cxnChg chg="add del mod">
          <ac:chgData name="Alexander Gordeev" userId="8cc71573-4b6f-45da-99aa-23d918dfbb72" providerId="ADAL" clId="{0D966D85-4F36-495A-8E24-191B5D0D7D3F}" dt="2024-09-11T09:21:48.015" v="16583" actId="478"/>
          <ac:cxnSpMkLst>
            <pc:docMk/>
            <pc:sldMk cId="3503604801" sldId="2142533962"/>
            <ac:cxnSpMk id="48" creationId="{5A056D20-9863-C414-9938-34DD53BACA6F}"/>
          </ac:cxnSpMkLst>
        </pc:cxnChg>
        <pc:cxnChg chg="add del mod">
          <ac:chgData name="Alexander Gordeev" userId="8cc71573-4b6f-45da-99aa-23d918dfbb72" providerId="ADAL" clId="{0D966D85-4F36-495A-8E24-191B5D0D7D3F}" dt="2024-09-11T09:21:48.015" v="16583" actId="478"/>
          <ac:cxnSpMkLst>
            <pc:docMk/>
            <pc:sldMk cId="3503604801" sldId="2142533962"/>
            <ac:cxnSpMk id="49" creationId="{3B2701FC-0D49-5C25-A26B-AC6ADCB18BF9}"/>
          </ac:cxnSpMkLst>
        </pc:cxnChg>
        <pc:cxnChg chg="add mod">
          <ac:chgData name="Alexander Gordeev" userId="8cc71573-4b6f-45da-99aa-23d918dfbb72" providerId="ADAL" clId="{0D966D85-4F36-495A-8E24-191B5D0D7D3F}" dt="2024-09-11T09:21:49.410" v="16584"/>
          <ac:cxnSpMkLst>
            <pc:docMk/>
            <pc:sldMk cId="3503604801" sldId="2142533962"/>
            <ac:cxnSpMk id="78" creationId="{6074C441-7CB6-0F6E-DA88-BC6266B2A667}"/>
          </ac:cxnSpMkLst>
        </pc:cxnChg>
        <pc:cxnChg chg="add mod">
          <ac:chgData name="Alexander Gordeev" userId="8cc71573-4b6f-45da-99aa-23d918dfbb72" providerId="ADAL" clId="{0D966D85-4F36-495A-8E24-191B5D0D7D3F}" dt="2024-09-11T09:21:49.410" v="16584"/>
          <ac:cxnSpMkLst>
            <pc:docMk/>
            <pc:sldMk cId="3503604801" sldId="2142533962"/>
            <ac:cxnSpMk id="79" creationId="{21CE32A2-6170-79F9-C12D-D9A3BDC27F62}"/>
          </ac:cxnSpMkLst>
        </pc:cxnChg>
        <pc:cxnChg chg="add mod">
          <ac:chgData name="Alexander Gordeev" userId="8cc71573-4b6f-45da-99aa-23d918dfbb72" providerId="ADAL" clId="{0D966D85-4F36-495A-8E24-191B5D0D7D3F}" dt="2024-09-11T09:21:49.410" v="16584"/>
          <ac:cxnSpMkLst>
            <pc:docMk/>
            <pc:sldMk cId="3503604801" sldId="2142533962"/>
            <ac:cxnSpMk id="81" creationId="{ADC262E2-48DF-3D62-BFCF-6581BAC5A477}"/>
          </ac:cxnSpMkLst>
        </pc:cxnChg>
        <pc:cxnChg chg="add mod">
          <ac:chgData name="Alexander Gordeev" userId="8cc71573-4b6f-45da-99aa-23d918dfbb72" providerId="ADAL" clId="{0D966D85-4F36-495A-8E24-191B5D0D7D3F}" dt="2024-09-11T09:21:49.410" v="16584"/>
          <ac:cxnSpMkLst>
            <pc:docMk/>
            <pc:sldMk cId="3503604801" sldId="2142533962"/>
            <ac:cxnSpMk id="82" creationId="{461F6B97-19CF-5A81-4F57-4BB3166131A0}"/>
          </ac:cxnSpMkLst>
        </pc:cxnChg>
        <pc:cxnChg chg="add mod">
          <ac:chgData name="Alexander Gordeev" userId="8cc71573-4b6f-45da-99aa-23d918dfbb72" providerId="ADAL" clId="{0D966D85-4F36-495A-8E24-191B5D0D7D3F}" dt="2024-09-11T09:21:49.410" v="16584"/>
          <ac:cxnSpMkLst>
            <pc:docMk/>
            <pc:sldMk cId="3503604801" sldId="2142533962"/>
            <ac:cxnSpMk id="83" creationId="{1CF1130C-8A1B-6DD8-0914-C201B2A05A71}"/>
          </ac:cxnSpMkLst>
        </pc:cxnChg>
        <pc:cxnChg chg="add mod">
          <ac:chgData name="Alexander Gordeev" userId="8cc71573-4b6f-45da-99aa-23d918dfbb72" providerId="ADAL" clId="{0D966D85-4F36-495A-8E24-191B5D0D7D3F}" dt="2024-09-11T09:21:49.410" v="16584"/>
          <ac:cxnSpMkLst>
            <pc:docMk/>
            <pc:sldMk cId="3503604801" sldId="2142533962"/>
            <ac:cxnSpMk id="84" creationId="{2F60FA66-0286-6DE8-D50B-4FE753718EFC}"/>
          </ac:cxnSpMkLst>
        </pc:cxnChg>
        <pc:cxnChg chg="add mod">
          <ac:chgData name="Alexander Gordeev" userId="8cc71573-4b6f-45da-99aa-23d918dfbb72" providerId="ADAL" clId="{0D966D85-4F36-495A-8E24-191B5D0D7D3F}" dt="2024-09-11T09:21:49.410" v="16584"/>
          <ac:cxnSpMkLst>
            <pc:docMk/>
            <pc:sldMk cId="3503604801" sldId="2142533962"/>
            <ac:cxnSpMk id="86" creationId="{4DDC6A7C-BAA1-DC70-BC00-85932CA9CD9B}"/>
          </ac:cxnSpMkLst>
        </pc:cxnChg>
        <pc:cxnChg chg="add mod">
          <ac:chgData name="Alexander Gordeev" userId="8cc71573-4b6f-45da-99aa-23d918dfbb72" providerId="ADAL" clId="{0D966D85-4F36-495A-8E24-191B5D0D7D3F}" dt="2024-09-11T09:21:49.410" v="16584"/>
          <ac:cxnSpMkLst>
            <pc:docMk/>
            <pc:sldMk cId="3503604801" sldId="2142533962"/>
            <ac:cxnSpMk id="87" creationId="{AD07ABC7-F79F-DD24-4268-C4690A0BE36B}"/>
          </ac:cxnSpMkLst>
        </pc:cxnChg>
      </pc:sldChg>
      <pc:sldChg chg="addSp delSp modSp add mod ord modNotesTx">
        <pc:chgData name="Alexander Gordeev" userId="8cc71573-4b6f-45da-99aa-23d918dfbb72" providerId="ADAL" clId="{0D966D85-4F36-495A-8E24-191B5D0D7D3F}" dt="2024-09-23T21:00:10.725" v="45319" actId="6549"/>
        <pc:sldMkLst>
          <pc:docMk/>
          <pc:sldMk cId="6424633" sldId="2142533963"/>
        </pc:sldMkLst>
        <pc:spChg chg="mod">
          <ac:chgData name="Alexander Gordeev" userId="8cc71573-4b6f-45da-99aa-23d918dfbb72" providerId="ADAL" clId="{0D966D85-4F36-495A-8E24-191B5D0D7D3F}" dt="2024-09-10T11:01:25.131" v="10811" actId="6549"/>
          <ac:spMkLst>
            <pc:docMk/>
            <pc:sldMk cId="6424633" sldId="2142533963"/>
            <ac:spMk id="2" creationId="{7C4F6C56-C512-8CA2-10C3-8FD3D0BB249B}"/>
          </ac:spMkLst>
        </pc:spChg>
        <pc:spChg chg="add mod">
          <ac:chgData name="Alexander Gordeev" userId="8cc71573-4b6f-45da-99aa-23d918dfbb72" providerId="ADAL" clId="{0D966D85-4F36-495A-8E24-191B5D0D7D3F}" dt="2024-09-11T08:50:12.610" v="16158" actId="12789"/>
          <ac:spMkLst>
            <pc:docMk/>
            <pc:sldMk cId="6424633" sldId="2142533963"/>
            <ac:spMk id="4" creationId="{6F80CEED-0294-0C29-CBF6-8BD344A4C834}"/>
          </ac:spMkLst>
        </pc:spChg>
        <pc:spChg chg="mod">
          <ac:chgData name="Alexander Gordeev" userId="8cc71573-4b6f-45da-99aa-23d918dfbb72" providerId="ADAL" clId="{0D966D85-4F36-495A-8E24-191B5D0D7D3F}" dt="2024-09-21T16:56:20.259" v="34536" actId="6549"/>
          <ac:spMkLst>
            <pc:docMk/>
            <pc:sldMk cId="6424633" sldId="2142533963"/>
            <ac:spMk id="7" creationId="{1C022433-24BC-6CED-E3B1-4BDEE665741C}"/>
          </ac:spMkLst>
        </pc:spChg>
        <pc:spChg chg="del">
          <ac:chgData name="Alexander Gordeev" userId="8cc71573-4b6f-45da-99aa-23d918dfbb72" providerId="ADAL" clId="{0D966D85-4F36-495A-8E24-191B5D0D7D3F}" dt="2024-09-11T08:48:43.398" v="16138" actId="478"/>
          <ac:spMkLst>
            <pc:docMk/>
            <pc:sldMk cId="6424633" sldId="2142533963"/>
            <ac:spMk id="9" creationId="{2F96EE43-568A-7CE2-627A-6A411292EA87}"/>
          </ac:spMkLst>
        </pc:spChg>
        <pc:spChg chg="del">
          <ac:chgData name="Alexander Gordeev" userId="8cc71573-4b6f-45da-99aa-23d918dfbb72" providerId="ADAL" clId="{0D966D85-4F36-495A-8E24-191B5D0D7D3F}" dt="2024-09-11T08:48:43.398" v="16138" actId="478"/>
          <ac:spMkLst>
            <pc:docMk/>
            <pc:sldMk cId="6424633" sldId="2142533963"/>
            <ac:spMk id="10" creationId="{F63FBC20-7D56-A79A-5527-2282F8048895}"/>
          </ac:spMkLst>
        </pc:spChg>
        <pc:spChg chg="del">
          <ac:chgData name="Alexander Gordeev" userId="8cc71573-4b6f-45da-99aa-23d918dfbb72" providerId="ADAL" clId="{0D966D85-4F36-495A-8E24-191B5D0D7D3F}" dt="2024-09-11T08:48:43.398" v="16138" actId="478"/>
          <ac:spMkLst>
            <pc:docMk/>
            <pc:sldMk cId="6424633" sldId="2142533963"/>
            <ac:spMk id="11" creationId="{EC7AFBB1-C899-65AF-E993-B3D6448F79B8}"/>
          </ac:spMkLst>
        </pc:spChg>
        <pc:spChg chg="del">
          <ac:chgData name="Alexander Gordeev" userId="8cc71573-4b6f-45da-99aa-23d918dfbb72" providerId="ADAL" clId="{0D966D85-4F36-495A-8E24-191B5D0D7D3F}" dt="2024-09-11T05:51:53.964" v="15086" actId="478"/>
          <ac:spMkLst>
            <pc:docMk/>
            <pc:sldMk cId="6424633" sldId="2142533963"/>
            <ac:spMk id="12" creationId="{2B04B1F2-5A96-1A95-E323-4BF5314B0C07}"/>
          </ac:spMkLst>
        </pc:spChg>
        <pc:spChg chg="del">
          <ac:chgData name="Alexander Gordeev" userId="8cc71573-4b6f-45da-99aa-23d918dfbb72" providerId="ADAL" clId="{0D966D85-4F36-495A-8E24-191B5D0D7D3F}" dt="2024-09-11T08:48:43.398" v="16138" actId="478"/>
          <ac:spMkLst>
            <pc:docMk/>
            <pc:sldMk cId="6424633" sldId="2142533963"/>
            <ac:spMk id="13" creationId="{5A716E47-7232-41D0-368E-58A430074123}"/>
          </ac:spMkLst>
        </pc:spChg>
        <pc:spChg chg="del">
          <ac:chgData name="Alexander Gordeev" userId="8cc71573-4b6f-45da-99aa-23d918dfbb72" providerId="ADAL" clId="{0D966D85-4F36-495A-8E24-191B5D0D7D3F}" dt="2024-09-11T08:48:43.398" v="16138" actId="478"/>
          <ac:spMkLst>
            <pc:docMk/>
            <pc:sldMk cId="6424633" sldId="2142533963"/>
            <ac:spMk id="14" creationId="{26D1142B-027A-4244-BCE6-B90572A0115A}"/>
          </ac:spMkLst>
        </pc:spChg>
        <pc:spChg chg="del">
          <ac:chgData name="Alexander Gordeev" userId="8cc71573-4b6f-45da-99aa-23d918dfbb72" providerId="ADAL" clId="{0D966D85-4F36-495A-8E24-191B5D0D7D3F}" dt="2024-09-11T08:48:43.398" v="16138" actId="478"/>
          <ac:spMkLst>
            <pc:docMk/>
            <pc:sldMk cId="6424633" sldId="2142533963"/>
            <ac:spMk id="15" creationId="{7FBB9517-5281-806A-60A4-8A2D1EA27207}"/>
          </ac:spMkLst>
        </pc:spChg>
        <pc:spChg chg="del">
          <ac:chgData name="Alexander Gordeev" userId="8cc71573-4b6f-45da-99aa-23d918dfbb72" providerId="ADAL" clId="{0D966D85-4F36-495A-8E24-191B5D0D7D3F}" dt="2024-09-11T08:48:43.398" v="16138" actId="478"/>
          <ac:spMkLst>
            <pc:docMk/>
            <pc:sldMk cId="6424633" sldId="2142533963"/>
            <ac:spMk id="17" creationId="{A6411703-27C2-D311-F738-56C3549868EF}"/>
          </ac:spMkLst>
        </pc:spChg>
        <pc:spChg chg="del mod">
          <ac:chgData name="Alexander Gordeev" userId="8cc71573-4b6f-45da-99aa-23d918dfbb72" providerId="ADAL" clId="{0D966D85-4F36-495A-8E24-191B5D0D7D3F}" dt="2024-09-11T08:48:43.398" v="16138" actId="478"/>
          <ac:spMkLst>
            <pc:docMk/>
            <pc:sldMk cId="6424633" sldId="2142533963"/>
            <ac:spMk id="18" creationId="{E7CF6BD4-875E-D5D3-523C-0CAD0FD5800B}"/>
          </ac:spMkLst>
        </pc:spChg>
        <pc:spChg chg="del">
          <ac:chgData name="Alexander Gordeev" userId="8cc71573-4b6f-45da-99aa-23d918dfbb72" providerId="ADAL" clId="{0D966D85-4F36-495A-8E24-191B5D0D7D3F}" dt="2024-09-11T08:48:43.398" v="16138" actId="478"/>
          <ac:spMkLst>
            <pc:docMk/>
            <pc:sldMk cId="6424633" sldId="2142533963"/>
            <ac:spMk id="19" creationId="{3E446F2C-89C8-87F9-72CA-E53C4715BB80}"/>
          </ac:spMkLst>
        </pc:spChg>
        <pc:spChg chg="del">
          <ac:chgData name="Alexander Gordeev" userId="8cc71573-4b6f-45da-99aa-23d918dfbb72" providerId="ADAL" clId="{0D966D85-4F36-495A-8E24-191B5D0D7D3F}" dt="2024-09-11T08:48:43.398" v="16138" actId="478"/>
          <ac:spMkLst>
            <pc:docMk/>
            <pc:sldMk cId="6424633" sldId="2142533963"/>
            <ac:spMk id="20" creationId="{F0B02244-207B-4962-6F31-0CE4E376FE8E}"/>
          </ac:spMkLst>
        </pc:spChg>
        <pc:spChg chg="del">
          <ac:chgData name="Alexander Gordeev" userId="8cc71573-4b6f-45da-99aa-23d918dfbb72" providerId="ADAL" clId="{0D966D85-4F36-495A-8E24-191B5D0D7D3F}" dt="2024-09-11T05:51:52.539" v="15085" actId="478"/>
          <ac:spMkLst>
            <pc:docMk/>
            <pc:sldMk cId="6424633" sldId="2142533963"/>
            <ac:spMk id="21" creationId="{84F0C522-B395-45B5-9993-4F0273210EA6}"/>
          </ac:spMkLst>
        </pc:spChg>
        <pc:spChg chg="del">
          <ac:chgData name="Alexander Gordeev" userId="8cc71573-4b6f-45da-99aa-23d918dfbb72" providerId="ADAL" clId="{0D966D85-4F36-495A-8E24-191B5D0D7D3F}" dt="2024-09-11T05:51:55.094" v="15087" actId="478"/>
          <ac:spMkLst>
            <pc:docMk/>
            <pc:sldMk cId="6424633" sldId="2142533963"/>
            <ac:spMk id="22" creationId="{15A299C6-2CA2-A6D4-3137-839ABE91661C}"/>
          </ac:spMkLst>
        </pc:spChg>
        <pc:spChg chg="del">
          <ac:chgData name="Alexander Gordeev" userId="8cc71573-4b6f-45da-99aa-23d918dfbb72" providerId="ADAL" clId="{0D966D85-4F36-495A-8E24-191B5D0D7D3F}" dt="2024-09-11T08:48:43.398" v="16138" actId="478"/>
          <ac:spMkLst>
            <pc:docMk/>
            <pc:sldMk cId="6424633" sldId="2142533963"/>
            <ac:spMk id="23" creationId="{4861983A-E6EF-291F-F802-A3B2D54A935C}"/>
          </ac:spMkLst>
        </pc:spChg>
        <pc:spChg chg="del">
          <ac:chgData name="Alexander Gordeev" userId="8cc71573-4b6f-45da-99aa-23d918dfbb72" providerId="ADAL" clId="{0D966D85-4F36-495A-8E24-191B5D0D7D3F}" dt="2024-09-11T08:48:43.398" v="16138" actId="478"/>
          <ac:spMkLst>
            <pc:docMk/>
            <pc:sldMk cId="6424633" sldId="2142533963"/>
            <ac:spMk id="24" creationId="{2DB1A5CE-45F1-68A9-D488-3E3C3EC526E2}"/>
          </ac:spMkLst>
        </pc:spChg>
        <pc:spChg chg="del">
          <ac:chgData name="Alexander Gordeev" userId="8cc71573-4b6f-45da-99aa-23d918dfbb72" providerId="ADAL" clId="{0D966D85-4F36-495A-8E24-191B5D0D7D3F}" dt="2024-09-11T08:48:43.398" v="16138" actId="478"/>
          <ac:spMkLst>
            <pc:docMk/>
            <pc:sldMk cId="6424633" sldId="2142533963"/>
            <ac:spMk id="25" creationId="{6265447B-1E6A-B031-5718-0460130C52F1}"/>
          </ac:spMkLst>
        </pc:spChg>
        <pc:spChg chg="del">
          <ac:chgData name="Alexander Gordeev" userId="8cc71573-4b6f-45da-99aa-23d918dfbb72" providerId="ADAL" clId="{0D966D85-4F36-495A-8E24-191B5D0D7D3F}" dt="2024-09-11T08:48:43.398" v="16138" actId="478"/>
          <ac:spMkLst>
            <pc:docMk/>
            <pc:sldMk cId="6424633" sldId="2142533963"/>
            <ac:spMk id="26" creationId="{2C43E3AC-6E4A-7CB6-5A30-C6E4E3802DDA}"/>
          </ac:spMkLst>
        </pc:spChg>
        <pc:spChg chg="del">
          <ac:chgData name="Alexander Gordeev" userId="8cc71573-4b6f-45da-99aa-23d918dfbb72" providerId="ADAL" clId="{0D966D85-4F36-495A-8E24-191B5D0D7D3F}" dt="2024-09-11T08:48:43.398" v="16138" actId="478"/>
          <ac:spMkLst>
            <pc:docMk/>
            <pc:sldMk cId="6424633" sldId="2142533963"/>
            <ac:spMk id="27" creationId="{910881DC-7185-BC50-DDF8-882C08321DAE}"/>
          </ac:spMkLst>
        </pc:spChg>
        <pc:spChg chg="del">
          <ac:chgData name="Alexander Gordeev" userId="8cc71573-4b6f-45da-99aa-23d918dfbb72" providerId="ADAL" clId="{0D966D85-4F36-495A-8E24-191B5D0D7D3F}" dt="2024-09-11T08:48:43.398" v="16138" actId="478"/>
          <ac:spMkLst>
            <pc:docMk/>
            <pc:sldMk cId="6424633" sldId="2142533963"/>
            <ac:spMk id="28" creationId="{76FE30CF-2AA0-C08D-C56D-ED30EDEDC780}"/>
          </ac:spMkLst>
        </pc:spChg>
        <pc:spChg chg="del">
          <ac:chgData name="Alexander Gordeev" userId="8cc71573-4b6f-45da-99aa-23d918dfbb72" providerId="ADAL" clId="{0D966D85-4F36-495A-8E24-191B5D0D7D3F}" dt="2024-09-11T05:51:52.539" v="15085" actId="478"/>
          <ac:spMkLst>
            <pc:docMk/>
            <pc:sldMk cId="6424633" sldId="2142533963"/>
            <ac:spMk id="29" creationId="{5425E542-CC0D-A3AA-AFDD-D451BE7C06F6}"/>
          </ac:spMkLst>
        </pc:spChg>
        <pc:spChg chg="del">
          <ac:chgData name="Alexander Gordeev" userId="8cc71573-4b6f-45da-99aa-23d918dfbb72" providerId="ADAL" clId="{0D966D85-4F36-495A-8E24-191B5D0D7D3F}" dt="2024-09-11T08:48:43.398" v="16138" actId="478"/>
          <ac:spMkLst>
            <pc:docMk/>
            <pc:sldMk cId="6424633" sldId="2142533963"/>
            <ac:spMk id="30" creationId="{795C3792-9661-45E0-8839-0A2DD921586E}"/>
          </ac:spMkLst>
        </pc:spChg>
        <pc:spChg chg="del">
          <ac:chgData name="Alexander Gordeev" userId="8cc71573-4b6f-45da-99aa-23d918dfbb72" providerId="ADAL" clId="{0D966D85-4F36-495A-8E24-191B5D0D7D3F}" dt="2024-09-11T08:48:43.398" v="16138" actId="478"/>
          <ac:spMkLst>
            <pc:docMk/>
            <pc:sldMk cId="6424633" sldId="2142533963"/>
            <ac:spMk id="31" creationId="{EFFA53CB-E5C0-6E64-D59E-4066DC93C595}"/>
          </ac:spMkLst>
        </pc:spChg>
        <pc:spChg chg="del">
          <ac:chgData name="Alexander Gordeev" userId="8cc71573-4b6f-45da-99aa-23d918dfbb72" providerId="ADAL" clId="{0D966D85-4F36-495A-8E24-191B5D0D7D3F}" dt="2024-09-11T08:48:43.398" v="16138" actId="478"/>
          <ac:spMkLst>
            <pc:docMk/>
            <pc:sldMk cId="6424633" sldId="2142533963"/>
            <ac:spMk id="32" creationId="{A731A95A-E3CC-F4D9-07A6-EA1CADD57DB4}"/>
          </ac:spMkLst>
        </pc:spChg>
        <pc:spChg chg="del mod">
          <ac:chgData name="Alexander Gordeev" userId="8cc71573-4b6f-45da-99aa-23d918dfbb72" providerId="ADAL" clId="{0D966D85-4F36-495A-8E24-191B5D0D7D3F}" dt="2024-09-11T08:48:43.398" v="16138" actId="478"/>
          <ac:spMkLst>
            <pc:docMk/>
            <pc:sldMk cId="6424633" sldId="2142533963"/>
            <ac:spMk id="33" creationId="{A8BA3F17-5A37-3A6D-FF5D-4F474288DB03}"/>
          </ac:spMkLst>
        </pc:spChg>
        <pc:spChg chg="del mod">
          <ac:chgData name="Alexander Gordeev" userId="8cc71573-4b6f-45da-99aa-23d918dfbb72" providerId="ADAL" clId="{0D966D85-4F36-495A-8E24-191B5D0D7D3F}" dt="2024-09-11T08:48:43.398" v="16138" actId="478"/>
          <ac:spMkLst>
            <pc:docMk/>
            <pc:sldMk cId="6424633" sldId="2142533963"/>
            <ac:spMk id="34" creationId="{1C1FAFCD-FBF0-F780-E86E-6BEC55856643}"/>
          </ac:spMkLst>
        </pc:spChg>
        <pc:spChg chg="add mod">
          <ac:chgData name="Alexander Gordeev" userId="8cc71573-4b6f-45da-99aa-23d918dfbb72" providerId="ADAL" clId="{0D966D85-4F36-495A-8E24-191B5D0D7D3F}" dt="2024-09-11T08:48:49.034" v="16139"/>
          <ac:spMkLst>
            <pc:docMk/>
            <pc:sldMk cId="6424633" sldId="2142533963"/>
            <ac:spMk id="58" creationId="{A8D08EB1-E920-045B-F02E-CFAA40464E3D}"/>
          </ac:spMkLst>
        </pc:spChg>
        <pc:spChg chg="add mod">
          <ac:chgData name="Alexander Gordeev" userId="8cc71573-4b6f-45da-99aa-23d918dfbb72" providerId="ADAL" clId="{0D966D85-4F36-495A-8E24-191B5D0D7D3F}" dt="2024-09-11T08:48:49.034" v="16139"/>
          <ac:spMkLst>
            <pc:docMk/>
            <pc:sldMk cId="6424633" sldId="2142533963"/>
            <ac:spMk id="59" creationId="{7287D906-2DF5-3D9B-B66F-4C504BBEBC37}"/>
          </ac:spMkLst>
        </pc:spChg>
        <pc:spChg chg="add mod">
          <ac:chgData name="Alexander Gordeev" userId="8cc71573-4b6f-45da-99aa-23d918dfbb72" providerId="ADAL" clId="{0D966D85-4F36-495A-8E24-191B5D0D7D3F}" dt="2024-09-11T08:48:49.034" v="16139"/>
          <ac:spMkLst>
            <pc:docMk/>
            <pc:sldMk cId="6424633" sldId="2142533963"/>
            <ac:spMk id="60" creationId="{9D5D9319-8D63-8FEC-5304-EB5B1918A055}"/>
          </ac:spMkLst>
        </pc:spChg>
        <pc:spChg chg="mod">
          <ac:chgData name="Alexander Gordeev" userId="8cc71573-4b6f-45da-99aa-23d918dfbb72" providerId="ADAL" clId="{0D966D85-4F36-495A-8E24-191B5D0D7D3F}" dt="2024-09-11T08:48:49.034" v="16139"/>
          <ac:spMkLst>
            <pc:docMk/>
            <pc:sldMk cId="6424633" sldId="2142533963"/>
            <ac:spMk id="62" creationId="{3B5A9B8F-F3BC-9ED6-2D37-CCA326DEAB68}"/>
          </ac:spMkLst>
        </pc:spChg>
        <pc:spChg chg="mod">
          <ac:chgData name="Alexander Gordeev" userId="8cc71573-4b6f-45da-99aa-23d918dfbb72" providerId="ADAL" clId="{0D966D85-4F36-495A-8E24-191B5D0D7D3F}" dt="2024-09-11T08:51:11.481" v="16161" actId="20577"/>
          <ac:spMkLst>
            <pc:docMk/>
            <pc:sldMk cId="6424633" sldId="2142533963"/>
            <ac:spMk id="63" creationId="{43B7577D-8830-6FF5-9E60-082BB5CEC5AA}"/>
          </ac:spMkLst>
        </pc:spChg>
        <pc:spChg chg="mod">
          <ac:chgData name="Alexander Gordeev" userId="8cc71573-4b6f-45da-99aa-23d918dfbb72" providerId="ADAL" clId="{0D966D85-4F36-495A-8E24-191B5D0D7D3F}" dt="2024-09-11T08:48:49.034" v="16139"/>
          <ac:spMkLst>
            <pc:docMk/>
            <pc:sldMk cId="6424633" sldId="2142533963"/>
            <ac:spMk id="65" creationId="{3501F563-899E-D5A5-E379-77AE56203BC8}"/>
          </ac:spMkLst>
        </pc:spChg>
        <pc:spChg chg="mod">
          <ac:chgData name="Alexander Gordeev" userId="8cc71573-4b6f-45da-99aa-23d918dfbb72" providerId="ADAL" clId="{0D966D85-4F36-495A-8E24-191B5D0D7D3F}" dt="2024-09-11T08:48:49.034" v="16139"/>
          <ac:spMkLst>
            <pc:docMk/>
            <pc:sldMk cId="6424633" sldId="2142533963"/>
            <ac:spMk id="66" creationId="{892F7ED2-0E53-20BD-E4ED-1EE32E0582A3}"/>
          </ac:spMkLst>
        </pc:spChg>
        <pc:spChg chg="mod">
          <ac:chgData name="Alexander Gordeev" userId="8cc71573-4b6f-45da-99aa-23d918dfbb72" providerId="ADAL" clId="{0D966D85-4F36-495A-8E24-191B5D0D7D3F}" dt="2024-09-11T08:48:49.034" v="16139"/>
          <ac:spMkLst>
            <pc:docMk/>
            <pc:sldMk cId="6424633" sldId="2142533963"/>
            <ac:spMk id="68" creationId="{CEDF4B5A-3422-4EF0-F7BF-7CC8E0F251ED}"/>
          </ac:spMkLst>
        </pc:spChg>
        <pc:spChg chg="mod">
          <ac:chgData name="Alexander Gordeev" userId="8cc71573-4b6f-45da-99aa-23d918dfbb72" providerId="ADAL" clId="{0D966D85-4F36-495A-8E24-191B5D0D7D3F}" dt="2024-09-11T08:48:49.034" v="16139"/>
          <ac:spMkLst>
            <pc:docMk/>
            <pc:sldMk cId="6424633" sldId="2142533963"/>
            <ac:spMk id="69" creationId="{57A5A667-0031-19A0-0FB5-B3B6A343583B}"/>
          </ac:spMkLst>
        </pc:spChg>
        <pc:spChg chg="add mod">
          <ac:chgData name="Alexander Gordeev" userId="8cc71573-4b6f-45da-99aa-23d918dfbb72" providerId="ADAL" clId="{0D966D85-4F36-495A-8E24-191B5D0D7D3F}" dt="2024-09-11T08:48:49.034" v="16139"/>
          <ac:spMkLst>
            <pc:docMk/>
            <pc:sldMk cId="6424633" sldId="2142533963"/>
            <ac:spMk id="70" creationId="{225B02B7-7EBA-310B-0149-A08FE18EB4AB}"/>
          </ac:spMkLst>
        </pc:spChg>
        <pc:spChg chg="add mod">
          <ac:chgData name="Alexander Gordeev" userId="8cc71573-4b6f-45da-99aa-23d918dfbb72" providerId="ADAL" clId="{0D966D85-4F36-495A-8E24-191B5D0D7D3F}" dt="2024-09-11T08:48:49.034" v="16139"/>
          <ac:spMkLst>
            <pc:docMk/>
            <pc:sldMk cId="6424633" sldId="2142533963"/>
            <ac:spMk id="71" creationId="{474219FF-A3E2-A5DF-C929-74F633D02768}"/>
          </ac:spMkLst>
        </pc:spChg>
        <pc:spChg chg="add mod">
          <ac:chgData name="Alexander Gordeev" userId="8cc71573-4b6f-45da-99aa-23d918dfbb72" providerId="ADAL" clId="{0D966D85-4F36-495A-8E24-191B5D0D7D3F}" dt="2024-09-11T08:48:49.034" v="16139"/>
          <ac:spMkLst>
            <pc:docMk/>
            <pc:sldMk cId="6424633" sldId="2142533963"/>
            <ac:spMk id="72" creationId="{130D5832-EAF5-619D-0488-DADA09A35B80}"/>
          </ac:spMkLst>
        </pc:spChg>
        <pc:spChg chg="mod">
          <ac:chgData name="Alexander Gordeev" userId="8cc71573-4b6f-45da-99aa-23d918dfbb72" providerId="ADAL" clId="{0D966D85-4F36-495A-8E24-191B5D0D7D3F}" dt="2024-09-11T08:48:49.034" v="16139"/>
          <ac:spMkLst>
            <pc:docMk/>
            <pc:sldMk cId="6424633" sldId="2142533963"/>
            <ac:spMk id="74" creationId="{2D83172D-8469-CD09-E2A0-0EA7365FCA1C}"/>
          </ac:spMkLst>
        </pc:spChg>
        <pc:spChg chg="mod">
          <ac:chgData name="Alexander Gordeev" userId="8cc71573-4b6f-45da-99aa-23d918dfbb72" providerId="ADAL" clId="{0D966D85-4F36-495A-8E24-191B5D0D7D3F}" dt="2024-09-11T08:48:49.034" v="16139"/>
          <ac:spMkLst>
            <pc:docMk/>
            <pc:sldMk cId="6424633" sldId="2142533963"/>
            <ac:spMk id="75" creationId="{25C19162-1A43-F5CC-193D-E5338C484552}"/>
          </ac:spMkLst>
        </pc:spChg>
        <pc:spChg chg="mod">
          <ac:chgData name="Alexander Gordeev" userId="8cc71573-4b6f-45da-99aa-23d918dfbb72" providerId="ADAL" clId="{0D966D85-4F36-495A-8E24-191B5D0D7D3F}" dt="2024-09-11T08:48:49.034" v="16139"/>
          <ac:spMkLst>
            <pc:docMk/>
            <pc:sldMk cId="6424633" sldId="2142533963"/>
            <ac:spMk id="77" creationId="{ACAE08A8-2C78-05BE-BAED-CD0C1EEB09EA}"/>
          </ac:spMkLst>
        </pc:spChg>
        <pc:spChg chg="mod">
          <ac:chgData name="Alexander Gordeev" userId="8cc71573-4b6f-45da-99aa-23d918dfbb72" providerId="ADAL" clId="{0D966D85-4F36-495A-8E24-191B5D0D7D3F}" dt="2024-09-11T08:48:49.034" v="16139"/>
          <ac:spMkLst>
            <pc:docMk/>
            <pc:sldMk cId="6424633" sldId="2142533963"/>
            <ac:spMk id="78" creationId="{0C3E6657-08AB-7493-C03C-B854DF06E8E2}"/>
          </ac:spMkLst>
        </pc:spChg>
        <pc:spChg chg="mod">
          <ac:chgData name="Alexander Gordeev" userId="8cc71573-4b6f-45da-99aa-23d918dfbb72" providerId="ADAL" clId="{0D966D85-4F36-495A-8E24-191B5D0D7D3F}" dt="2024-09-11T08:48:49.034" v="16139"/>
          <ac:spMkLst>
            <pc:docMk/>
            <pc:sldMk cId="6424633" sldId="2142533963"/>
            <ac:spMk id="80" creationId="{2AB8086B-33D0-1FE6-6494-821C31E5DF65}"/>
          </ac:spMkLst>
        </pc:spChg>
        <pc:spChg chg="mod">
          <ac:chgData name="Alexander Gordeev" userId="8cc71573-4b6f-45da-99aa-23d918dfbb72" providerId="ADAL" clId="{0D966D85-4F36-495A-8E24-191B5D0D7D3F}" dt="2024-09-11T08:48:49.034" v="16139"/>
          <ac:spMkLst>
            <pc:docMk/>
            <pc:sldMk cId="6424633" sldId="2142533963"/>
            <ac:spMk id="81" creationId="{045A90E5-7EE6-906C-A177-BF311CF3A7D4}"/>
          </ac:spMkLst>
        </pc:spChg>
        <pc:spChg chg="add mod">
          <ac:chgData name="Alexander Gordeev" userId="8cc71573-4b6f-45da-99aa-23d918dfbb72" providerId="ADAL" clId="{0D966D85-4F36-495A-8E24-191B5D0D7D3F}" dt="2024-09-11T08:48:49.034" v="16139"/>
          <ac:spMkLst>
            <pc:docMk/>
            <pc:sldMk cId="6424633" sldId="2142533963"/>
            <ac:spMk id="82" creationId="{D202D691-3D6C-ECE8-E77D-3D97F4346746}"/>
          </ac:spMkLst>
        </pc:spChg>
        <pc:spChg chg="add mod">
          <ac:chgData name="Alexander Gordeev" userId="8cc71573-4b6f-45da-99aa-23d918dfbb72" providerId="ADAL" clId="{0D966D85-4F36-495A-8E24-191B5D0D7D3F}" dt="2024-09-11T08:48:49.034" v="16139"/>
          <ac:spMkLst>
            <pc:docMk/>
            <pc:sldMk cId="6424633" sldId="2142533963"/>
            <ac:spMk id="83" creationId="{53DBDD70-2CF2-394F-6CB9-73F1872E1245}"/>
          </ac:spMkLst>
        </pc:spChg>
        <pc:spChg chg="add mod">
          <ac:chgData name="Alexander Gordeev" userId="8cc71573-4b6f-45da-99aa-23d918dfbb72" providerId="ADAL" clId="{0D966D85-4F36-495A-8E24-191B5D0D7D3F}" dt="2024-09-11T08:48:49.034" v="16139"/>
          <ac:spMkLst>
            <pc:docMk/>
            <pc:sldMk cId="6424633" sldId="2142533963"/>
            <ac:spMk id="86" creationId="{4934F4C1-E7E6-0634-43F5-BD417A9A034E}"/>
          </ac:spMkLst>
        </pc:spChg>
        <pc:spChg chg="add mod">
          <ac:chgData name="Alexander Gordeev" userId="8cc71573-4b6f-45da-99aa-23d918dfbb72" providerId="ADAL" clId="{0D966D85-4F36-495A-8E24-191B5D0D7D3F}" dt="2024-09-11T08:48:49.034" v="16139"/>
          <ac:spMkLst>
            <pc:docMk/>
            <pc:sldMk cId="6424633" sldId="2142533963"/>
            <ac:spMk id="91" creationId="{AD5FFEC7-ED1F-AB1F-5BBD-E373CC8E8C7A}"/>
          </ac:spMkLst>
        </pc:spChg>
        <pc:grpChg chg="add mod">
          <ac:chgData name="Alexander Gordeev" userId="8cc71573-4b6f-45da-99aa-23d918dfbb72" providerId="ADAL" clId="{0D966D85-4F36-495A-8E24-191B5D0D7D3F}" dt="2024-09-11T08:50:12.610" v="16158" actId="12789"/>
          <ac:grpSpMkLst>
            <pc:docMk/>
            <pc:sldMk cId="6424633" sldId="2142533963"/>
            <ac:grpSpMk id="61" creationId="{ABD178BC-2ADC-8721-5677-7CE21A85E9BC}"/>
          </ac:grpSpMkLst>
        </pc:grpChg>
        <pc:grpChg chg="add mod">
          <ac:chgData name="Alexander Gordeev" userId="8cc71573-4b6f-45da-99aa-23d918dfbb72" providerId="ADAL" clId="{0D966D85-4F36-495A-8E24-191B5D0D7D3F}" dt="2024-09-11T08:48:49.034" v="16139"/>
          <ac:grpSpMkLst>
            <pc:docMk/>
            <pc:sldMk cId="6424633" sldId="2142533963"/>
            <ac:grpSpMk id="64" creationId="{F524054B-1BF2-C505-053A-5D5C890760A3}"/>
          </ac:grpSpMkLst>
        </pc:grpChg>
        <pc:grpChg chg="add mod">
          <ac:chgData name="Alexander Gordeev" userId="8cc71573-4b6f-45da-99aa-23d918dfbb72" providerId="ADAL" clId="{0D966D85-4F36-495A-8E24-191B5D0D7D3F}" dt="2024-09-11T08:48:49.034" v="16139"/>
          <ac:grpSpMkLst>
            <pc:docMk/>
            <pc:sldMk cId="6424633" sldId="2142533963"/>
            <ac:grpSpMk id="67" creationId="{8CBF5580-B032-3BF9-6A2F-062647D39D16}"/>
          </ac:grpSpMkLst>
        </pc:grpChg>
        <pc:grpChg chg="add mod">
          <ac:chgData name="Alexander Gordeev" userId="8cc71573-4b6f-45da-99aa-23d918dfbb72" providerId="ADAL" clId="{0D966D85-4F36-495A-8E24-191B5D0D7D3F}" dt="2024-09-11T08:48:49.034" v="16139"/>
          <ac:grpSpMkLst>
            <pc:docMk/>
            <pc:sldMk cId="6424633" sldId="2142533963"/>
            <ac:grpSpMk id="73" creationId="{A40117DE-B8B1-E36F-63A2-D9F97A3CB633}"/>
          </ac:grpSpMkLst>
        </pc:grpChg>
        <pc:grpChg chg="add mod">
          <ac:chgData name="Alexander Gordeev" userId="8cc71573-4b6f-45da-99aa-23d918dfbb72" providerId="ADAL" clId="{0D966D85-4F36-495A-8E24-191B5D0D7D3F}" dt="2024-09-11T08:48:49.034" v="16139"/>
          <ac:grpSpMkLst>
            <pc:docMk/>
            <pc:sldMk cId="6424633" sldId="2142533963"/>
            <ac:grpSpMk id="76" creationId="{E0624541-1AC5-0C92-E53C-65EC5521846F}"/>
          </ac:grpSpMkLst>
        </pc:grpChg>
        <pc:grpChg chg="add mod">
          <ac:chgData name="Alexander Gordeev" userId="8cc71573-4b6f-45da-99aa-23d918dfbb72" providerId="ADAL" clId="{0D966D85-4F36-495A-8E24-191B5D0D7D3F}" dt="2024-09-11T08:48:49.034" v="16139"/>
          <ac:grpSpMkLst>
            <pc:docMk/>
            <pc:sldMk cId="6424633" sldId="2142533963"/>
            <ac:grpSpMk id="79" creationId="{6D063C73-58F3-D89F-64B4-7CF834077EE3}"/>
          </ac:grpSpMkLst>
        </pc:grpChg>
        <pc:cxnChg chg="add mod ord">
          <ac:chgData name="Alexander Gordeev" userId="8cc71573-4b6f-45da-99aa-23d918dfbb72" providerId="ADAL" clId="{0D966D85-4F36-495A-8E24-191B5D0D7D3F}" dt="2024-09-11T08:51:02.245" v="16160" actId="166"/>
          <ac:cxnSpMkLst>
            <pc:docMk/>
            <pc:sldMk cId="6424633" sldId="2142533963"/>
            <ac:cxnSpMk id="16" creationId="{3B07A7D1-5D47-660E-FD8B-A3898D8AAA2B}"/>
          </ac:cxnSpMkLst>
        </pc:cxnChg>
        <pc:cxnChg chg="del">
          <ac:chgData name="Alexander Gordeev" userId="8cc71573-4b6f-45da-99aa-23d918dfbb72" providerId="ADAL" clId="{0D966D85-4F36-495A-8E24-191B5D0D7D3F}" dt="2024-09-11T08:48:43.398" v="16138" actId="478"/>
          <ac:cxnSpMkLst>
            <pc:docMk/>
            <pc:sldMk cId="6424633" sldId="2142533963"/>
            <ac:cxnSpMk id="35" creationId="{7A69DA2E-3ACC-DCCB-F92E-C957792BE035}"/>
          </ac:cxnSpMkLst>
        </pc:cxnChg>
        <pc:cxnChg chg="del">
          <ac:chgData name="Alexander Gordeev" userId="8cc71573-4b6f-45da-99aa-23d918dfbb72" providerId="ADAL" clId="{0D966D85-4F36-495A-8E24-191B5D0D7D3F}" dt="2024-09-11T08:48:43.398" v="16138" actId="478"/>
          <ac:cxnSpMkLst>
            <pc:docMk/>
            <pc:sldMk cId="6424633" sldId="2142533963"/>
            <ac:cxnSpMk id="36" creationId="{343E4256-FAC0-FAD4-8700-6D1F62FDB3DE}"/>
          </ac:cxnSpMkLst>
        </pc:cxnChg>
        <pc:cxnChg chg="del mod">
          <ac:chgData name="Alexander Gordeev" userId="8cc71573-4b6f-45da-99aa-23d918dfbb72" providerId="ADAL" clId="{0D966D85-4F36-495A-8E24-191B5D0D7D3F}" dt="2024-09-11T05:51:52.539" v="15085" actId="478"/>
          <ac:cxnSpMkLst>
            <pc:docMk/>
            <pc:sldMk cId="6424633" sldId="2142533963"/>
            <ac:cxnSpMk id="40" creationId="{C7317F8B-F6E2-F566-09A8-48CBFF100876}"/>
          </ac:cxnSpMkLst>
        </pc:cxnChg>
        <pc:cxnChg chg="add del mod">
          <ac:chgData name="Alexander Gordeev" userId="8cc71573-4b6f-45da-99aa-23d918dfbb72" providerId="ADAL" clId="{0D966D85-4F36-495A-8E24-191B5D0D7D3F}" dt="2024-09-11T08:48:43.398" v="16138" actId="478"/>
          <ac:cxnSpMkLst>
            <pc:docMk/>
            <pc:sldMk cId="6424633" sldId="2142533963"/>
            <ac:cxnSpMk id="41" creationId="{DC10915F-44B1-E02E-E2F0-D078A73559FA}"/>
          </ac:cxnSpMkLst>
        </pc:cxnChg>
        <pc:cxnChg chg="add del mod">
          <ac:chgData name="Alexander Gordeev" userId="8cc71573-4b6f-45da-99aa-23d918dfbb72" providerId="ADAL" clId="{0D966D85-4F36-495A-8E24-191B5D0D7D3F}" dt="2024-09-11T08:48:43.398" v="16138" actId="478"/>
          <ac:cxnSpMkLst>
            <pc:docMk/>
            <pc:sldMk cId="6424633" sldId="2142533963"/>
            <ac:cxnSpMk id="42" creationId="{F22D34F2-4EA7-E9D3-B8DF-5BC291D7947C}"/>
          </ac:cxnSpMkLst>
        </pc:cxnChg>
        <pc:cxnChg chg="add del mod">
          <ac:chgData name="Alexander Gordeev" userId="8cc71573-4b6f-45da-99aa-23d918dfbb72" providerId="ADAL" clId="{0D966D85-4F36-495A-8E24-191B5D0D7D3F}" dt="2024-09-11T05:52:14.244" v="15089" actId="478"/>
          <ac:cxnSpMkLst>
            <pc:docMk/>
            <pc:sldMk cId="6424633" sldId="2142533963"/>
            <ac:cxnSpMk id="43" creationId="{1B4B5B6E-55B7-9161-8E48-5F4764A3A806}"/>
          </ac:cxnSpMkLst>
        </pc:cxnChg>
        <pc:cxnChg chg="add del mod">
          <ac:chgData name="Alexander Gordeev" userId="8cc71573-4b6f-45da-99aa-23d918dfbb72" providerId="ADAL" clId="{0D966D85-4F36-495A-8E24-191B5D0D7D3F}" dt="2024-09-11T08:48:43.398" v="16138" actId="478"/>
          <ac:cxnSpMkLst>
            <pc:docMk/>
            <pc:sldMk cId="6424633" sldId="2142533963"/>
            <ac:cxnSpMk id="44" creationId="{508BFF0D-6653-09ED-DCAD-0CE279CD8EB4}"/>
          </ac:cxnSpMkLst>
        </pc:cxnChg>
        <pc:cxnChg chg="add del mod">
          <ac:chgData name="Alexander Gordeev" userId="8cc71573-4b6f-45da-99aa-23d918dfbb72" providerId="ADAL" clId="{0D966D85-4F36-495A-8E24-191B5D0D7D3F}" dt="2024-09-11T08:48:43.398" v="16138" actId="478"/>
          <ac:cxnSpMkLst>
            <pc:docMk/>
            <pc:sldMk cId="6424633" sldId="2142533963"/>
            <ac:cxnSpMk id="45" creationId="{7A590C3C-ED86-1168-C8AF-C911381A6DA6}"/>
          </ac:cxnSpMkLst>
        </pc:cxnChg>
        <pc:cxnChg chg="add mod">
          <ac:chgData name="Alexander Gordeev" userId="8cc71573-4b6f-45da-99aa-23d918dfbb72" providerId="ADAL" clId="{0D966D85-4F36-495A-8E24-191B5D0D7D3F}" dt="2024-09-11T08:48:49.034" v="16139"/>
          <ac:cxnSpMkLst>
            <pc:docMk/>
            <pc:sldMk cId="6424633" sldId="2142533963"/>
            <ac:cxnSpMk id="84" creationId="{7FC09DE1-AE4C-37E3-D0E8-CBE9A04F96D5}"/>
          </ac:cxnSpMkLst>
        </pc:cxnChg>
        <pc:cxnChg chg="add mod">
          <ac:chgData name="Alexander Gordeev" userId="8cc71573-4b6f-45da-99aa-23d918dfbb72" providerId="ADAL" clId="{0D966D85-4F36-495A-8E24-191B5D0D7D3F}" dt="2024-09-11T08:48:49.034" v="16139"/>
          <ac:cxnSpMkLst>
            <pc:docMk/>
            <pc:sldMk cId="6424633" sldId="2142533963"/>
            <ac:cxnSpMk id="85" creationId="{E5678FC7-EDE7-6ACD-7084-9F9D26DD9A69}"/>
          </ac:cxnSpMkLst>
        </pc:cxnChg>
        <pc:cxnChg chg="add mod">
          <ac:chgData name="Alexander Gordeev" userId="8cc71573-4b6f-45da-99aa-23d918dfbb72" providerId="ADAL" clId="{0D966D85-4F36-495A-8E24-191B5D0D7D3F}" dt="2024-09-11T08:48:49.034" v="16139"/>
          <ac:cxnSpMkLst>
            <pc:docMk/>
            <pc:sldMk cId="6424633" sldId="2142533963"/>
            <ac:cxnSpMk id="87" creationId="{30A85A0E-12AC-DF42-7F94-8B6C315F6094}"/>
          </ac:cxnSpMkLst>
        </pc:cxnChg>
        <pc:cxnChg chg="add mod">
          <ac:chgData name="Alexander Gordeev" userId="8cc71573-4b6f-45da-99aa-23d918dfbb72" providerId="ADAL" clId="{0D966D85-4F36-495A-8E24-191B5D0D7D3F}" dt="2024-09-11T08:48:49.034" v="16139"/>
          <ac:cxnSpMkLst>
            <pc:docMk/>
            <pc:sldMk cId="6424633" sldId="2142533963"/>
            <ac:cxnSpMk id="88" creationId="{551AA503-02BB-B86A-47F7-C16E65F4A757}"/>
          </ac:cxnSpMkLst>
        </pc:cxnChg>
        <pc:cxnChg chg="add mod">
          <ac:chgData name="Alexander Gordeev" userId="8cc71573-4b6f-45da-99aa-23d918dfbb72" providerId="ADAL" clId="{0D966D85-4F36-495A-8E24-191B5D0D7D3F}" dt="2024-09-11T08:48:49.034" v="16139"/>
          <ac:cxnSpMkLst>
            <pc:docMk/>
            <pc:sldMk cId="6424633" sldId="2142533963"/>
            <ac:cxnSpMk id="89" creationId="{3A2BE943-E5EC-A408-7BE0-009F6B9441D4}"/>
          </ac:cxnSpMkLst>
        </pc:cxnChg>
        <pc:cxnChg chg="add mod">
          <ac:chgData name="Alexander Gordeev" userId="8cc71573-4b6f-45da-99aa-23d918dfbb72" providerId="ADAL" clId="{0D966D85-4F36-495A-8E24-191B5D0D7D3F}" dt="2024-09-11T08:48:49.034" v="16139"/>
          <ac:cxnSpMkLst>
            <pc:docMk/>
            <pc:sldMk cId="6424633" sldId="2142533963"/>
            <ac:cxnSpMk id="90" creationId="{7C604A06-0B02-DCB2-61CB-C930CE5EA3C5}"/>
          </ac:cxnSpMkLst>
        </pc:cxnChg>
      </pc:sldChg>
      <pc:sldChg chg="addSp delSp modSp new mod ord modNotesTx">
        <pc:chgData name="Alexander Gordeev" userId="8cc71573-4b6f-45da-99aa-23d918dfbb72" providerId="ADAL" clId="{0D966D85-4F36-495A-8E24-191B5D0D7D3F}" dt="2024-09-23T20:58:01.166" v="45298" actId="6549"/>
        <pc:sldMkLst>
          <pc:docMk/>
          <pc:sldMk cId="1365798580" sldId="2142533964"/>
        </pc:sldMkLst>
        <pc:spChg chg="mod">
          <ac:chgData name="Alexander Gordeev" userId="8cc71573-4b6f-45da-99aa-23d918dfbb72" providerId="ADAL" clId="{0D966D85-4F36-495A-8E24-191B5D0D7D3F}" dt="2024-09-09T20:34:32.173" v="9598" actId="20577"/>
          <ac:spMkLst>
            <pc:docMk/>
            <pc:sldMk cId="1365798580" sldId="2142533964"/>
            <ac:spMk id="2" creationId="{D331FC18-AAB4-2F41-B2EB-42FF7236D732}"/>
          </ac:spMkLst>
        </pc:spChg>
        <pc:spChg chg="add del">
          <ac:chgData name="Alexander Gordeev" userId="8cc71573-4b6f-45da-99aa-23d918dfbb72" providerId="ADAL" clId="{0D966D85-4F36-495A-8E24-191B5D0D7D3F}" dt="2024-09-09T20:32:55.931" v="9554" actId="478"/>
          <ac:spMkLst>
            <pc:docMk/>
            <pc:sldMk cId="1365798580" sldId="2142533964"/>
            <ac:spMk id="3" creationId="{9948922D-FAA1-E9D2-9F7A-8139826B4C2F}"/>
          </ac:spMkLst>
        </pc:spChg>
        <pc:spChg chg="mod">
          <ac:chgData name="Alexander Gordeev" userId="8cc71573-4b6f-45da-99aa-23d918dfbb72" providerId="ADAL" clId="{0D966D85-4F36-495A-8E24-191B5D0D7D3F}" dt="2024-09-21T11:19:45.482" v="18317" actId="20577"/>
          <ac:spMkLst>
            <pc:docMk/>
            <pc:sldMk cId="1365798580" sldId="2142533964"/>
            <ac:spMk id="4" creationId="{696F380D-B17A-761B-4765-46331069F0C3}"/>
          </ac:spMkLst>
        </pc:spChg>
        <pc:spChg chg="add del">
          <ac:chgData name="Alexander Gordeev" userId="8cc71573-4b6f-45da-99aa-23d918dfbb72" providerId="ADAL" clId="{0D966D85-4F36-495A-8E24-191B5D0D7D3F}" dt="2024-09-09T20:32:58.401" v="9555" actId="478"/>
          <ac:spMkLst>
            <pc:docMk/>
            <pc:sldMk cId="1365798580" sldId="2142533964"/>
            <ac:spMk id="6" creationId="{07378E43-25A9-68E1-A6E2-F91C2F13299F}"/>
          </ac:spMkLst>
        </pc:spChg>
        <pc:spChg chg="add del">
          <ac:chgData name="Alexander Gordeev" userId="8cc71573-4b6f-45da-99aa-23d918dfbb72" providerId="ADAL" clId="{0D966D85-4F36-495A-8E24-191B5D0D7D3F}" dt="2024-09-09T20:33:00.402" v="9556" actId="478"/>
          <ac:spMkLst>
            <pc:docMk/>
            <pc:sldMk cId="1365798580" sldId="2142533964"/>
            <ac:spMk id="7" creationId="{1493F7B6-E48E-B23E-8EEB-CC73D32F0F42}"/>
          </ac:spMkLst>
        </pc:spChg>
      </pc:sldChg>
      <pc:sldChg chg="addSp modSp add mod ord modNotesTx">
        <pc:chgData name="Alexander Gordeev" userId="8cc71573-4b6f-45da-99aa-23d918dfbb72" providerId="ADAL" clId="{0D966D85-4F36-495A-8E24-191B5D0D7D3F}" dt="2024-09-23T21:00:27.554" v="45322" actId="6549"/>
        <pc:sldMkLst>
          <pc:docMk/>
          <pc:sldMk cId="3029135786" sldId="2142533965"/>
        </pc:sldMkLst>
        <pc:spChg chg="mod">
          <ac:chgData name="Alexander Gordeev" userId="8cc71573-4b6f-45da-99aa-23d918dfbb72" providerId="ADAL" clId="{0D966D85-4F36-495A-8E24-191B5D0D7D3F}" dt="2024-09-10T15:24:51.708" v="13810"/>
          <ac:spMkLst>
            <pc:docMk/>
            <pc:sldMk cId="3029135786" sldId="2142533965"/>
            <ac:spMk id="2" creationId="{3C29AD6E-A82B-428A-131F-E16D173127BE}"/>
          </ac:spMkLst>
        </pc:spChg>
        <pc:spChg chg="mod">
          <ac:chgData name="Alexander Gordeev" userId="8cc71573-4b6f-45da-99aa-23d918dfbb72" providerId="ADAL" clId="{0D966D85-4F36-495A-8E24-191B5D0D7D3F}" dt="2024-09-23T04:17:16.869" v="44109" actId="20577"/>
          <ac:spMkLst>
            <pc:docMk/>
            <pc:sldMk cId="3029135786" sldId="2142533965"/>
            <ac:spMk id="3" creationId="{0BA7F629-3FBF-36BB-BC8F-1FE85B5A2A81}"/>
          </ac:spMkLst>
        </pc:spChg>
        <pc:spChg chg="mod">
          <ac:chgData name="Alexander Gordeev" userId="8cc71573-4b6f-45da-99aa-23d918dfbb72" providerId="ADAL" clId="{0D966D85-4F36-495A-8E24-191B5D0D7D3F}" dt="2024-09-23T04:28:33.159" v="44541" actId="20577"/>
          <ac:spMkLst>
            <pc:docMk/>
            <pc:sldMk cId="3029135786" sldId="2142533965"/>
            <ac:spMk id="4" creationId="{01A8F76F-A91A-E079-826E-A7D04F6F664D}"/>
          </ac:spMkLst>
        </pc:spChg>
        <pc:spChg chg="mod">
          <ac:chgData name="Alexander Gordeev" userId="8cc71573-4b6f-45da-99aa-23d918dfbb72" providerId="ADAL" clId="{0D966D85-4F36-495A-8E24-191B5D0D7D3F}" dt="2024-09-23T04:27:23.249" v="44511" actId="20577"/>
          <ac:spMkLst>
            <pc:docMk/>
            <pc:sldMk cId="3029135786" sldId="2142533965"/>
            <ac:spMk id="7" creationId="{E7411219-9B56-19E6-F68F-BA80DE1FDCBD}"/>
          </ac:spMkLst>
        </pc:spChg>
        <pc:spChg chg="add">
          <ac:chgData name="Alexander Gordeev" userId="8cc71573-4b6f-45da-99aa-23d918dfbb72" providerId="ADAL" clId="{0D966D85-4F36-495A-8E24-191B5D0D7D3F}" dt="2024-09-10T10:51:53.826" v="10475"/>
          <ac:spMkLst>
            <pc:docMk/>
            <pc:sldMk cId="3029135786" sldId="2142533965"/>
            <ac:spMk id="8" creationId="{88C97411-1198-6EFD-F951-565D92691A70}"/>
          </ac:spMkLst>
        </pc:spChg>
      </pc:sldChg>
      <pc:sldChg chg="addSp delSp modSp add mod ord modNotesTx">
        <pc:chgData name="Alexander Gordeev" userId="8cc71573-4b6f-45da-99aa-23d918dfbb72" providerId="ADAL" clId="{0D966D85-4F36-495A-8E24-191B5D0D7D3F}" dt="2024-09-23T21:00:17.232" v="45320" actId="6549"/>
        <pc:sldMkLst>
          <pc:docMk/>
          <pc:sldMk cId="2392724271" sldId="2142533966"/>
        </pc:sldMkLst>
        <pc:spChg chg="mod">
          <ac:chgData name="Alexander Gordeev" userId="8cc71573-4b6f-45da-99aa-23d918dfbb72" providerId="ADAL" clId="{0D966D85-4F36-495A-8E24-191B5D0D7D3F}" dt="2024-09-10T11:01:35.462" v="10817" actId="6549"/>
          <ac:spMkLst>
            <pc:docMk/>
            <pc:sldMk cId="2392724271" sldId="2142533966"/>
            <ac:spMk id="2" creationId="{7C4F6C56-C512-8CA2-10C3-8FD3D0BB249B}"/>
          </ac:spMkLst>
        </pc:spChg>
        <pc:spChg chg="add del mod">
          <ac:chgData name="Alexander Gordeev" userId="8cc71573-4b6f-45da-99aa-23d918dfbb72" providerId="ADAL" clId="{0D966D85-4F36-495A-8E24-191B5D0D7D3F}" dt="2024-09-11T06:04:22.959" v="15334" actId="478"/>
          <ac:spMkLst>
            <pc:docMk/>
            <pc:sldMk cId="2392724271" sldId="2142533966"/>
            <ac:spMk id="4" creationId="{6F80CEED-0294-0C29-CBF6-8BD344A4C834}"/>
          </ac:spMkLst>
        </pc:spChg>
        <pc:spChg chg="add del mod">
          <ac:chgData name="Alexander Gordeev" userId="8cc71573-4b6f-45da-99aa-23d918dfbb72" providerId="ADAL" clId="{0D966D85-4F36-495A-8E24-191B5D0D7D3F}" dt="2024-09-11T06:04:46.712" v="15353" actId="478"/>
          <ac:spMkLst>
            <pc:docMk/>
            <pc:sldMk cId="2392724271" sldId="2142533966"/>
            <ac:spMk id="5" creationId="{D4326EFC-27CB-0360-0432-8BC5F88E3684}"/>
          </ac:spMkLst>
        </pc:spChg>
        <pc:spChg chg="mod">
          <ac:chgData name="Alexander Gordeev" userId="8cc71573-4b6f-45da-99aa-23d918dfbb72" providerId="ADAL" clId="{0D966D85-4F36-495A-8E24-191B5D0D7D3F}" dt="2024-09-10T14:13:30.379" v="12967" actId="20577"/>
          <ac:spMkLst>
            <pc:docMk/>
            <pc:sldMk cId="2392724271" sldId="2142533966"/>
            <ac:spMk id="7" creationId="{1C022433-24BC-6CED-E3B1-4BDEE665741C}"/>
          </ac:spMkLst>
        </pc:spChg>
        <pc:spChg chg="del">
          <ac:chgData name="Alexander Gordeev" userId="8cc71573-4b6f-45da-99aa-23d918dfbb72" providerId="ADAL" clId="{0D966D85-4F36-495A-8E24-191B5D0D7D3F}" dt="2024-09-11T08:53:50.064" v="16168" actId="478"/>
          <ac:spMkLst>
            <pc:docMk/>
            <pc:sldMk cId="2392724271" sldId="2142533966"/>
            <ac:spMk id="9" creationId="{2F96EE43-568A-7CE2-627A-6A411292EA87}"/>
          </ac:spMkLst>
        </pc:spChg>
        <pc:spChg chg="del">
          <ac:chgData name="Alexander Gordeev" userId="8cc71573-4b6f-45da-99aa-23d918dfbb72" providerId="ADAL" clId="{0D966D85-4F36-495A-8E24-191B5D0D7D3F}" dt="2024-09-11T08:53:50.064" v="16168" actId="478"/>
          <ac:spMkLst>
            <pc:docMk/>
            <pc:sldMk cId="2392724271" sldId="2142533966"/>
            <ac:spMk id="10" creationId="{F63FBC20-7D56-A79A-5527-2282F8048895}"/>
          </ac:spMkLst>
        </pc:spChg>
        <pc:spChg chg="del">
          <ac:chgData name="Alexander Gordeev" userId="8cc71573-4b6f-45da-99aa-23d918dfbb72" providerId="ADAL" clId="{0D966D85-4F36-495A-8E24-191B5D0D7D3F}" dt="2024-09-11T08:53:50.064" v="16168" actId="478"/>
          <ac:spMkLst>
            <pc:docMk/>
            <pc:sldMk cId="2392724271" sldId="2142533966"/>
            <ac:spMk id="11" creationId="{EC7AFBB1-C899-65AF-E993-B3D6448F79B8}"/>
          </ac:spMkLst>
        </pc:spChg>
        <pc:spChg chg="del">
          <ac:chgData name="Alexander Gordeev" userId="8cc71573-4b6f-45da-99aa-23d918dfbb72" providerId="ADAL" clId="{0D966D85-4F36-495A-8E24-191B5D0D7D3F}" dt="2024-09-11T05:55:24.116" v="15148" actId="478"/>
          <ac:spMkLst>
            <pc:docMk/>
            <pc:sldMk cId="2392724271" sldId="2142533966"/>
            <ac:spMk id="12" creationId="{2B04B1F2-5A96-1A95-E323-4BF5314B0C07}"/>
          </ac:spMkLst>
        </pc:spChg>
        <pc:spChg chg="del">
          <ac:chgData name="Alexander Gordeev" userId="8cc71573-4b6f-45da-99aa-23d918dfbb72" providerId="ADAL" clId="{0D966D85-4F36-495A-8E24-191B5D0D7D3F}" dt="2024-09-11T08:53:50.064" v="16168" actId="478"/>
          <ac:spMkLst>
            <pc:docMk/>
            <pc:sldMk cId="2392724271" sldId="2142533966"/>
            <ac:spMk id="13" creationId="{5A716E47-7232-41D0-368E-58A430074123}"/>
          </ac:spMkLst>
        </pc:spChg>
        <pc:spChg chg="del">
          <ac:chgData name="Alexander Gordeev" userId="8cc71573-4b6f-45da-99aa-23d918dfbb72" providerId="ADAL" clId="{0D966D85-4F36-495A-8E24-191B5D0D7D3F}" dt="2024-09-11T08:53:50.064" v="16168" actId="478"/>
          <ac:spMkLst>
            <pc:docMk/>
            <pc:sldMk cId="2392724271" sldId="2142533966"/>
            <ac:spMk id="14" creationId="{26D1142B-027A-4244-BCE6-B90572A0115A}"/>
          </ac:spMkLst>
        </pc:spChg>
        <pc:spChg chg="del">
          <ac:chgData name="Alexander Gordeev" userId="8cc71573-4b6f-45da-99aa-23d918dfbb72" providerId="ADAL" clId="{0D966D85-4F36-495A-8E24-191B5D0D7D3F}" dt="2024-09-11T08:53:50.064" v="16168" actId="478"/>
          <ac:spMkLst>
            <pc:docMk/>
            <pc:sldMk cId="2392724271" sldId="2142533966"/>
            <ac:spMk id="15" creationId="{7FBB9517-5281-806A-60A4-8A2D1EA27207}"/>
          </ac:spMkLst>
        </pc:spChg>
        <pc:spChg chg="del">
          <ac:chgData name="Alexander Gordeev" userId="8cc71573-4b6f-45da-99aa-23d918dfbb72" providerId="ADAL" clId="{0D966D85-4F36-495A-8E24-191B5D0D7D3F}" dt="2024-09-11T08:53:50.064" v="16168" actId="478"/>
          <ac:spMkLst>
            <pc:docMk/>
            <pc:sldMk cId="2392724271" sldId="2142533966"/>
            <ac:spMk id="17" creationId="{A6411703-27C2-D311-F738-56C3549868EF}"/>
          </ac:spMkLst>
        </pc:spChg>
        <pc:spChg chg="del mod">
          <ac:chgData name="Alexander Gordeev" userId="8cc71573-4b6f-45da-99aa-23d918dfbb72" providerId="ADAL" clId="{0D966D85-4F36-495A-8E24-191B5D0D7D3F}" dt="2024-09-11T08:53:50.064" v="16168" actId="478"/>
          <ac:spMkLst>
            <pc:docMk/>
            <pc:sldMk cId="2392724271" sldId="2142533966"/>
            <ac:spMk id="18" creationId="{E7CF6BD4-875E-D5D3-523C-0CAD0FD5800B}"/>
          </ac:spMkLst>
        </pc:spChg>
        <pc:spChg chg="del">
          <ac:chgData name="Alexander Gordeev" userId="8cc71573-4b6f-45da-99aa-23d918dfbb72" providerId="ADAL" clId="{0D966D85-4F36-495A-8E24-191B5D0D7D3F}" dt="2024-09-10T10:37:14.513" v="10136" actId="478"/>
          <ac:spMkLst>
            <pc:docMk/>
            <pc:sldMk cId="2392724271" sldId="2142533966"/>
            <ac:spMk id="19" creationId="{3E446F2C-89C8-87F9-72CA-E53C4715BB80}"/>
          </ac:spMkLst>
        </pc:spChg>
        <pc:spChg chg="del">
          <ac:chgData name="Alexander Gordeev" userId="8cc71573-4b6f-45da-99aa-23d918dfbb72" providerId="ADAL" clId="{0D966D85-4F36-495A-8E24-191B5D0D7D3F}" dt="2024-09-10T10:37:13.841" v="10135" actId="478"/>
          <ac:spMkLst>
            <pc:docMk/>
            <pc:sldMk cId="2392724271" sldId="2142533966"/>
            <ac:spMk id="20" creationId="{F0B02244-207B-4962-6F31-0CE4E376FE8E}"/>
          </ac:spMkLst>
        </pc:spChg>
        <pc:spChg chg="del">
          <ac:chgData name="Alexander Gordeev" userId="8cc71573-4b6f-45da-99aa-23d918dfbb72" providerId="ADAL" clId="{0D966D85-4F36-495A-8E24-191B5D0D7D3F}" dt="2024-09-10T10:37:17.136" v="10137" actId="478"/>
          <ac:spMkLst>
            <pc:docMk/>
            <pc:sldMk cId="2392724271" sldId="2142533966"/>
            <ac:spMk id="21" creationId="{84F0C522-B395-45B5-9993-4F0273210EA6}"/>
          </ac:spMkLst>
        </pc:spChg>
        <pc:spChg chg="del">
          <ac:chgData name="Alexander Gordeev" userId="8cc71573-4b6f-45da-99aa-23d918dfbb72" providerId="ADAL" clId="{0D966D85-4F36-495A-8E24-191B5D0D7D3F}" dt="2024-09-11T05:55:46.599" v="15154" actId="478"/>
          <ac:spMkLst>
            <pc:docMk/>
            <pc:sldMk cId="2392724271" sldId="2142533966"/>
            <ac:spMk id="22" creationId="{15A299C6-2CA2-A6D4-3137-839ABE91661C}"/>
          </ac:spMkLst>
        </pc:spChg>
        <pc:spChg chg="del">
          <ac:chgData name="Alexander Gordeev" userId="8cc71573-4b6f-45da-99aa-23d918dfbb72" providerId="ADAL" clId="{0D966D85-4F36-495A-8E24-191B5D0D7D3F}" dt="2024-09-11T08:53:50.064" v="16168" actId="478"/>
          <ac:spMkLst>
            <pc:docMk/>
            <pc:sldMk cId="2392724271" sldId="2142533966"/>
            <ac:spMk id="23" creationId="{4861983A-E6EF-291F-F802-A3B2D54A935C}"/>
          </ac:spMkLst>
        </pc:spChg>
        <pc:spChg chg="del">
          <ac:chgData name="Alexander Gordeev" userId="8cc71573-4b6f-45da-99aa-23d918dfbb72" providerId="ADAL" clId="{0D966D85-4F36-495A-8E24-191B5D0D7D3F}" dt="2024-09-11T08:53:50.064" v="16168" actId="478"/>
          <ac:spMkLst>
            <pc:docMk/>
            <pc:sldMk cId="2392724271" sldId="2142533966"/>
            <ac:spMk id="24" creationId="{2DB1A5CE-45F1-68A9-D488-3E3C3EC526E2}"/>
          </ac:spMkLst>
        </pc:spChg>
        <pc:spChg chg="del">
          <ac:chgData name="Alexander Gordeev" userId="8cc71573-4b6f-45da-99aa-23d918dfbb72" providerId="ADAL" clId="{0D966D85-4F36-495A-8E24-191B5D0D7D3F}" dt="2024-09-11T08:53:50.064" v="16168" actId="478"/>
          <ac:spMkLst>
            <pc:docMk/>
            <pc:sldMk cId="2392724271" sldId="2142533966"/>
            <ac:spMk id="25" creationId="{6265447B-1E6A-B031-5718-0460130C52F1}"/>
          </ac:spMkLst>
        </pc:spChg>
        <pc:spChg chg="del">
          <ac:chgData name="Alexander Gordeev" userId="8cc71573-4b6f-45da-99aa-23d918dfbb72" providerId="ADAL" clId="{0D966D85-4F36-495A-8E24-191B5D0D7D3F}" dt="2024-09-11T08:53:50.064" v="16168" actId="478"/>
          <ac:spMkLst>
            <pc:docMk/>
            <pc:sldMk cId="2392724271" sldId="2142533966"/>
            <ac:spMk id="26" creationId="{2C43E3AC-6E4A-7CB6-5A30-C6E4E3802DDA}"/>
          </ac:spMkLst>
        </pc:spChg>
        <pc:spChg chg="del">
          <ac:chgData name="Alexander Gordeev" userId="8cc71573-4b6f-45da-99aa-23d918dfbb72" providerId="ADAL" clId="{0D966D85-4F36-495A-8E24-191B5D0D7D3F}" dt="2024-09-11T08:53:50.064" v="16168" actId="478"/>
          <ac:spMkLst>
            <pc:docMk/>
            <pc:sldMk cId="2392724271" sldId="2142533966"/>
            <ac:spMk id="27" creationId="{910881DC-7185-BC50-DDF8-882C08321DAE}"/>
          </ac:spMkLst>
        </pc:spChg>
        <pc:spChg chg="del">
          <ac:chgData name="Alexander Gordeev" userId="8cc71573-4b6f-45da-99aa-23d918dfbb72" providerId="ADAL" clId="{0D966D85-4F36-495A-8E24-191B5D0D7D3F}" dt="2024-09-11T08:53:50.064" v="16168" actId="478"/>
          <ac:spMkLst>
            <pc:docMk/>
            <pc:sldMk cId="2392724271" sldId="2142533966"/>
            <ac:spMk id="28" creationId="{76FE30CF-2AA0-C08D-C56D-ED30EDEDC780}"/>
          </ac:spMkLst>
        </pc:spChg>
        <pc:spChg chg="del mod">
          <ac:chgData name="Alexander Gordeev" userId="8cc71573-4b6f-45da-99aa-23d918dfbb72" providerId="ADAL" clId="{0D966D85-4F36-495A-8E24-191B5D0D7D3F}" dt="2024-09-11T05:55:45.919" v="15153" actId="478"/>
          <ac:spMkLst>
            <pc:docMk/>
            <pc:sldMk cId="2392724271" sldId="2142533966"/>
            <ac:spMk id="29" creationId="{5425E542-CC0D-A3AA-AFDD-D451BE7C06F6}"/>
          </ac:spMkLst>
        </pc:spChg>
        <pc:spChg chg="del mod">
          <ac:chgData name="Alexander Gordeev" userId="8cc71573-4b6f-45da-99aa-23d918dfbb72" providerId="ADAL" clId="{0D966D85-4F36-495A-8E24-191B5D0D7D3F}" dt="2024-09-11T08:53:50.064" v="16168" actId="478"/>
          <ac:spMkLst>
            <pc:docMk/>
            <pc:sldMk cId="2392724271" sldId="2142533966"/>
            <ac:spMk id="30" creationId="{795C3792-9661-45E0-8839-0A2DD921586E}"/>
          </ac:spMkLst>
        </pc:spChg>
        <pc:spChg chg="del">
          <ac:chgData name="Alexander Gordeev" userId="8cc71573-4b6f-45da-99aa-23d918dfbb72" providerId="ADAL" clId="{0D966D85-4F36-495A-8E24-191B5D0D7D3F}" dt="2024-09-11T08:53:50.064" v="16168" actId="478"/>
          <ac:spMkLst>
            <pc:docMk/>
            <pc:sldMk cId="2392724271" sldId="2142533966"/>
            <ac:spMk id="31" creationId="{EFFA53CB-E5C0-6E64-D59E-4066DC93C595}"/>
          </ac:spMkLst>
        </pc:spChg>
        <pc:spChg chg="del">
          <ac:chgData name="Alexander Gordeev" userId="8cc71573-4b6f-45da-99aa-23d918dfbb72" providerId="ADAL" clId="{0D966D85-4F36-495A-8E24-191B5D0D7D3F}" dt="2024-09-11T08:53:50.064" v="16168" actId="478"/>
          <ac:spMkLst>
            <pc:docMk/>
            <pc:sldMk cId="2392724271" sldId="2142533966"/>
            <ac:spMk id="32" creationId="{A731A95A-E3CC-F4D9-07A6-EA1CADD57DB4}"/>
          </ac:spMkLst>
        </pc:spChg>
        <pc:spChg chg="del">
          <ac:chgData name="Alexander Gordeev" userId="8cc71573-4b6f-45da-99aa-23d918dfbb72" providerId="ADAL" clId="{0D966D85-4F36-495A-8E24-191B5D0D7D3F}" dt="2024-09-11T08:53:50.064" v="16168" actId="478"/>
          <ac:spMkLst>
            <pc:docMk/>
            <pc:sldMk cId="2392724271" sldId="2142533966"/>
            <ac:spMk id="33" creationId="{A8BA3F17-5A37-3A6D-FF5D-4F474288DB03}"/>
          </ac:spMkLst>
        </pc:spChg>
        <pc:spChg chg="del">
          <ac:chgData name="Alexander Gordeev" userId="8cc71573-4b6f-45da-99aa-23d918dfbb72" providerId="ADAL" clId="{0D966D85-4F36-495A-8E24-191B5D0D7D3F}" dt="2024-09-11T08:53:50.064" v="16168" actId="478"/>
          <ac:spMkLst>
            <pc:docMk/>
            <pc:sldMk cId="2392724271" sldId="2142533966"/>
            <ac:spMk id="34" creationId="{1C1FAFCD-FBF0-F780-E86E-6BEC55856643}"/>
          </ac:spMkLst>
        </pc:spChg>
        <pc:spChg chg="add mod">
          <ac:chgData name="Alexander Gordeev" userId="8cc71573-4b6f-45da-99aa-23d918dfbb72" providerId="ADAL" clId="{0D966D85-4F36-495A-8E24-191B5D0D7D3F}" dt="2024-09-10T13:22:52.978" v="11361" actId="1076"/>
          <ac:spMkLst>
            <pc:docMk/>
            <pc:sldMk cId="2392724271" sldId="2142533966"/>
            <ac:spMk id="39" creationId="{CE066A11-CF0D-3781-3E05-012B631EB0F7}"/>
          </ac:spMkLst>
        </pc:spChg>
        <pc:spChg chg="add mod">
          <ac:chgData name="Alexander Gordeev" userId="8cc71573-4b6f-45da-99aa-23d918dfbb72" providerId="ADAL" clId="{0D966D85-4F36-495A-8E24-191B5D0D7D3F}" dt="2024-09-11T08:55:09.273" v="16191" actId="1035"/>
          <ac:spMkLst>
            <pc:docMk/>
            <pc:sldMk cId="2392724271" sldId="2142533966"/>
            <ac:spMk id="50" creationId="{6B9C9D4A-6CA6-6F42-670E-318D1B848665}"/>
          </ac:spMkLst>
        </pc:spChg>
        <pc:spChg chg="add del mod">
          <ac:chgData name="Alexander Gordeev" userId="8cc71573-4b6f-45da-99aa-23d918dfbb72" providerId="ADAL" clId="{0D966D85-4F36-495A-8E24-191B5D0D7D3F}" dt="2024-09-11T09:10:10.081" v="16245" actId="478"/>
          <ac:spMkLst>
            <pc:docMk/>
            <pc:sldMk cId="2392724271" sldId="2142533966"/>
            <ac:spMk id="52" creationId="{E6471E86-40EE-D020-FE94-CA5C7E389AAA}"/>
          </ac:spMkLst>
        </pc:spChg>
        <pc:spChg chg="add mod">
          <ac:chgData name="Alexander Gordeev" userId="8cc71573-4b6f-45da-99aa-23d918dfbb72" providerId="ADAL" clId="{0D966D85-4F36-495A-8E24-191B5D0D7D3F}" dt="2024-09-11T08:54:00.304" v="16169"/>
          <ac:spMkLst>
            <pc:docMk/>
            <pc:sldMk cId="2392724271" sldId="2142533966"/>
            <ac:spMk id="54" creationId="{84747E52-4AB7-EAE4-C501-63E457C0255A}"/>
          </ac:spMkLst>
        </pc:spChg>
        <pc:spChg chg="add mod">
          <ac:chgData name="Alexander Gordeev" userId="8cc71573-4b6f-45da-99aa-23d918dfbb72" providerId="ADAL" clId="{0D966D85-4F36-495A-8E24-191B5D0D7D3F}" dt="2024-09-11T08:54:00.304" v="16169"/>
          <ac:spMkLst>
            <pc:docMk/>
            <pc:sldMk cId="2392724271" sldId="2142533966"/>
            <ac:spMk id="55" creationId="{4CFECC8F-604A-BF6D-9322-225680AF81E8}"/>
          </ac:spMkLst>
        </pc:spChg>
        <pc:spChg chg="add mod">
          <ac:chgData name="Alexander Gordeev" userId="8cc71573-4b6f-45da-99aa-23d918dfbb72" providerId="ADAL" clId="{0D966D85-4F36-495A-8E24-191B5D0D7D3F}" dt="2024-09-11T08:54:00.304" v="16169"/>
          <ac:spMkLst>
            <pc:docMk/>
            <pc:sldMk cId="2392724271" sldId="2142533966"/>
            <ac:spMk id="56" creationId="{D6AE15D3-426C-C43B-422A-A281C62CC9DD}"/>
          </ac:spMkLst>
        </pc:spChg>
        <pc:spChg chg="mod">
          <ac:chgData name="Alexander Gordeev" userId="8cc71573-4b6f-45da-99aa-23d918dfbb72" providerId="ADAL" clId="{0D966D85-4F36-495A-8E24-191B5D0D7D3F}" dt="2024-09-11T08:54:00.304" v="16169"/>
          <ac:spMkLst>
            <pc:docMk/>
            <pc:sldMk cId="2392724271" sldId="2142533966"/>
            <ac:spMk id="58" creationId="{A071AE55-58FF-9570-2A96-53F95E97AC8A}"/>
          </ac:spMkLst>
        </pc:spChg>
        <pc:spChg chg="mod">
          <ac:chgData name="Alexander Gordeev" userId="8cc71573-4b6f-45da-99aa-23d918dfbb72" providerId="ADAL" clId="{0D966D85-4F36-495A-8E24-191B5D0D7D3F}" dt="2024-09-11T08:54:00.304" v="16169"/>
          <ac:spMkLst>
            <pc:docMk/>
            <pc:sldMk cId="2392724271" sldId="2142533966"/>
            <ac:spMk id="59" creationId="{AC4874B7-9A75-B993-46B1-3659E65526FB}"/>
          </ac:spMkLst>
        </pc:spChg>
        <pc:spChg chg="add mod">
          <ac:chgData name="Alexander Gordeev" userId="8cc71573-4b6f-45da-99aa-23d918dfbb72" providerId="ADAL" clId="{0D966D85-4F36-495A-8E24-191B5D0D7D3F}" dt="2024-09-11T08:54:00.304" v="16169"/>
          <ac:spMkLst>
            <pc:docMk/>
            <pc:sldMk cId="2392724271" sldId="2142533966"/>
            <ac:spMk id="60" creationId="{BDDC6E78-447C-858A-631C-9D9337608A11}"/>
          </ac:spMkLst>
        </pc:spChg>
        <pc:spChg chg="add mod">
          <ac:chgData name="Alexander Gordeev" userId="8cc71573-4b6f-45da-99aa-23d918dfbb72" providerId="ADAL" clId="{0D966D85-4F36-495A-8E24-191B5D0D7D3F}" dt="2024-09-11T08:54:00.304" v="16169"/>
          <ac:spMkLst>
            <pc:docMk/>
            <pc:sldMk cId="2392724271" sldId="2142533966"/>
            <ac:spMk id="61" creationId="{ECED35BF-65E7-84BB-0CEB-C1823400EE74}"/>
          </ac:spMkLst>
        </pc:spChg>
        <pc:spChg chg="add mod">
          <ac:chgData name="Alexander Gordeev" userId="8cc71573-4b6f-45da-99aa-23d918dfbb72" providerId="ADAL" clId="{0D966D85-4F36-495A-8E24-191B5D0D7D3F}" dt="2024-09-11T08:54:00.304" v="16169"/>
          <ac:spMkLst>
            <pc:docMk/>
            <pc:sldMk cId="2392724271" sldId="2142533966"/>
            <ac:spMk id="62" creationId="{4701746E-D6F7-50B5-0D4F-ED4E716A5E6A}"/>
          </ac:spMkLst>
        </pc:spChg>
        <pc:spChg chg="mod">
          <ac:chgData name="Alexander Gordeev" userId="8cc71573-4b6f-45da-99aa-23d918dfbb72" providerId="ADAL" clId="{0D966D85-4F36-495A-8E24-191B5D0D7D3F}" dt="2024-09-11T08:54:00.304" v="16169"/>
          <ac:spMkLst>
            <pc:docMk/>
            <pc:sldMk cId="2392724271" sldId="2142533966"/>
            <ac:spMk id="64" creationId="{6699ACDD-91F7-3F82-A149-2B522A65F5A0}"/>
          </ac:spMkLst>
        </pc:spChg>
        <pc:spChg chg="mod">
          <ac:chgData name="Alexander Gordeev" userId="8cc71573-4b6f-45da-99aa-23d918dfbb72" providerId="ADAL" clId="{0D966D85-4F36-495A-8E24-191B5D0D7D3F}" dt="2024-09-11T08:54:00.304" v="16169"/>
          <ac:spMkLst>
            <pc:docMk/>
            <pc:sldMk cId="2392724271" sldId="2142533966"/>
            <ac:spMk id="65" creationId="{40754B17-CDB6-6908-2D74-D54BE65328DF}"/>
          </ac:spMkLst>
        </pc:spChg>
        <pc:spChg chg="mod">
          <ac:chgData name="Alexander Gordeev" userId="8cc71573-4b6f-45da-99aa-23d918dfbb72" providerId="ADAL" clId="{0D966D85-4F36-495A-8E24-191B5D0D7D3F}" dt="2024-09-11T08:54:00.304" v="16169"/>
          <ac:spMkLst>
            <pc:docMk/>
            <pc:sldMk cId="2392724271" sldId="2142533966"/>
            <ac:spMk id="67" creationId="{5A74A97A-B130-93BB-CDE1-4F551571F4E3}"/>
          </ac:spMkLst>
        </pc:spChg>
        <pc:spChg chg="mod">
          <ac:chgData name="Alexander Gordeev" userId="8cc71573-4b6f-45da-99aa-23d918dfbb72" providerId="ADAL" clId="{0D966D85-4F36-495A-8E24-191B5D0D7D3F}" dt="2024-09-11T08:54:00.304" v="16169"/>
          <ac:spMkLst>
            <pc:docMk/>
            <pc:sldMk cId="2392724271" sldId="2142533966"/>
            <ac:spMk id="68" creationId="{5FDC1981-A2C2-612A-4B57-957CDB2033A7}"/>
          </ac:spMkLst>
        </pc:spChg>
        <pc:spChg chg="mod">
          <ac:chgData name="Alexander Gordeev" userId="8cc71573-4b6f-45da-99aa-23d918dfbb72" providerId="ADAL" clId="{0D966D85-4F36-495A-8E24-191B5D0D7D3F}" dt="2024-09-11T08:54:00.304" v="16169"/>
          <ac:spMkLst>
            <pc:docMk/>
            <pc:sldMk cId="2392724271" sldId="2142533966"/>
            <ac:spMk id="70" creationId="{F51214C9-30CA-4AAA-4992-6CFA76B334B9}"/>
          </ac:spMkLst>
        </pc:spChg>
        <pc:spChg chg="mod">
          <ac:chgData name="Alexander Gordeev" userId="8cc71573-4b6f-45da-99aa-23d918dfbb72" providerId="ADAL" clId="{0D966D85-4F36-495A-8E24-191B5D0D7D3F}" dt="2024-09-11T08:54:00.304" v="16169"/>
          <ac:spMkLst>
            <pc:docMk/>
            <pc:sldMk cId="2392724271" sldId="2142533966"/>
            <ac:spMk id="71" creationId="{16378603-A3FB-A63E-8182-F0BA00FE020F}"/>
          </ac:spMkLst>
        </pc:spChg>
        <pc:spChg chg="add mod">
          <ac:chgData name="Alexander Gordeev" userId="8cc71573-4b6f-45da-99aa-23d918dfbb72" providerId="ADAL" clId="{0D966D85-4F36-495A-8E24-191B5D0D7D3F}" dt="2024-09-11T08:54:00.304" v="16169"/>
          <ac:spMkLst>
            <pc:docMk/>
            <pc:sldMk cId="2392724271" sldId="2142533966"/>
            <ac:spMk id="72" creationId="{ADA7957D-F4C1-B289-A960-375EE82EFA98}"/>
          </ac:spMkLst>
        </pc:spChg>
        <pc:spChg chg="add mod">
          <ac:chgData name="Alexander Gordeev" userId="8cc71573-4b6f-45da-99aa-23d918dfbb72" providerId="ADAL" clId="{0D966D85-4F36-495A-8E24-191B5D0D7D3F}" dt="2024-09-11T08:54:00.304" v="16169"/>
          <ac:spMkLst>
            <pc:docMk/>
            <pc:sldMk cId="2392724271" sldId="2142533966"/>
            <ac:spMk id="73" creationId="{59AA26A8-211C-B3CA-CBC1-73E61EB9AFD6}"/>
          </ac:spMkLst>
        </pc:spChg>
        <pc:spChg chg="add mod">
          <ac:chgData name="Alexander Gordeev" userId="8cc71573-4b6f-45da-99aa-23d918dfbb72" providerId="ADAL" clId="{0D966D85-4F36-495A-8E24-191B5D0D7D3F}" dt="2024-09-11T08:54:00.304" v="16169"/>
          <ac:spMkLst>
            <pc:docMk/>
            <pc:sldMk cId="2392724271" sldId="2142533966"/>
            <ac:spMk id="76" creationId="{FBD8D0B7-18A0-B6E4-5DAB-C479C124F2F4}"/>
          </ac:spMkLst>
        </pc:spChg>
        <pc:spChg chg="add mod">
          <ac:chgData name="Alexander Gordeev" userId="8cc71573-4b6f-45da-99aa-23d918dfbb72" providerId="ADAL" clId="{0D966D85-4F36-495A-8E24-191B5D0D7D3F}" dt="2024-09-11T08:54:00.304" v="16169"/>
          <ac:spMkLst>
            <pc:docMk/>
            <pc:sldMk cId="2392724271" sldId="2142533966"/>
            <ac:spMk id="81" creationId="{21D84701-8572-146E-25FB-B746EB18C475}"/>
          </ac:spMkLst>
        </pc:spChg>
        <pc:grpChg chg="add mod">
          <ac:chgData name="Alexander Gordeev" userId="8cc71573-4b6f-45da-99aa-23d918dfbb72" providerId="ADAL" clId="{0D966D85-4F36-495A-8E24-191B5D0D7D3F}" dt="2024-09-11T08:54:00.304" v="16169"/>
          <ac:grpSpMkLst>
            <pc:docMk/>
            <pc:sldMk cId="2392724271" sldId="2142533966"/>
            <ac:grpSpMk id="57" creationId="{4D3F5586-AF14-F1FB-EAA5-2D5118B47CE7}"/>
          </ac:grpSpMkLst>
        </pc:grpChg>
        <pc:grpChg chg="add mod">
          <ac:chgData name="Alexander Gordeev" userId="8cc71573-4b6f-45da-99aa-23d918dfbb72" providerId="ADAL" clId="{0D966D85-4F36-495A-8E24-191B5D0D7D3F}" dt="2024-09-11T08:54:00.304" v="16169"/>
          <ac:grpSpMkLst>
            <pc:docMk/>
            <pc:sldMk cId="2392724271" sldId="2142533966"/>
            <ac:grpSpMk id="63" creationId="{721E7676-779E-4EC4-9E40-8D2B10C577F4}"/>
          </ac:grpSpMkLst>
        </pc:grpChg>
        <pc:grpChg chg="add mod">
          <ac:chgData name="Alexander Gordeev" userId="8cc71573-4b6f-45da-99aa-23d918dfbb72" providerId="ADAL" clId="{0D966D85-4F36-495A-8E24-191B5D0D7D3F}" dt="2024-09-11T08:54:00.304" v="16169"/>
          <ac:grpSpMkLst>
            <pc:docMk/>
            <pc:sldMk cId="2392724271" sldId="2142533966"/>
            <ac:grpSpMk id="66" creationId="{D070DABE-D052-1A73-27A3-35E1DC41655A}"/>
          </ac:grpSpMkLst>
        </pc:grpChg>
        <pc:grpChg chg="add mod">
          <ac:chgData name="Alexander Gordeev" userId="8cc71573-4b6f-45da-99aa-23d918dfbb72" providerId="ADAL" clId="{0D966D85-4F36-495A-8E24-191B5D0D7D3F}" dt="2024-09-11T08:54:00.304" v="16169"/>
          <ac:grpSpMkLst>
            <pc:docMk/>
            <pc:sldMk cId="2392724271" sldId="2142533966"/>
            <ac:grpSpMk id="69" creationId="{BC888496-5CEF-A7F2-2C6B-C320BC68E207}"/>
          </ac:grpSpMkLst>
        </pc:grpChg>
        <pc:cxnChg chg="add del mod">
          <ac:chgData name="Alexander Gordeev" userId="8cc71573-4b6f-45da-99aa-23d918dfbb72" providerId="ADAL" clId="{0D966D85-4F36-495A-8E24-191B5D0D7D3F}" dt="2024-09-11T06:04:22.959" v="15334" actId="478"/>
          <ac:cxnSpMkLst>
            <pc:docMk/>
            <pc:sldMk cId="2392724271" sldId="2142533966"/>
            <ac:cxnSpMk id="16" creationId="{3B07A7D1-5D47-660E-FD8B-A3898D8AAA2B}"/>
          </ac:cxnSpMkLst>
        </pc:cxnChg>
        <pc:cxnChg chg="del">
          <ac:chgData name="Alexander Gordeev" userId="8cc71573-4b6f-45da-99aa-23d918dfbb72" providerId="ADAL" clId="{0D966D85-4F36-495A-8E24-191B5D0D7D3F}" dt="2024-09-11T08:53:50.064" v="16168" actId="478"/>
          <ac:cxnSpMkLst>
            <pc:docMk/>
            <pc:sldMk cId="2392724271" sldId="2142533966"/>
            <ac:cxnSpMk id="35" creationId="{7A69DA2E-3ACC-DCCB-F92E-C957792BE035}"/>
          </ac:cxnSpMkLst>
        </pc:cxnChg>
        <pc:cxnChg chg="del">
          <ac:chgData name="Alexander Gordeev" userId="8cc71573-4b6f-45da-99aa-23d918dfbb72" providerId="ADAL" clId="{0D966D85-4F36-495A-8E24-191B5D0D7D3F}" dt="2024-09-11T08:53:50.064" v="16168" actId="478"/>
          <ac:cxnSpMkLst>
            <pc:docMk/>
            <pc:sldMk cId="2392724271" sldId="2142533966"/>
            <ac:cxnSpMk id="36" creationId="{343E4256-FAC0-FAD4-8700-6D1F62FDB3DE}"/>
          </ac:cxnSpMkLst>
        </pc:cxnChg>
        <pc:cxnChg chg="add del mod">
          <ac:chgData name="Alexander Gordeev" userId="8cc71573-4b6f-45da-99aa-23d918dfbb72" providerId="ADAL" clId="{0D966D85-4F36-495A-8E24-191B5D0D7D3F}" dt="2024-09-11T06:04:46.712" v="15353" actId="478"/>
          <ac:cxnSpMkLst>
            <pc:docMk/>
            <pc:sldMk cId="2392724271" sldId="2142533966"/>
            <ac:cxnSpMk id="38" creationId="{4F51B4AC-EB13-2DDC-1093-30E256797175}"/>
          </ac:cxnSpMkLst>
        </pc:cxnChg>
        <pc:cxnChg chg="del mod">
          <ac:chgData name="Alexander Gordeev" userId="8cc71573-4b6f-45da-99aa-23d918dfbb72" providerId="ADAL" clId="{0D966D85-4F36-495A-8E24-191B5D0D7D3F}" dt="2024-09-11T05:55:25.243" v="15149" actId="478"/>
          <ac:cxnSpMkLst>
            <pc:docMk/>
            <pc:sldMk cId="2392724271" sldId="2142533966"/>
            <ac:cxnSpMk id="40" creationId="{C7317F8B-F6E2-F566-09A8-48CBFF100876}"/>
          </ac:cxnSpMkLst>
        </pc:cxnChg>
        <pc:cxnChg chg="add mod ord">
          <ac:chgData name="Alexander Gordeev" userId="8cc71573-4b6f-45da-99aa-23d918dfbb72" providerId="ADAL" clId="{0D966D85-4F36-495A-8E24-191B5D0D7D3F}" dt="2024-09-11T08:54:15.842" v="16171" actId="14100"/>
          <ac:cxnSpMkLst>
            <pc:docMk/>
            <pc:sldMk cId="2392724271" sldId="2142533966"/>
            <ac:cxnSpMk id="42" creationId="{DE1BA1A9-5915-4E41-F860-1F8E2301DD9E}"/>
          </ac:cxnSpMkLst>
        </pc:cxnChg>
        <pc:cxnChg chg="add del mod">
          <ac:chgData name="Alexander Gordeev" userId="8cc71573-4b6f-45da-99aa-23d918dfbb72" providerId="ADAL" clId="{0D966D85-4F36-495A-8E24-191B5D0D7D3F}" dt="2024-09-11T08:53:50.064" v="16168" actId="478"/>
          <ac:cxnSpMkLst>
            <pc:docMk/>
            <pc:sldMk cId="2392724271" sldId="2142533966"/>
            <ac:cxnSpMk id="46" creationId="{5E4E0F19-5A5A-2330-08F7-36B3E3B2C349}"/>
          </ac:cxnSpMkLst>
        </pc:cxnChg>
        <pc:cxnChg chg="add del mod">
          <ac:chgData name="Alexander Gordeev" userId="8cc71573-4b6f-45da-99aa-23d918dfbb72" providerId="ADAL" clId="{0D966D85-4F36-495A-8E24-191B5D0D7D3F}" dt="2024-09-11T08:53:50.064" v="16168" actId="478"/>
          <ac:cxnSpMkLst>
            <pc:docMk/>
            <pc:sldMk cId="2392724271" sldId="2142533966"/>
            <ac:cxnSpMk id="47" creationId="{1CAB9150-523C-A14B-CFAF-A7C0ABF767FA}"/>
          </ac:cxnSpMkLst>
        </pc:cxnChg>
        <pc:cxnChg chg="add del mod">
          <ac:chgData name="Alexander Gordeev" userId="8cc71573-4b6f-45da-99aa-23d918dfbb72" providerId="ADAL" clId="{0D966D85-4F36-495A-8E24-191B5D0D7D3F}" dt="2024-09-11T08:53:50.064" v="16168" actId="478"/>
          <ac:cxnSpMkLst>
            <pc:docMk/>
            <pc:sldMk cId="2392724271" sldId="2142533966"/>
            <ac:cxnSpMk id="48" creationId="{FE22184B-F841-AEE7-AD99-212639C58459}"/>
          </ac:cxnSpMkLst>
        </pc:cxnChg>
        <pc:cxnChg chg="add del mod">
          <ac:chgData name="Alexander Gordeev" userId="8cc71573-4b6f-45da-99aa-23d918dfbb72" providerId="ADAL" clId="{0D966D85-4F36-495A-8E24-191B5D0D7D3F}" dt="2024-09-11T08:53:50.064" v="16168" actId="478"/>
          <ac:cxnSpMkLst>
            <pc:docMk/>
            <pc:sldMk cId="2392724271" sldId="2142533966"/>
            <ac:cxnSpMk id="49" creationId="{F55B087D-5018-F7A4-BDAE-FB95D3328939}"/>
          </ac:cxnSpMkLst>
        </pc:cxnChg>
        <pc:cxnChg chg="add mod ord">
          <ac:chgData name="Alexander Gordeev" userId="8cc71573-4b6f-45da-99aa-23d918dfbb72" providerId="ADAL" clId="{0D966D85-4F36-495A-8E24-191B5D0D7D3F}" dt="2024-09-11T08:55:09.273" v="16191" actId="1035"/>
          <ac:cxnSpMkLst>
            <pc:docMk/>
            <pc:sldMk cId="2392724271" sldId="2142533966"/>
            <ac:cxnSpMk id="51" creationId="{7D226B94-39BF-E873-6DE4-666DDC00509C}"/>
          </ac:cxnSpMkLst>
        </pc:cxnChg>
        <pc:cxnChg chg="add del mod ord">
          <ac:chgData name="Alexander Gordeev" userId="8cc71573-4b6f-45da-99aa-23d918dfbb72" providerId="ADAL" clId="{0D966D85-4F36-495A-8E24-191B5D0D7D3F}" dt="2024-09-11T09:10:10.081" v="16245" actId="478"/>
          <ac:cxnSpMkLst>
            <pc:docMk/>
            <pc:sldMk cId="2392724271" sldId="2142533966"/>
            <ac:cxnSpMk id="53" creationId="{B4649491-CF3F-0816-D0A7-34CDDDBED927}"/>
          </ac:cxnSpMkLst>
        </pc:cxnChg>
        <pc:cxnChg chg="add mod">
          <ac:chgData name="Alexander Gordeev" userId="8cc71573-4b6f-45da-99aa-23d918dfbb72" providerId="ADAL" clId="{0D966D85-4F36-495A-8E24-191B5D0D7D3F}" dt="2024-09-11T08:54:00.304" v="16169"/>
          <ac:cxnSpMkLst>
            <pc:docMk/>
            <pc:sldMk cId="2392724271" sldId="2142533966"/>
            <ac:cxnSpMk id="74" creationId="{8EFF5548-E089-E144-B01F-72DD3502482C}"/>
          </ac:cxnSpMkLst>
        </pc:cxnChg>
        <pc:cxnChg chg="add mod">
          <ac:chgData name="Alexander Gordeev" userId="8cc71573-4b6f-45da-99aa-23d918dfbb72" providerId="ADAL" clId="{0D966D85-4F36-495A-8E24-191B5D0D7D3F}" dt="2024-09-11T08:54:00.304" v="16169"/>
          <ac:cxnSpMkLst>
            <pc:docMk/>
            <pc:sldMk cId="2392724271" sldId="2142533966"/>
            <ac:cxnSpMk id="75" creationId="{1C31B1FB-E2A3-E881-BA06-D0CDB50AE099}"/>
          </ac:cxnSpMkLst>
        </pc:cxnChg>
        <pc:cxnChg chg="add mod">
          <ac:chgData name="Alexander Gordeev" userId="8cc71573-4b6f-45da-99aa-23d918dfbb72" providerId="ADAL" clId="{0D966D85-4F36-495A-8E24-191B5D0D7D3F}" dt="2024-09-11T08:54:00.304" v="16169"/>
          <ac:cxnSpMkLst>
            <pc:docMk/>
            <pc:sldMk cId="2392724271" sldId="2142533966"/>
            <ac:cxnSpMk id="77" creationId="{A52AC318-FAAB-5640-7B87-92A5C66A9F9F}"/>
          </ac:cxnSpMkLst>
        </pc:cxnChg>
        <pc:cxnChg chg="add mod">
          <ac:chgData name="Alexander Gordeev" userId="8cc71573-4b6f-45da-99aa-23d918dfbb72" providerId="ADAL" clId="{0D966D85-4F36-495A-8E24-191B5D0D7D3F}" dt="2024-09-11T08:54:00.304" v="16169"/>
          <ac:cxnSpMkLst>
            <pc:docMk/>
            <pc:sldMk cId="2392724271" sldId="2142533966"/>
            <ac:cxnSpMk id="78" creationId="{356E1794-31E5-CB50-98F8-A328692B7509}"/>
          </ac:cxnSpMkLst>
        </pc:cxnChg>
        <pc:cxnChg chg="add mod">
          <ac:chgData name="Alexander Gordeev" userId="8cc71573-4b6f-45da-99aa-23d918dfbb72" providerId="ADAL" clId="{0D966D85-4F36-495A-8E24-191B5D0D7D3F}" dt="2024-09-11T08:54:00.304" v="16169"/>
          <ac:cxnSpMkLst>
            <pc:docMk/>
            <pc:sldMk cId="2392724271" sldId="2142533966"/>
            <ac:cxnSpMk id="79" creationId="{AE26D6E1-E854-C07F-1B5C-920032BB988B}"/>
          </ac:cxnSpMkLst>
        </pc:cxnChg>
        <pc:cxnChg chg="add mod">
          <ac:chgData name="Alexander Gordeev" userId="8cc71573-4b6f-45da-99aa-23d918dfbb72" providerId="ADAL" clId="{0D966D85-4F36-495A-8E24-191B5D0D7D3F}" dt="2024-09-11T08:54:00.304" v="16169"/>
          <ac:cxnSpMkLst>
            <pc:docMk/>
            <pc:sldMk cId="2392724271" sldId="2142533966"/>
            <ac:cxnSpMk id="80" creationId="{A87DC4A0-C174-8A19-ECB6-417C27306756}"/>
          </ac:cxnSpMkLst>
        </pc:cxnChg>
      </pc:sldChg>
      <pc:sldChg chg="addSp delSp modSp add mod ord modNotesTx">
        <pc:chgData name="Alexander Gordeev" userId="8cc71573-4b6f-45da-99aa-23d918dfbb72" providerId="ADAL" clId="{0D966D85-4F36-495A-8E24-191B5D0D7D3F}" dt="2024-09-23T21:00:21.805" v="45321" actId="6549"/>
        <pc:sldMkLst>
          <pc:docMk/>
          <pc:sldMk cId="3542849104" sldId="2142533967"/>
        </pc:sldMkLst>
        <pc:spChg chg="mod">
          <ac:chgData name="Alexander Gordeev" userId="8cc71573-4b6f-45da-99aa-23d918dfbb72" providerId="ADAL" clId="{0D966D85-4F36-495A-8E24-191B5D0D7D3F}" dt="2024-09-10T11:02:21.857" v="10841" actId="20577"/>
          <ac:spMkLst>
            <pc:docMk/>
            <pc:sldMk cId="3542849104" sldId="2142533967"/>
            <ac:spMk id="2" creationId="{7C4F6C56-C512-8CA2-10C3-8FD3D0BB249B}"/>
          </ac:spMkLst>
        </pc:spChg>
        <pc:spChg chg="del mod">
          <ac:chgData name="Alexander Gordeev" userId="8cc71573-4b6f-45da-99aa-23d918dfbb72" providerId="ADAL" clId="{0D966D85-4F36-495A-8E24-191B5D0D7D3F}" dt="2024-09-11T05:57:44.173" v="15181" actId="478"/>
          <ac:spMkLst>
            <pc:docMk/>
            <pc:sldMk cId="3542849104" sldId="2142533967"/>
            <ac:spMk id="4" creationId="{6F80CEED-0294-0C29-CBF6-8BD344A4C834}"/>
          </ac:spMkLst>
        </pc:spChg>
        <pc:spChg chg="del mod">
          <ac:chgData name="Alexander Gordeev" userId="8cc71573-4b6f-45da-99aa-23d918dfbb72" providerId="ADAL" clId="{0D966D85-4F36-495A-8E24-191B5D0D7D3F}" dt="2024-09-11T05:56:39.386" v="15162" actId="478"/>
          <ac:spMkLst>
            <pc:docMk/>
            <pc:sldMk cId="3542849104" sldId="2142533967"/>
            <ac:spMk id="5" creationId="{D4326EFC-27CB-0360-0432-8BC5F88E3684}"/>
          </ac:spMkLst>
        </pc:spChg>
        <pc:spChg chg="mod">
          <ac:chgData name="Alexander Gordeev" userId="8cc71573-4b6f-45da-99aa-23d918dfbb72" providerId="ADAL" clId="{0D966D85-4F36-495A-8E24-191B5D0D7D3F}" dt="2024-09-10T12:41:45.311" v="11295" actId="6549"/>
          <ac:spMkLst>
            <pc:docMk/>
            <pc:sldMk cId="3542849104" sldId="2142533967"/>
            <ac:spMk id="7" creationId="{1C022433-24BC-6CED-E3B1-4BDEE665741C}"/>
          </ac:spMkLst>
        </pc:spChg>
        <pc:spChg chg="del">
          <ac:chgData name="Alexander Gordeev" userId="8cc71573-4b6f-45da-99aa-23d918dfbb72" providerId="ADAL" clId="{0D966D85-4F36-495A-8E24-191B5D0D7D3F}" dt="2024-09-11T08:56:06.644" v="16193" actId="478"/>
          <ac:spMkLst>
            <pc:docMk/>
            <pc:sldMk cId="3542849104" sldId="2142533967"/>
            <ac:spMk id="9" creationId="{2F96EE43-568A-7CE2-627A-6A411292EA87}"/>
          </ac:spMkLst>
        </pc:spChg>
        <pc:spChg chg="del">
          <ac:chgData name="Alexander Gordeev" userId="8cc71573-4b6f-45da-99aa-23d918dfbb72" providerId="ADAL" clId="{0D966D85-4F36-495A-8E24-191B5D0D7D3F}" dt="2024-09-11T08:56:06.644" v="16193" actId="478"/>
          <ac:spMkLst>
            <pc:docMk/>
            <pc:sldMk cId="3542849104" sldId="2142533967"/>
            <ac:spMk id="10" creationId="{F63FBC20-7D56-A79A-5527-2282F8048895}"/>
          </ac:spMkLst>
        </pc:spChg>
        <pc:spChg chg="del">
          <ac:chgData name="Alexander Gordeev" userId="8cc71573-4b6f-45da-99aa-23d918dfbb72" providerId="ADAL" clId="{0D966D85-4F36-495A-8E24-191B5D0D7D3F}" dt="2024-09-11T08:56:06.644" v="16193" actId="478"/>
          <ac:spMkLst>
            <pc:docMk/>
            <pc:sldMk cId="3542849104" sldId="2142533967"/>
            <ac:spMk id="11" creationId="{EC7AFBB1-C899-65AF-E993-B3D6448F79B8}"/>
          </ac:spMkLst>
        </pc:spChg>
        <pc:spChg chg="del">
          <ac:chgData name="Alexander Gordeev" userId="8cc71573-4b6f-45da-99aa-23d918dfbb72" providerId="ADAL" clId="{0D966D85-4F36-495A-8E24-191B5D0D7D3F}" dt="2024-09-11T05:56:28.943" v="15157" actId="478"/>
          <ac:spMkLst>
            <pc:docMk/>
            <pc:sldMk cId="3542849104" sldId="2142533967"/>
            <ac:spMk id="12" creationId="{2B04B1F2-5A96-1A95-E323-4BF5314B0C07}"/>
          </ac:spMkLst>
        </pc:spChg>
        <pc:spChg chg="del">
          <ac:chgData name="Alexander Gordeev" userId="8cc71573-4b6f-45da-99aa-23d918dfbb72" providerId="ADAL" clId="{0D966D85-4F36-495A-8E24-191B5D0D7D3F}" dt="2024-09-11T08:56:06.644" v="16193" actId="478"/>
          <ac:spMkLst>
            <pc:docMk/>
            <pc:sldMk cId="3542849104" sldId="2142533967"/>
            <ac:spMk id="13" creationId="{5A716E47-7232-41D0-368E-58A430074123}"/>
          </ac:spMkLst>
        </pc:spChg>
        <pc:spChg chg="del">
          <ac:chgData name="Alexander Gordeev" userId="8cc71573-4b6f-45da-99aa-23d918dfbb72" providerId="ADAL" clId="{0D966D85-4F36-495A-8E24-191B5D0D7D3F}" dt="2024-09-11T08:56:06.644" v="16193" actId="478"/>
          <ac:spMkLst>
            <pc:docMk/>
            <pc:sldMk cId="3542849104" sldId="2142533967"/>
            <ac:spMk id="14" creationId="{26D1142B-027A-4244-BCE6-B90572A0115A}"/>
          </ac:spMkLst>
        </pc:spChg>
        <pc:spChg chg="del">
          <ac:chgData name="Alexander Gordeev" userId="8cc71573-4b6f-45da-99aa-23d918dfbb72" providerId="ADAL" clId="{0D966D85-4F36-495A-8E24-191B5D0D7D3F}" dt="2024-09-11T08:56:06.644" v="16193" actId="478"/>
          <ac:spMkLst>
            <pc:docMk/>
            <pc:sldMk cId="3542849104" sldId="2142533967"/>
            <ac:spMk id="15" creationId="{7FBB9517-5281-806A-60A4-8A2D1EA27207}"/>
          </ac:spMkLst>
        </pc:spChg>
        <pc:spChg chg="del">
          <ac:chgData name="Alexander Gordeev" userId="8cc71573-4b6f-45da-99aa-23d918dfbb72" providerId="ADAL" clId="{0D966D85-4F36-495A-8E24-191B5D0D7D3F}" dt="2024-09-11T08:56:06.644" v="16193" actId="478"/>
          <ac:spMkLst>
            <pc:docMk/>
            <pc:sldMk cId="3542849104" sldId="2142533967"/>
            <ac:spMk id="17" creationId="{A6411703-27C2-D311-F738-56C3549868EF}"/>
          </ac:spMkLst>
        </pc:spChg>
        <pc:spChg chg="del">
          <ac:chgData name="Alexander Gordeev" userId="8cc71573-4b6f-45da-99aa-23d918dfbb72" providerId="ADAL" clId="{0D966D85-4F36-495A-8E24-191B5D0D7D3F}" dt="2024-09-11T05:56:30.320" v="15158" actId="478"/>
          <ac:spMkLst>
            <pc:docMk/>
            <pc:sldMk cId="3542849104" sldId="2142533967"/>
            <ac:spMk id="18" creationId="{E7CF6BD4-875E-D5D3-523C-0CAD0FD5800B}"/>
          </ac:spMkLst>
        </pc:spChg>
        <pc:spChg chg="add del mod">
          <ac:chgData name="Alexander Gordeev" userId="8cc71573-4b6f-45da-99aa-23d918dfbb72" providerId="ADAL" clId="{0D966D85-4F36-495A-8E24-191B5D0D7D3F}" dt="2024-09-11T08:56:06.644" v="16193" actId="478"/>
          <ac:spMkLst>
            <pc:docMk/>
            <pc:sldMk cId="3542849104" sldId="2142533967"/>
            <ac:spMk id="19" creationId="{4F5F1BC6-0219-D06B-74F7-E900C1274AB0}"/>
          </ac:spMkLst>
        </pc:spChg>
        <pc:spChg chg="add del mod">
          <ac:chgData name="Alexander Gordeev" userId="8cc71573-4b6f-45da-99aa-23d918dfbb72" providerId="ADAL" clId="{0D966D85-4F36-495A-8E24-191B5D0D7D3F}" dt="2024-09-11T08:56:06.644" v="16193" actId="478"/>
          <ac:spMkLst>
            <pc:docMk/>
            <pc:sldMk cId="3542849104" sldId="2142533967"/>
            <ac:spMk id="21" creationId="{A35A8F11-54E4-AA69-333F-51EA42513846}"/>
          </ac:spMkLst>
        </pc:spChg>
        <pc:spChg chg="del">
          <ac:chgData name="Alexander Gordeev" userId="8cc71573-4b6f-45da-99aa-23d918dfbb72" providerId="ADAL" clId="{0D966D85-4F36-495A-8E24-191B5D0D7D3F}" dt="2024-09-11T05:56:33.198" v="15159" actId="478"/>
          <ac:spMkLst>
            <pc:docMk/>
            <pc:sldMk cId="3542849104" sldId="2142533967"/>
            <ac:spMk id="22" creationId="{15A299C6-2CA2-A6D4-3137-839ABE91661C}"/>
          </ac:spMkLst>
        </pc:spChg>
        <pc:spChg chg="del">
          <ac:chgData name="Alexander Gordeev" userId="8cc71573-4b6f-45da-99aa-23d918dfbb72" providerId="ADAL" clId="{0D966D85-4F36-495A-8E24-191B5D0D7D3F}" dt="2024-09-11T08:56:06.644" v="16193" actId="478"/>
          <ac:spMkLst>
            <pc:docMk/>
            <pc:sldMk cId="3542849104" sldId="2142533967"/>
            <ac:spMk id="23" creationId="{4861983A-E6EF-291F-F802-A3B2D54A935C}"/>
          </ac:spMkLst>
        </pc:spChg>
        <pc:spChg chg="del">
          <ac:chgData name="Alexander Gordeev" userId="8cc71573-4b6f-45da-99aa-23d918dfbb72" providerId="ADAL" clId="{0D966D85-4F36-495A-8E24-191B5D0D7D3F}" dt="2024-09-11T08:56:06.644" v="16193" actId="478"/>
          <ac:spMkLst>
            <pc:docMk/>
            <pc:sldMk cId="3542849104" sldId="2142533967"/>
            <ac:spMk id="24" creationId="{2DB1A5CE-45F1-68A9-D488-3E3C3EC526E2}"/>
          </ac:spMkLst>
        </pc:spChg>
        <pc:spChg chg="del">
          <ac:chgData name="Alexander Gordeev" userId="8cc71573-4b6f-45da-99aa-23d918dfbb72" providerId="ADAL" clId="{0D966D85-4F36-495A-8E24-191B5D0D7D3F}" dt="2024-09-11T08:56:06.644" v="16193" actId="478"/>
          <ac:spMkLst>
            <pc:docMk/>
            <pc:sldMk cId="3542849104" sldId="2142533967"/>
            <ac:spMk id="25" creationId="{6265447B-1E6A-B031-5718-0460130C52F1}"/>
          </ac:spMkLst>
        </pc:spChg>
        <pc:spChg chg="del">
          <ac:chgData name="Alexander Gordeev" userId="8cc71573-4b6f-45da-99aa-23d918dfbb72" providerId="ADAL" clId="{0D966D85-4F36-495A-8E24-191B5D0D7D3F}" dt="2024-09-11T08:56:06.644" v="16193" actId="478"/>
          <ac:spMkLst>
            <pc:docMk/>
            <pc:sldMk cId="3542849104" sldId="2142533967"/>
            <ac:spMk id="26" creationId="{2C43E3AC-6E4A-7CB6-5A30-C6E4E3802DDA}"/>
          </ac:spMkLst>
        </pc:spChg>
        <pc:spChg chg="del">
          <ac:chgData name="Alexander Gordeev" userId="8cc71573-4b6f-45da-99aa-23d918dfbb72" providerId="ADAL" clId="{0D966D85-4F36-495A-8E24-191B5D0D7D3F}" dt="2024-09-11T08:56:06.644" v="16193" actId="478"/>
          <ac:spMkLst>
            <pc:docMk/>
            <pc:sldMk cId="3542849104" sldId="2142533967"/>
            <ac:spMk id="27" creationId="{910881DC-7185-BC50-DDF8-882C08321DAE}"/>
          </ac:spMkLst>
        </pc:spChg>
        <pc:spChg chg="del">
          <ac:chgData name="Alexander Gordeev" userId="8cc71573-4b6f-45da-99aa-23d918dfbb72" providerId="ADAL" clId="{0D966D85-4F36-495A-8E24-191B5D0D7D3F}" dt="2024-09-11T08:56:06.644" v="16193" actId="478"/>
          <ac:spMkLst>
            <pc:docMk/>
            <pc:sldMk cId="3542849104" sldId="2142533967"/>
            <ac:spMk id="28" creationId="{76FE30CF-2AA0-C08D-C56D-ED30EDEDC780}"/>
          </ac:spMkLst>
        </pc:spChg>
        <pc:spChg chg="del">
          <ac:chgData name="Alexander Gordeev" userId="8cc71573-4b6f-45da-99aa-23d918dfbb72" providerId="ADAL" clId="{0D966D85-4F36-495A-8E24-191B5D0D7D3F}" dt="2024-09-11T05:56:34.442" v="15160" actId="478"/>
          <ac:spMkLst>
            <pc:docMk/>
            <pc:sldMk cId="3542849104" sldId="2142533967"/>
            <ac:spMk id="29" creationId="{5425E542-CC0D-A3AA-AFDD-D451BE7C06F6}"/>
          </ac:spMkLst>
        </pc:spChg>
        <pc:spChg chg="del">
          <ac:chgData name="Alexander Gordeev" userId="8cc71573-4b6f-45da-99aa-23d918dfbb72" providerId="ADAL" clId="{0D966D85-4F36-495A-8E24-191B5D0D7D3F}" dt="2024-09-11T05:56:43.611" v="15163" actId="478"/>
          <ac:spMkLst>
            <pc:docMk/>
            <pc:sldMk cId="3542849104" sldId="2142533967"/>
            <ac:spMk id="30" creationId="{795C3792-9661-45E0-8839-0A2DD921586E}"/>
          </ac:spMkLst>
        </pc:spChg>
        <pc:spChg chg="del">
          <ac:chgData name="Alexander Gordeev" userId="8cc71573-4b6f-45da-99aa-23d918dfbb72" providerId="ADAL" clId="{0D966D85-4F36-495A-8E24-191B5D0D7D3F}" dt="2024-09-11T08:56:06.644" v="16193" actId="478"/>
          <ac:spMkLst>
            <pc:docMk/>
            <pc:sldMk cId="3542849104" sldId="2142533967"/>
            <ac:spMk id="31" creationId="{EFFA53CB-E5C0-6E64-D59E-4066DC93C595}"/>
          </ac:spMkLst>
        </pc:spChg>
        <pc:spChg chg="del">
          <ac:chgData name="Alexander Gordeev" userId="8cc71573-4b6f-45da-99aa-23d918dfbb72" providerId="ADAL" clId="{0D966D85-4F36-495A-8E24-191B5D0D7D3F}" dt="2024-09-11T08:56:06.644" v="16193" actId="478"/>
          <ac:spMkLst>
            <pc:docMk/>
            <pc:sldMk cId="3542849104" sldId="2142533967"/>
            <ac:spMk id="32" creationId="{A731A95A-E3CC-F4D9-07A6-EA1CADD57DB4}"/>
          </ac:spMkLst>
        </pc:spChg>
        <pc:spChg chg="del">
          <ac:chgData name="Alexander Gordeev" userId="8cc71573-4b6f-45da-99aa-23d918dfbb72" providerId="ADAL" clId="{0D966D85-4F36-495A-8E24-191B5D0D7D3F}" dt="2024-09-11T08:56:06.644" v="16193" actId="478"/>
          <ac:spMkLst>
            <pc:docMk/>
            <pc:sldMk cId="3542849104" sldId="2142533967"/>
            <ac:spMk id="33" creationId="{A8BA3F17-5A37-3A6D-FF5D-4F474288DB03}"/>
          </ac:spMkLst>
        </pc:spChg>
        <pc:spChg chg="del">
          <ac:chgData name="Alexander Gordeev" userId="8cc71573-4b6f-45da-99aa-23d918dfbb72" providerId="ADAL" clId="{0D966D85-4F36-495A-8E24-191B5D0D7D3F}" dt="2024-09-11T08:56:06.644" v="16193" actId="478"/>
          <ac:spMkLst>
            <pc:docMk/>
            <pc:sldMk cId="3542849104" sldId="2142533967"/>
            <ac:spMk id="34" creationId="{1C1FAFCD-FBF0-F780-E86E-6BEC55856643}"/>
          </ac:spMkLst>
        </pc:spChg>
        <pc:spChg chg="add del mod">
          <ac:chgData name="Alexander Gordeev" userId="8cc71573-4b6f-45da-99aa-23d918dfbb72" providerId="ADAL" clId="{0D966D85-4F36-495A-8E24-191B5D0D7D3F}" dt="2024-09-11T08:56:06.644" v="16193" actId="478"/>
          <ac:spMkLst>
            <pc:docMk/>
            <pc:sldMk cId="3542849104" sldId="2142533967"/>
            <ac:spMk id="37" creationId="{06ECFA36-784C-9131-8E32-7F86A0CA8BFE}"/>
          </ac:spMkLst>
        </pc:spChg>
        <pc:spChg chg="add del mod">
          <ac:chgData name="Alexander Gordeev" userId="8cc71573-4b6f-45da-99aa-23d918dfbb72" providerId="ADAL" clId="{0D966D85-4F36-495A-8E24-191B5D0D7D3F}" dt="2024-09-11T08:56:06.644" v="16193" actId="478"/>
          <ac:spMkLst>
            <pc:docMk/>
            <pc:sldMk cId="3542849104" sldId="2142533967"/>
            <ac:spMk id="44" creationId="{D028A676-A885-15E3-3D4F-6898FB7C55D9}"/>
          </ac:spMkLst>
        </pc:spChg>
        <pc:spChg chg="add mod">
          <ac:chgData name="Alexander Gordeev" userId="8cc71573-4b6f-45da-99aa-23d918dfbb72" providerId="ADAL" clId="{0D966D85-4F36-495A-8E24-191B5D0D7D3F}" dt="2024-09-11T08:56:28.570" v="16197" actId="1035"/>
          <ac:spMkLst>
            <pc:docMk/>
            <pc:sldMk cId="3542849104" sldId="2142533967"/>
            <ac:spMk id="46" creationId="{A053DF90-1D1F-8201-6898-E4F8486D77B9}"/>
          </ac:spMkLst>
        </pc:spChg>
        <pc:spChg chg="add mod">
          <ac:chgData name="Alexander Gordeev" userId="8cc71573-4b6f-45da-99aa-23d918dfbb72" providerId="ADAL" clId="{0D966D85-4F36-495A-8E24-191B5D0D7D3F}" dt="2024-09-11T08:56:13.271" v="16194"/>
          <ac:spMkLst>
            <pc:docMk/>
            <pc:sldMk cId="3542849104" sldId="2142533967"/>
            <ac:spMk id="53" creationId="{F80BDCB5-3CFC-D7C2-3FF2-333E7475B253}"/>
          </ac:spMkLst>
        </pc:spChg>
        <pc:spChg chg="add del mod">
          <ac:chgData name="Alexander Gordeev" userId="8cc71573-4b6f-45da-99aa-23d918dfbb72" providerId="ADAL" clId="{0D966D85-4F36-495A-8E24-191B5D0D7D3F}" dt="2024-09-11T09:10:16.564" v="16246" actId="478"/>
          <ac:spMkLst>
            <pc:docMk/>
            <pc:sldMk cId="3542849104" sldId="2142533967"/>
            <ac:spMk id="54" creationId="{D582A9C6-7AEE-959E-EB31-7122AECE0A0F}"/>
          </ac:spMkLst>
        </pc:spChg>
        <pc:spChg chg="add mod">
          <ac:chgData name="Alexander Gordeev" userId="8cc71573-4b6f-45da-99aa-23d918dfbb72" providerId="ADAL" clId="{0D966D85-4F36-495A-8E24-191B5D0D7D3F}" dt="2024-09-11T08:56:13.271" v="16194"/>
          <ac:spMkLst>
            <pc:docMk/>
            <pc:sldMk cId="3542849104" sldId="2142533967"/>
            <ac:spMk id="55" creationId="{418F9968-94EA-4BBA-7650-D452B6C4FEB8}"/>
          </ac:spMkLst>
        </pc:spChg>
        <pc:spChg chg="add mod">
          <ac:chgData name="Alexander Gordeev" userId="8cc71573-4b6f-45da-99aa-23d918dfbb72" providerId="ADAL" clId="{0D966D85-4F36-495A-8E24-191B5D0D7D3F}" dt="2024-09-11T08:56:13.271" v="16194"/>
          <ac:spMkLst>
            <pc:docMk/>
            <pc:sldMk cId="3542849104" sldId="2142533967"/>
            <ac:spMk id="56" creationId="{B9AB9566-7C61-6919-1C8A-AE8DB2387834}"/>
          </ac:spMkLst>
        </pc:spChg>
        <pc:spChg chg="add mod">
          <ac:chgData name="Alexander Gordeev" userId="8cc71573-4b6f-45da-99aa-23d918dfbb72" providerId="ADAL" clId="{0D966D85-4F36-495A-8E24-191B5D0D7D3F}" dt="2024-09-11T08:56:13.271" v="16194"/>
          <ac:spMkLst>
            <pc:docMk/>
            <pc:sldMk cId="3542849104" sldId="2142533967"/>
            <ac:spMk id="57" creationId="{A9E4F283-7811-6E1C-01FE-3B937F53E348}"/>
          </ac:spMkLst>
        </pc:spChg>
        <pc:spChg chg="mod">
          <ac:chgData name="Alexander Gordeev" userId="8cc71573-4b6f-45da-99aa-23d918dfbb72" providerId="ADAL" clId="{0D966D85-4F36-495A-8E24-191B5D0D7D3F}" dt="2024-09-11T08:56:13.271" v="16194"/>
          <ac:spMkLst>
            <pc:docMk/>
            <pc:sldMk cId="3542849104" sldId="2142533967"/>
            <ac:spMk id="59" creationId="{006E046C-5DDA-FD17-48F2-BEFA947090C8}"/>
          </ac:spMkLst>
        </pc:spChg>
        <pc:spChg chg="mod">
          <ac:chgData name="Alexander Gordeev" userId="8cc71573-4b6f-45da-99aa-23d918dfbb72" providerId="ADAL" clId="{0D966D85-4F36-495A-8E24-191B5D0D7D3F}" dt="2024-09-11T08:56:13.271" v="16194"/>
          <ac:spMkLst>
            <pc:docMk/>
            <pc:sldMk cId="3542849104" sldId="2142533967"/>
            <ac:spMk id="60" creationId="{95EEFE1C-2495-67B5-19CB-C0888A030E13}"/>
          </ac:spMkLst>
        </pc:spChg>
        <pc:spChg chg="add mod">
          <ac:chgData name="Alexander Gordeev" userId="8cc71573-4b6f-45da-99aa-23d918dfbb72" providerId="ADAL" clId="{0D966D85-4F36-495A-8E24-191B5D0D7D3F}" dt="2024-09-11T08:56:13.271" v="16194"/>
          <ac:spMkLst>
            <pc:docMk/>
            <pc:sldMk cId="3542849104" sldId="2142533967"/>
            <ac:spMk id="61" creationId="{DB375C24-3FD3-1210-F240-5FBBBFF94B91}"/>
          </ac:spMkLst>
        </pc:spChg>
        <pc:spChg chg="add mod">
          <ac:chgData name="Alexander Gordeev" userId="8cc71573-4b6f-45da-99aa-23d918dfbb72" providerId="ADAL" clId="{0D966D85-4F36-495A-8E24-191B5D0D7D3F}" dt="2024-09-11T08:56:13.271" v="16194"/>
          <ac:spMkLst>
            <pc:docMk/>
            <pc:sldMk cId="3542849104" sldId="2142533967"/>
            <ac:spMk id="62" creationId="{4CAE12F2-CAB6-7854-C806-1DE6F6CB0EDC}"/>
          </ac:spMkLst>
        </pc:spChg>
        <pc:spChg chg="add mod">
          <ac:chgData name="Alexander Gordeev" userId="8cc71573-4b6f-45da-99aa-23d918dfbb72" providerId="ADAL" clId="{0D966D85-4F36-495A-8E24-191B5D0D7D3F}" dt="2024-09-11T08:56:13.271" v="16194"/>
          <ac:spMkLst>
            <pc:docMk/>
            <pc:sldMk cId="3542849104" sldId="2142533967"/>
            <ac:spMk id="63" creationId="{FEC4734B-D90C-DC62-E4E2-4E5ED23A6206}"/>
          </ac:spMkLst>
        </pc:spChg>
        <pc:spChg chg="mod">
          <ac:chgData name="Alexander Gordeev" userId="8cc71573-4b6f-45da-99aa-23d918dfbb72" providerId="ADAL" clId="{0D966D85-4F36-495A-8E24-191B5D0D7D3F}" dt="2024-09-11T08:56:13.271" v="16194"/>
          <ac:spMkLst>
            <pc:docMk/>
            <pc:sldMk cId="3542849104" sldId="2142533967"/>
            <ac:spMk id="65" creationId="{145201EE-4C2F-8C83-8B5B-E45AA7D09F62}"/>
          </ac:spMkLst>
        </pc:spChg>
        <pc:spChg chg="mod">
          <ac:chgData name="Alexander Gordeev" userId="8cc71573-4b6f-45da-99aa-23d918dfbb72" providerId="ADAL" clId="{0D966D85-4F36-495A-8E24-191B5D0D7D3F}" dt="2024-09-11T08:56:13.271" v="16194"/>
          <ac:spMkLst>
            <pc:docMk/>
            <pc:sldMk cId="3542849104" sldId="2142533967"/>
            <ac:spMk id="66" creationId="{AA43C8D4-3D8B-8148-AF8A-0B47EAE1F729}"/>
          </ac:spMkLst>
        </pc:spChg>
        <pc:spChg chg="mod">
          <ac:chgData name="Alexander Gordeev" userId="8cc71573-4b6f-45da-99aa-23d918dfbb72" providerId="ADAL" clId="{0D966D85-4F36-495A-8E24-191B5D0D7D3F}" dt="2024-09-11T08:56:13.271" v="16194"/>
          <ac:spMkLst>
            <pc:docMk/>
            <pc:sldMk cId="3542849104" sldId="2142533967"/>
            <ac:spMk id="68" creationId="{DF0027CC-288A-6CB7-E68A-FD26BAA13DEC}"/>
          </ac:spMkLst>
        </pc:spChg>
        <pc:spChg chg="mod">
          <ac:chgData name="Alexander Gordeev" userId="8cc71573-4b6f-45da-99aa-23d918dfbb72" providerId="ADAL" clId="{0D966D85-4F36-495A-8E24-191B5D0D7D3F}" dt="2024-09-11T08:56:13.271" v="16194"/>
          <ac:spMkLst>
            <pc:docMk/>
            <pc:sldMk cId="3542849104" sldId="2142533967"/>
            <ac:spMk id="69" creationId="{7A6870D5-45A8-81A7-986B-73D6A2D15A51}"/>
          </ac:spMkLst>
        </pc:spChg>
        <pc:spChg chg="mod">
          <ac:chgData name="Alexander Gordeev" userId="8cc71573-4b6f-45da-99aa-23d918dfbb72" providerId="ADAL" clId="{0D966D85-4F36-495A-8E24-191B5D0D7D3F}" dt="2024-09-11T08:56:13.271" v="16194"/>
          <ac:spMkLst>
            <pc:docMk/>
            <pc:sldMk cId="3542849104" sldId="2142533967"/>
            <ac:spMk id="71" creationId="{8928661F-0863-1CC6-6DDF-F78CF880FA5B}"/>
          </ac:spMkLst>
        </pc:spChg>
        <pc:spChg chg="mod">
          <ac:chgData name="Alexander Gordeev" userId="8cc71573-4b6f-45da-99aa-23d918dfbb72" providerId="ADAL" clId="{0D966D85-4F36-495A-8E24-191B5D0D7D3F}" dt="2024-09-11T08:56:13.271" v="16194"/>
          <ac:spMkLst>
            <pc:docMk/>
            <pc:sldMk cId="3542849104" sldId="2142533967"/>
            <ac:spMk id="72" creationId="{DB5CE53E-16D5-3C7F-1264-293B7ED842F7}"/>
          </ac:spMkLst>
        </pc:spChg>
        <pc:spChg chg="add mod">
          <ac:chgData name="Alexander Gordeev" userId="8cc71573-4b6f-45da-99aa-23d918dfbb72" providerId="ADAL" clId="{0D966D85-4F36-495A-8E24-191B5D0D7D3F}" dt="2024-09-11T08:56:13.271" v="16194"/>
          <ac:spMkLst>
            <pc:docMk/>
            <pc:sldMk cId="3542849104" sldId="2142533967"/>
            <ac:spMk id="73" creationId="{DDCAA229-240C-A1F8-0DA8-717D62A3E073}"/>
          </ac:spMkLst>
        </pc:spChg>
        <pc:spChg chg="add mod">
          <ac:chgData name="Alexander Gordeev" userId="8cc71573-4b6f-45da-99aa-23d918dfbb72" providerId="ADAL" clId="{0D966D85-4F36-495A-8E24-191B5D0D7D3F}" dt="2024-09-11T08:56:13.271" v="16194"/>
          <ac:spMkLst>
            <pc:docMk/>
            <pc:sldMk cId="3542849104" sldId="2142533967"/>
            <ac:spMk id="74" creationId="{8716642D-BCCD-2FF5-3D09-D0E9820AC7C7}"/>
          </ac:spMkLst>
        </pc:spChg>
        <pc:spChg chg="add mod">
          <ac:chgData name="Alexander Gordeev" userId="8cc71573-4b6f-45da-99aa-23d918dfbb72" providerId="ADAL" clId="{0D966D85-4F36-495A-8E24-191B5D0D7D3F}" dt="2024-09-11T08:56:13.271" v="16194"/>
          <ac:spMkLst>
            <pc:docMk/>
            <pc:sldMk cId="3542849104" sldId="2142533967"/>
            <ac:spMk id="77" creationId="{41642360-D688-8FF8-C4A6-98D5D67F8AE9}"/>
          </ac:spMkLst>
        </pc:spChg>
        <pc:spChg chg="add mod">
          <ac:chgData name="Alexander Gordeev" userId="8cc71573-4b6f-45da-99aa-23d918dfbb72" providerId="ADAL" clId="{0D966D85-4F36-495A-8E24-191B5D0D7D3F}" dt="2024-09-11T08:56:13.271" v="16194"/>
          <ac:spMkLst>
            <pc:docMk/>
            <pc:sldMk cId="3542849104" sldId="2142533967"/>
            <ac:spMk id="82" creationId="{75B11874-BF9A-7622-B7AF-07D139A9DE05}"/>
          </ac:spMkLst>
        </pc:spChg>
        <pc:spChg chg="add mod">
          <ac:chgData name="Alexander Gordeev" userId="8cc71573-4b6f-45da-99aa-23d918dfbb72" providerId="ADAL" clId="{0D966D85-4F36-495A-8E24-191B5D0D7D3F}" dt="2024-09-11T09:10:17.920" v="16247"/>
          <ac:spMkLst>
            <pc:docMk/>
            <pc:sldMk cId="3542849104" sldId="2142533967"/>
            <ac:spMk id="87" creationId="{80236138-544C-C027-232A-0DA65F4751AA}"/>
          </ac:spMkLst>
        </pc:spChg>
        <pc:grpChg chg="add mod">
          <ac:chgData name="Alexander Gordeev" userId="8cc71573-4b6f-45da-99aa-23d918dfbb72" providerId="ADAL" clId="{0D966D85-4F36-495A-8E24-191B5D0D7D3F}" dt="2024-09-11T08:56:13.271" v="16194"/>
          <ac:grpSpMkLst>
            <pc:docMk/>
            <pc:sldMk cId="3542849104" sldId="2142533967"/>
            <ac:grpSpMk id="58" creationId="{3C68E05B-535B-211B-D1F9-ABD7A91A3BBC}"/>
          </ac:grpSpMkLst>
        </pc:grpChg>
        <pc:grpChg chg="add mod">
          <ac:chgData name="Alexander Gordeev" userId="8cc71573-4b6f-45da-99aa-23d918dfbb72" providerId="ADAL" clId="{0D966D85-4F36-495A-8E24-191B5D0D7D3F}" dt="2024-09-11T08:56:13.271" v="16194"/>
          <ac:grpSpMkLst>
            <pc:docMk/>
            <pc:sldMk cId="3542849104" sldId="2142533967"/>
            <ac:grpSpMk id="64" creationId="{5697DADB-14F1-C3C3-A233-593404BB5D99}"/>
          </ac:grpSpMkLst>
        </pc:grpChg>
        <pc:grpChg chg="add mod">
          <ac:chgData name="Alexander Gordeev" userId="8cc71573-4b6f-45da-99aa-23d918dfbb72" providerId="ADAL" clId="{0D966D85-4F36-495A-8E24-191B5D0D7D3F}" dt="2024-09-11T08:56:13.271" v="16194"/>
          <ac:grpSpMkLst>
            <pc:docMk/>
            <pc:sldMk cId="3542849104" sldId="2142533967"/>
            <ac:grpSpMk id="67" creationId="{2D2365EE-CBB0-CF69-9FEB-34A89091291B}"/>
          </ac:grpSpMkLst>
        </pc:grpChg>
        <pc:grpChg chg="add mod">
          <ac:chgData name="Alexander Gordeev" userId="8cc71573-4b6f-45da-99aa-23d918dfbb72" providerId="ADAL" clId="{0D966D85-4F36-495A-8E24-191B5D0D7D3F}" dt="2024-09-11T08:56:13.271" v="16194"/>
          <ac:grpSpMkLst>
            <pc:docMk/>
            <pc:sldMk cId="3542849104" sldId="2142533967"/>
            <ac:grpSpMk id="70" creationId="{0CF01F05-C855-20BC-8AFD-8645389AC463}"/>
          </ac:grpSpMkLst>
        </pc:grpChg>
        <pc:cxnChg chg="del mod">
          <ac:chgData name="Alexander Gordeev" userId="8cc71573-4b6f-45da-99aa-23d918dfbb72" providerId="ADAL" clId="{0D966D85-4F36-495A-8E24-191B5D0D7D3F}" dt="2024-09-11T05:57:44.834" v="15182" actId="478"/>
          <ac:cxnSpMkLst>
            <pc:docMk/>
            <pc:sldMk cId="3542849104" sldId="2142533967"/>
            <ac:cxnSpMk id="16" creationId="{3B07A7D1-5D47-660E-FD8B-A3898D8AAA2B}"/>
          </ac:cxnSpMkLst>
        </pc:cxnChg>
        <pc:cxnChg chg="add del mod">
          <ac:chgData name="Alexander Gordeev" userId="8cc71573-4b6f-45da-99aa-23d918dfbb72" providerId="ADAL" clId="{0D966D85-4F36-495A-8E24-191B5D0D7D3F}" dt="2024-09-11T08:56:06.644" v="16193" actId="478"/>
          <ac:cxnSpMkLst>
            <pc:docMk/>
            <pc:sldMk cId="3542849104" sldId="2142533967"/>
            <ac:cxnSpMk id="20" creationId="{FD173C5C-C857-2DAB-89C6-D5D962926371}"/>
          </ac:cxnSpMkLst>
        </pc:cxnChg>
        <pc:cxnChg chg="del">
          <ac:chgData name="Alexander Gordeev" userId="8cc71573-4b6f-45da-99aa-23d918dfbb72" providerId="ADAL" clId="{0D966D85-4F36-495A-8E24-191B5D0D7D3F}" dt="2024-09-11T08:56:06.644" v="16193" actId="478"/>
          <ac:cxnSpMkLst>
            <pc:docMk/>
            <pc:sldMk cId="3542849104" sldId="2142533967"/>
            <ac:cxnSpMk id="35" creationId="{7A69DA2E-3ACC-DCCB-F92E-C957792BE035}"/>
          </ac:cxnSpMkLst>
        </pc:cxnChg>
        <pc:cxnChg chg="del">
          <ac:chgData name="Alexander Gordeev" userId="8cc71573-4b6f-45da-99aa-23d918dfbb72" providerId="ADAL" clId="{0D966D85-4F36-495A-8E24-191B5D0D7D3F}" dt="2024-09-11T08:56:06.644" v="16193" actId="478"/>
          <ac:cxnSpMkLst>
            <pc:docMk/>
            <pc:sldMk cId="3542849104" sldId="2142533967"/>
            <ac:cxnSpMk id="36" creationId="{343E4256-FAC0-FAD4-8700-6D1F62FDB3DE}"/>
          </ac:cxnSpMkLst>
        </pc:cxnChg>
        <pc:cxnChg chg="del mod">
          <ac:chgData name="Alexander Gordeev" userId="8cc71573-4b6f-45da-99aa-23d918dfbb72" providerId="ADAL" clId="{0D966D85-4F36-495A-8E24-191B5D0D7D3F}" dt="2024-09-11T05:56:38.015" v="15161" actId="478"/>
          <ac:cxnSpMkLst>
            <pc:docMk/>
            <pc:sldMk cId="3542849104" sldId="2142533967"/>
            <ac:cxnSpMk id="38" creationId="{4F51B4AC-EB13-2DDC-1093-30E256797175}"/>
          </ac:cxnSpMkLst>
        </pc:cxnChg>
        <pc:cxnChg chg="add del mod">
          <ac:chgData name="Alexander Gordeev" userId="8cc71573-4b6f-45da-99aa-23d918dfbb72" providerId="ADAL" clId="{0D966D85-4F36-495A-8E24-191B5D0D7D3F}" dt="2024-09-11T08:56:06.644" v="16193" actId="478"/>
          <ac:cxnSpMkLst>
            <pc:docMk/>
            <pc:sldMk cId="3542849104" sldId="2142533967"/>
            <ac:cxnSpMk id="39" creationId="{C06C3B71-9418-6FB9-7B49-CAB3D991DD7D}"/>
          </ac:cxnSpMkLst>
        </pc:cxnChg>
        <pc:cxnChg chg="del mod">
          <ac:chgData name="Alexander Gordeev" userId="8cc71573-4b6f-45da-99aa-23d918dfbb72" providerId="ADAL" clId="{0D966D85-4F36-495A-8E24-191B5D0D7D3F}" dt="2024-09-11T05:56:23.324" v="15156" actId="478"/>
          <ac:cxnSpMkLst>
            <pc:docMk/>
            <pc:sldMk cId="3542849104" sldId="2142533967"/>
            <ac:cxnSpMk id="40" creationId="{C7317F8B-F6E2-F566-09A8-48CBFF100876}"/>
          </ac:cxnSpMkLst>
        </pc:cxnChg>
        <pc:cxnChg chg="add del mod">
          <ac:chgData name="Alexander Gordeev" userId="8cc71573-4b6f-45da-99aa-23d918dfbb72" providerId="ADAL" clId="{0D966D85-4F36-495A-8E24-191B5D0D7D3F}" dt="2024-09-11T08:56:06.644" v="16193" actId="478"/>
          <ac:cxnSpMkLst>
            <pc:docMk/>
            <pc:sldMk cId="3542849104" sldId="2142533967"/>
            <ac:cxnSpMk id="41" creationId="{C455C55E-D0F4-C4D3-66F9-7B5089488766}"/>
          </ac:cxnSpMkLst>
        </pc:cxnChg>
        <pc:cxnChg chg="add del mod">
          <ac:chgData name="Alexander Gordeev" userId="8cc71573-4b6f-45da-99aa-23d918dfbb72" providerId="ADAL" clId="{0D966D85-4F36-495A-8E24-191B5D0D7D3F}" dt="2024-09-11T08:56:06.644" v="16193" actId="478"/>
          <ac:cxnSpMkLst>
            <pc:docMk/>
            <pc:sldMk cId="3542849104" sldId="2142533967"/>
            <ac:cxnSpMk id="42" creationId="{004C4D36-6113-D466-B955-17646239F5ED}"/>
          </ac:cxnSpMkLst>
        </pc:cxnChg>
        <pc:cxnChg chg="add del mod">
          <ac:chgData name="Alexander Gordeev" userId="8cc71573-4b6f-45da-99aa-23d918dfbb72" providerId="ADAL" clId="{0D966D85-4F36-495A-8E24-191B5D0D7D3F}" dt="2024-09-11T08:56:06.644" v="16193" actId="478"/>
          <ac:cxnSpMkLst>
            <pc:docMk/>
            <pc:sldMk cId="3542849104" sldId="2142533967"/>
            <ac:cxnSpMk id="43" creationId="{285891B6-9DF8-784F-668C-ED4B6D8D0378}"/>
          </ac:cxnSpMkLst>
        </pc:cxnChg>
        <pc:cxnChg chg="add del mod">
          <ac:chgData name="Alexander Gordeev" userId="8cc71573-4b6f-45da-99aa-23d918dfbb72" providerId="ADAL" clId="{0D966D85-4F36-495A-8E24-191B5D0D7D3F}" dt="2024-09-11T08:56:06.644" v="16193" actId="478"/>
          <ac:cxnSpMkLst>
            <pc:docMk/>
            <pc:sldMk cId="3542849104" sldId="2142533967"/>
            <ac:cxnSpMk id="45" creationId="{6B13186C-5B85-0BFD-CF14-80177B41CF3F}"/>
          </ac:cxnSpMkLst>
        </pc:cxnChg>
        <pc:cxnChg chg="add mod ord">
          <ac:chgData name="Alexander Gordeev" userId="8cc71573-4b6f-45da-99aa-23d918dfbb72" providerId="ADAL" clId="{0D966D85-4F36-495A-8E24-191B5D0D7D3F}" dt="2024-09-11T08:56:42.033" v="16198" actId="14100"/>
          <ac:cxnSpMkLst>
            <pc:docMk/>
            <pc:sldMk cId="3542849104" sldId="2142533967"/>
            <ac:cxnSpMk id="47" creationId="{E4C3F569-0D0C-0D4A-BE6E-BB65E011062E}"/>
          </ac:cxnSpMkLst>
        </pc:cxnChg>
        <pc:cxnChg chg="add mod">
          <ac:chgData name="Alexander Gordeev" userId="8cc71573-4b6f-45da-99aa-23d918dfbb72" providerId="ADAL" clId="{0D966D85-4F36-495A-8E24-191B5D0D7D3F}" dt="2024-09-11T08:56:13.271" v="16194"/>
          <ac:cxnSpMkLst>
            <pc:docMk/>
            <pc:sldMk cId="3542849104" sldId="2142533967"/>
            <ac:cxnSpMk id="75" creationId="{28BFEFE7-1F31-B603-CADE-5E68D58C33CA}"/>
          </ac:cxnSpMkLst>
        </pc:cxnChg>
        <pc:cxnChg chg="add mod">
          <ac:chgData name="Alexander Gordeev" userId="8cc71573-4b6f-45da-99aa-23d918dfbb72" providerId="ADAL" clId="{0D966D85-4F36-495A-8E24-191B5D0D7D3F}" dt="2024-09-11T08:56:13.271" v="16194"/>
          <ac:cxnSpMkLst>
            <pc:docMk/>
            <pc:sldMk cId="3542849104" sldId="2142533967"/>
            <ac:cxnSpMk id="76" creationId="{79F09959-131A-5496-BF0C-C2CEDEC569EC}"/>
          </ac:cxnSpMkLst>
        </pc:cxnChg>
        <pc:cxnChg chg="add mod">
          <ac:chgData name="Alexander Gordeev" userId="8cc71573-4b6f-45da-99aa-23d918dfbb72" providerId="ADAL" clId="{0D966D85-4F36-495A-8E24-191B5D0D7D3F}" dt="2024-09-11T08:56:13.271" v="16194"/>
          <ac:cxnSpMkLst>
            <pc:docMk/>
            <pc:sldMk cId="3542849104" sldId="2142533967"/>
            <ac:cxnSpMk id="78" creationId="{875AF670-95E3-7827-5E0C-6F5CD84EEB28}"/>
          </ac:cxnSpMkLst>
        </pc:cxnChg>
        <pc:cxnChg chg="add mod">
          <ac:chgData name="Alexander Gordeev" userId="8cc71573-4b6f-45da-99aa-23d918dfbb72" providerId="ADAL" clId="{0D966D85-4F36-495A-8E24-191B5D0D7D3F}" dt="2024-09-11T08:56:13.271" v="16194"/>
          <ac:cxnSpMkLst>
            <pc:docMk/>
            <pc:sldMk cId="3542849104" sldId="2142533967"/>
            <ac:cxnSpMk id="79" creationId="{23B203D3-21D5-D037-3D68-F70EAB343354}"/>
          </ac:cxnSpMkLst>
        </pc:cxnChg>
        <pc:cxnChg chg="add mod">
          <ac:chgData name="Alexander Gordeev" userId="8cc71573-4b6f-45da-99aa-23d918dfbb72" providerId="ADAL" clId="{0D966D85-4F36-495A-8E24-191B5D0D7D3F}" dt="2024-09-11T08:56:13.271" v="16194"/>
          <ac:cxnSpMkLst>
            <pc:docMk/>
            <pc:sldMk cId="3542849104" sldId="2142533967"/>
            <ac:cxnSpMk id="80" creationId="{6C9D3DE1-24F4-0703-61F8-F713D9510555}"/>
          </ac:cxnSpMkLst>
        </pc:cxnChg>
        <pc:cxnChg chg="add mod">
          <ac:chgData name="Alexander Gordeev" userId="8cc71573-4b6f-45da-99aa-23d918dfbb72" providerId="ADAL" clId="{0D966D85-4F36-495A-8E24-191B5D0D7D3F}" dt="2024-09-11T08:56:13.271" v="16194"/>
          <ac:cxnSpMkLst>
            <pc:docMk/>
            <pc:sldMk cId="3542849104" sldId="2142533967"/>
            <ac:cxnSpMk id="81" creationId="{20FAC883-A61B-9B98-8399-7F169B501DAA}"/>
          </ac:cxnSpMkLst>
        </pc:cxnChg>
        <pc:cxnChg chg="add mod">
          <ac:chgData name="Alexander Gordeev" userId="8cc71573-4b6f-45da-99aa-23d918dfbb72" providerId="ADAL" clId="{0D966D85-4F36-495A-8E24-191B5D0D7D3F}" dt="2024-09-11T08:56:13.271" v="16194"/>
          <ac:cxnSpMkLst>
            <pc:docMk/>
            <pc:sldMk cId="3542849104" sldId="2142533967"/>
            <ac:cxnSpMk id="83" creationId="{8BD53528-3CBF-4BD0-6912-F8C867B747CE}"/>
          </ac:cxnSpMkLst>
        </pc:cxnChg>
        <pc:cxnChg chg="add del mod">
          <ac:chgData name="Alexander Gordeev" userId="8cc71573-4b6f-45da-99aa-23d918dfbb72" providerId="ADAL" clId="{0D966D85-4F36-495A-8E24-191B5D0D7D3F}" dt="2024-09-11T09:10:16.564" v="16246" actId="478"/>
          <ac:cxnSpMkLst>
            <pc:docMk/>
            <pc:sldMk cId="3542849104" sldId="2142533967"/>
            <ac:cxnSpMk id="84" creationId="{A1F12D46-8C90-BC72-D897-CABCB8E49EF1}"/>
          </ac:cxnSpMkLst>
        </pc:cxnChg>
        <pc:cxnChg chg="add mod">
          <ac:chgData name="Alexander Gordeev" userId="8cc71573-4b6f-45da-99aa-23d918dfbb72" providerId="ADAL" clId="{0D966D85-4F36-495A-8E24-191B5D0D7D3F}" dt="2024-09-11T09:10:17.920" v="16247"/>
          <ac:cxnSpMkLst>
            <pc:docMk/>
            <pc:sldMk cId="3542849104" sldId="2142533967"/>
            <ac:cxnSpMk id="88" creationId="{64D3DCE7-10F8-6945-49FF-8B0B0FAA50F1}"/>
          </ac:cxnSpMkLst>
        </pc:cxnChg>
      </pc:sldChg>
      <pc:sldChg chg="modSp add del mod ord">
        <pc:chgData name="Alexander Gordeev" userId="8cc71573-4b6f-45da-99aa-23d918dfbb72" providerId="ADAL" clId="{0D966D85-4F36-495A-8E24-191B5D0D7D3F}" dt="2024-09-10T14:20:04.125" v="13060" actId="47"/>
        <pc:sldMkLst>
          <pc:docMk/>
          <pc:sldMk cId="1295822410" sldId="2142533968"/>
        </pc:sldMkLst>
        <pc:spChg chg="mod">
          <ac:chgData name="Alexander Gordeev" userId="8cc71573-4b6f-45da-99aa-23d918dfbb72" providerId="ADAL" clId="{0D966D85-4F36-495A-8E24-191B5D0D7D3F}" dt="2024-09-10T14:19:31.972" v="13055" actId="6549"/>
          <ac:spMkLst>
            <pc:docMk/>
            <pc:sldMk cId="1295822410" sldId="2142533968"/>
            <ac:spMk id="2" creationId="{7C4F6C56-C512-8CA2-10C3-8FD3D0BB249B}"/>
          </ac:spMkLst>
        </pc:spChg>
        <pc:spChg chg="mod">
          <ac:chgData name="Alexander Gordeev" userId="8cc71573-4b6f-45da-99aa-23d918dfbb72" providerId="ADAL" clId="{0D966D85-4F36-495A-8E24-191B5D0D7D3F}" dt="2024-09-10T14:16:38.187" v="12988" actId="6549"/>
          <ac:spMkLst>
            <pc:docMk/>
            <pc:sldMk cId="1295822410" sldId="2142533968"/>
            <ac:spMk id="4" creationId="{6F80CEED-0294-0C29-CBF6-8BD344A4C834}"/>
          </ac:spMkLst>
        </pc:spChg>
        <pc:cxnChg chg="mod">
          <ac:chgData name="Alexander Gordeev" userId="8cc71573-4b6f-45da-99aa-23d918dfbb72" providerId="ADAL" clId="{0D966D85-4F36-495A-8E24-191B5D0D7D3F}" dt="2024-09-10T14:16:38.187" v="12988" actId="6549"/>
          <ac:cxnSpMkLst>
            <pc:docMk/>
            <pc:sldMk cId="1295822410" sldId="2142533968"/>
            <ac:cxnSpMk id="16" creationId="{3B07A7D1-5D47-660E-FD8B-A3898D8AAA2B}"/>
          </ac:cxnSpMkLst>
        </pc:cxnChg>
      </pc:sldChg>
      <pc:sldChg chg="addSp delSp modSp new mod modNotesTx">
        <pc:chgData name="Alexander Gordeev" userId="8cc71573-4b6f-45da-99aa-23d918dfbb72" providerId="ADAL" clId="{0D966D85-4F36-495A-8E24-191B5D0D7D3F}" dt="2024-09-23T20:57:45.193" v="45296" actId="6549"/>
        <pc:sldMkLst>
          <pc:docMk/>
          <pc:sldMk cId="4261284066" sldId="2142533969"/>
        </pc:sldMkLst>
        <pc:spChg chg="mod">
          <ac:chgData name="Alexander Gordeev" userId="8cc71573-4b6f-45da-99aa-23d918dfbb72" providerId="ADAL" clId="{0D966D85-4F36-495A-8E24-191B5D0D7D3F}" dt="2024-09-21T11:35:51.637" v="19951" actId="20577"/>
          <ac:spMkLst>
            <pc:docMk/>
            <pc:sldMk cId="4261284066" sldId="2142533969"/>
            <ac:spMk id="2" creationId="{AD086553-A0C9-0E89-6739-477A61F19FEC}"/>
          </ac:spMkLst>
        </pc:spChg>
        <pc:spChg chg="del">
          <ac:chgData name="Alexander Gordeev" userId="8cc71573-4b6f-45da-99aa-23d918dfbb72" providerId="ADAL" clId="{0D966D85-4F36-495A-8E24-191B5D0D7D3F}" dt="2024-09-10T13:39:07.080" v="11395" actId="478"/>
          <ac:spMkLst>
            <pc:docMk/>
            <pc:sldMk cId="4261284066" sldId="2142533969"/>
            <ac:spMk id="4" creationId="{DE4B4C37-C6AE-E031-1768-03AD571800B8}"/>
          </ac:spMkLst>
        </pc:spChg>
        <pc:spChg chg="del">
          <ac:chgData name="Alexander Gordeev" userId="8cc71573-4b6f-45da-99aa-23d918dfbb72" providerId="ADAL" clId="{0D966D85-4F36-495A-8E24-191B5D0D7D3F}" dt="2024-09-10T13:39:02.376" v="11394" actId="478"/>
          <ac:spMkLst>
            <pc:docMk/>
            <pc:sldMk cId="4261284066" sldId="2142533969"/>
            <ac:spMk id="5" creationId="{313FF3C2-0458-F95C-9470-E611BECBD646}"/>
          </ac:spMkLst>
        </pc:spChg>
        <pc:spChg chg="mod">
          <ac:chgData name="Alexander Gordeev" userId="8cc71573-4b6f-45da-99aa-23d918dfbb72" providerId="ADAL" clId="{0D966D85-4F36-495A-8E24-191B5D0D7D3F}" dt="2024-09-11T05:48:01.512" v="15069" actId="6549"/>
          <ac:spMkLst>
            <pc:docMk/>
            <pc:sldMk cId="4261284066" sldId="2142533969"/>
            <ac:spMk id="7" creationId="{58C9487B-5722-FAA3-F131-5CD10E7D5CF4}"/>
          </ac:spMkLst>
        </pc:spChg>
        <pc:spChg chg="add del mod">
          <ac:chgData name="Alexander Gordeev" userId="8cc71573-4b6f-45da-99aa-23d918dfbb72" providerId="ADAL" clId="{0D966D85-4F36-495A-8E24-191B5D0D7D3F}" dt="2024-09-10T13:44:58.047" v="11694" actId="478"/>
          <ac:spMkLst>
            <pc:docMk/>
            <pc:sldMk cId="4261284066" sldId="2142533969"/>
            <ac:spMk id="9" creationId="{7E80A84E-2A6E-603B-F075-E8C913259A14}"/>
          </ac:spMkLst>
        </pc:spChg>
        <pc:spChg chg="add del mod">
          <ac:chgData name="Alexander Gordeev" userId="8cc71573-4b6f-45da-99aa-23d918dfbb72" providerId="ADAL" clId="{0D966D85-4F36-495A-8E24-191B5D0D7D3F}" dt="2024-09-10T13:44:59.406" v="11695" actId="478"/>
          <ac:spMkLst>
            <pc:docMk/>
            <pc:sldMk cId="4261284066" sldId="2142533969"/>
            <ac:spMk id="10" creationId="{321C83F9-562C-6C3F-942B-477E751BB77E}"/>
          </ac:spMkLst>
        </pc:spChg>
        <pc:spChg chg="add del mod">
          <ac:chgData name="Alexander Gordeev" userId="8cc71573-4b6f-45da-99aa-23d918dfbb72" providerId="ADAL" clId="{0D966D85-4F36-495A-8E24-191B5D0D7D3F}" dt="2024-09-10T13:45:00.802" v="11696" actId="478"/>
          <ac:spMkLst>
            <pc:docMk/>
            <pc:sldMk cId="4261284066" sldId="2142533969"/>
            <ac:spMk id="11" creationId="{271DF623-4919-8390-62DD-058ED71719E7}"/>
          </ac:spMkLst>
        </pc:spChg>
        <pc:spChg chg="add del mod">
          <ac:chgData name="Alexander Gordeev" userId="8cc71573-4b6f-45da-99aa-23d918dfbb72" providerId="ADAL" clId="{0D966D85-4F36-495A-8E24-191B5D0D7D3F}" dt="2024-09-10T13:45:01.836" v="11697" actId="478"/>
          <ac:spMkLst>
            <pc:docMk/>
            <pc:sldMk cId="4261284066" sldId="2142533969"/>
            <ac:spMk id="12" creationId="{4630D5CB-7D93-C34B-4C12-16DE6B9498B8}"/>
          </ac:spMkLst>
        </pc:spChg>
        <pc:spChg chg="add del mod">
          <ac:chgData name="Alexander Gordeev" userId="8cc71573-4b6f-45da-99aa-23d918dfbb72" providerId="ADAL" clId="{0D966D85-4F36-495A-8E24-191B5D0D7D3F}" dt="2024-09-10T13:45:02.773" v="11698" actId="478"/>
          <ac:spMkLst>
            <pc:docMk/>
            <pc:sldMk cId="4261284066" sldId="2142533969"/>
            <ac:spMk id="13" creationId="{58E059B7-EA4E-99B9-F959-02C2989BB7B9}"/>
          </ac:spMkLst>
        </pc:spChg>
        <pc:spChg chg="add del mod">
          <ac:chgData name="Alexander Gordeev" userId="8cc71573-4b6f-45da-99aa-23d918dfbb72" providerId="ADAL" clId="{0D966D85-4F36-495A-8E24-191B5D0D7D3F}" dt="2024-09-10T13:45:03.618" v="11699" actId="478"/>
          <ac:spMkLst>
            <pc:docMk/>
            <pc:sldMk cId="4261284066" sldId="2142533969"/>
            <ac:spMk id="14" creationId="{C24339E6-E0B6-BCA5-9A2F-D7FE4B179D6A}"/>
          </ac:spMkLst>
        </pc:spChg>
        <pc:spChg chg="add del mod">
          <ac:chgData name="Alexander Gordeev" userId="8cc71573-4b6f-45da-99aa-23d918dfbb72" providerId="ADAL" clId="{0D966D85-4F36-495A-8E24-191B5D0D7D3F}" dt="2024-09-10T13:45:04.504" v="11700" actId="478"/>
          <ac:spMkLst>
            <pc:docMk/>
            <pc:sldMk cId="4261284066" sldId="2142533969"/>
            <ac:spMk id="15" creationId="{89563FF8-FB35-5E8F-1646-7964D80718A4}"/>
          </ac:spMkLst>
        </pc:spChg>
        <pc:spChg chg="add mod">
          <ac:chgData name="Alexander Gordeev" userId="8cc71573-4b6f-45da-99aa-23d918dfbb72" providerId="ADAL" clId="{0D966D85-4F36-495A-8E24-191B5D0D7D3F}" dt="2024-09-11T08:44:51.353" v="16089" actId="12788"/>
          <ac:spMkLst>
            <pc:docMk/>
            <pc:sldMk cId="4261284066" sldId="2142533969"/>
            <ac:spMk id="16" creationId="{60D32D7E-5B58-F5EC-7338-4E828AAC3A2B}"/>
          </ac:spMkLst>
        </pc:spChg>
        <pc:spChg chg="add mod">
          <ac:chgData name="Alexander Gordeev" userId="8cc71573-4b6f-45da-99aa-23d918dfbb72" providerId="ADAL" clId="{0D966D85-4F36-495A-8E24-191B5D0D7D3F}" dt="2024-09-11T08:44:51.353" v="16089" actId="12788"/>
          <ac:spMkLst>
            <pc:docMk/>
            <pc:sldMk cId="4261284066" sldId="2142533969"/>
            <ac:spMk id="17" creationId="{C060E937-9DBE-AB5F-43E8-9AB0023F8534}"/>
          </ac:spMkLst>
        </pc:spChg>
        <pc:spChg chg="add mod">
          <ac:chgData name="Alexander Gordeev" userId="8cc71573-4b6f-45da-99aa-23d918dfbb72" providerId="ADAL" clId="{0D966D85-4F36-495A-8E24-191B5D0D7D3F}" dt="2024-09-11T08:44:51.353" v="16089" actId="12788"/>
          <ac:spMkLst>
            <pc:docMk/>
            <pc:sldMk cId="4261284066" sldId="2142533969"/>
            <ac:spMk id="18" creationId="{C512E3F5-F205-DC52-BA22-4DFD90D48F50}"/>
          </ac:spMkLst>
        </pc:spChg>
        <pc:spChg chg="add mod">
          <ac:chgData name="Alexander Gordeev" userId="8cc71573-4b6f-45da-99aa-23d918dfbb72" providerId="ADAL" clId="{0D966D85-4F36-495A-8E24-191B5D0D7D3F}" dt="2024-09-11T08:44:51.353" v="16089" actId="12788"/>
          <ac:spMkLst>
            <pc:docMk/>
            <pc:sldMk cId="4261284066" sldId="2142533969"/>
            <ac:spMk id="19" creationId="{D872A9CC-F23F-33A5-DDBC-FEDD94C2FFBE}"/>
          </ac:spMkLst>
        </pc:spChg>
        <pc:spChg chg="add del mod">
          <ac:chgData name="Alexander Gordeev" userId="8cc71573-4b6f-45da-99aa-23d918dfbb72" providerId="ADAL" clId="{0D966D85-4F36-495A-8E24-191B5D0D7D3F}" dt="2024-09-10T13:40:02.050" v="11397" actId="478"/>
          <ac:spMkLst>
            <pc:docMk/>
            <pc:sldMk cId="4261284066" sldId="2142533969"/>
            <ac:spMk id="20" creationId="{94B9EFB5-17F4-059A-A7C7-1D246BE22E86}"/>
          </ac:spMkLst>
        </pc:spChg>
        <pc:spChg chg="add del mod">
          <ac:chgData name="Alexander Gordeev" userId="8cc71573-4b6f-45da-99aa-23d918dfbb72" providerId="ADAL" clId="{0D966D85-4F36-495A-8E24-191B5D0D7D3F}" dt="2024-09-10T13:40:02.050" v="11397" actId="478"/>
          <ac:spMkLst>
            <pc:docMk/>
            <pc:sldMk cId="4261284066" sldId="2142533969"/>
            <ac:spMk id="21" creationId="{6AA9B3EE-8B8E-E3D5-CA14-D7B8500A110C}"/>
          </ac:spMkLst>
        </pc:spChg>
        <pc:spChg chg="add del mod">
          <ac:chgData name="Alexander Gordeev" userId="8cc71573-4b6f-45da-99aa-23d918dfbb72" providerId="ADAL" clId="{0D966D85-4F36-495A-8E24-191B5D0D7D3F}" dt="2024-09-10T13:40:02.050" v="11397" actId="478"/>
          <ac:spMkLst>
            <pc:docMk/>
            <pc:sldMk cId="4261284066" sldId="2142533969"/>
            <ac:spMk id="22" creationId="{5D204E63-B351-1B15-E6B3-B6EB46B96719}"/>
          </ac:spMkLst>
        </pc:spChg>
        <pc:spChg chg="add del mod">
          <ac:chgData name="Alexander Gordeev" userId="8cc71573-4b6f-45da-99aa-23d918dfbb72" providerId="ADAL" clId="{0D966D85-4F36-495A-8E24-191B5D0D7D3F}" dt="2024-09-10T13:40:02.050" v="11397" actId="478"/>
          <ac:spMkLst>
            <pc:docMk/>
            <pc:sldMk cId="4261284066" sldId="2142533969"/>
            <ac:spMk id="23" creationId="{7876C37F-D269-EAEC-8DF1-D9B031EF1781}"/>
          </ac:spMkLst>
        </pc:spChg>
        <pc:spChg chg="add del mod">
          <ac:chgData name="Alexander Gordeev" userId="8cc71573-4b6f-45da-99aa-23d918dfbb72" providerId="ADAL" clId="{0D966D85-4F36-495A-8E24-191B5D0D7D3F}" dt="2024-09-10T13:40:02.050" v="11397" actId="478"/>
          <ac:spMkLst>
            <pc:docMk/>
            <pc:sldMk cId="4261284066" sldId="2142533969"/>
            <ac:spMk id="24" creationId="{E7702560-7488-2034-CA27-C111B7949AF0}"/>
          </ac:spMkLst>
        </pc:spChg>
        <pc:spChg chg="add del mod">
          <ac:chgData name="Alexander Gordeev" userId="8cc71573-4b6f-45da-99aa-23d918dfbb72" providerId="ADAL" clId="{0D966D85-4F36-495A-8E24-191B5D0D7D3F}" dt="2024-09-10T13:40:02.050" v="11397" actId="478"/>
          <ac:spMkLst>
            <pc:docMk/>
            <pc:sldMk cId="4261284066" sldId="2142533969"/>
            <ac:spMk id="25" creationId="{FA4E9337-7415-BDD0-5375-9229B1166E76}"/>
          </ac:spMkLst>
        </pc:spChg>
        <pc:spChg chg="add del mod">
          <ac:chgData name="Alexander Gordeev" userId="8cc71573-4b6f-45da-99aa-23d918dfbb72" providerId="ADAL" clId="{0D966D85-4F36-495A-8E24-191B5D0D7D3F}" dt="2024-09-10T13:40:02.050" v="11397" actId="478"/>
          <ac:spMkLst>
            <pc:docMk/>
            <pc:sldMk cId="4261284066" sldId="2142533969"/>
            <ac:spMk id="26" creationId="{E25C0D94-7118-7F24-3C56-46E4E11BA539}"/>
          </ac:spMkLst>
        </pc:spChg>
        <pc:spChg chg="add del mod">
          <ac:chgData name="Alexander Gordeev" userId="8cc71573-4b6f-45da-99aa-23d918dfbb72" providerId="ADAL" clId="{0D966D85-4F36-495A-8E24-191B5D0D7D3F}" dt="2024-09-10T13:40:02.050" v="11397" actId="478"/>
          <ac:spMkLst>
            <pc:docMk/>
            <pc:sldMk cId="4261284066" sldId="2142533969"/>
            <ac:spMk id="27" creationId="{8770C807-0203-F110-FA75-F0EAA80EEB38}"/>
          </ac:spMkLst>
        </pc:spChg>
        <pc:spChg chg="add del mod">
          <ac:chgData name="Alexander Gordeev" userId="8cc71573-4b6f-45da-99aa-23d918dfbb72" providerId="ADAL" clId="{0D966D85-4F36-495A-8E24-191B5D0D7D3F}" dt="2024-09-10T13:40:02.050" v="11397" actId="478"/>
          <ac:spMkLst>
            <pc:docMk/>
            <pc:sldMk cId="4261284066" sldId="2142533969"/>
            <ac:spMk id="28" creationId="{1D1CAAF7-5BB8-0776-8653-9346099E4A2C}"/>
          </ac:spMkLst>
        </pc:spChg>
        <pc:spChg chg="add del mod">
          <ac:chgData name="Alexander Gordeev" userId="8cc71573-4b6f-45da-99aa-23d918dfbb72" providerId="ADAL" clId="{0D966D85-4F36-495A-8E24-191B5D0D7D3F}" dt="2024-09-10T13:40:02.050" v="11397" actId="478"/>
          <ac:spMkLst>
            <pc:docMk/>
            <pc:sldMk cId="4261284066" sldId="2142533969"/>
            <ac:spMk id="29" creationId="{D00B34E1-EE46-E53B-BB35-4DBDDD7CFCE2}"/>
          </ac:spMkLst>
        </pc:spChg>
        <pc:spChg chg="add del mod">
          <ac:chgData name="Alexander Gordeev" userId="8cc71573-4b6f-45da-99aa-23d918dfbb72" providerId="ADAL" clId="{0D966D85-4F36-495A-8E24-191B5D0D7D3F}" dt="2024-09-10T13:40:02.050" v="11397" actId="478"/>
          <ac:spMkLst>
            <pc:docMk/>
            <pc:sldMk cId="4261284066" sldId="2142533969"/>
            <ac:spMk id="30" creationId="{91C6A3E2-61E9-B431-CDF3-DEE5B05972C0}"/>
          </ac:spMkLst>
        </pc:spChg>
        <pc:spChg chg="add mod">
          <ac:chgData name="Alexander Gordeev" userId="8cc71573-4b6f-45da-99aa-23d918dfbb72" providerId="ADAL" clId="{0D966D85-4F36-495A-8E24-191B5D0D7D3F}" dt="2024-09-11T08:44:51.353" v="16089" actId="12788"/>
          <ac:spMkLst>
            <pc:docMk/>
            <pc:sldMk cId="4261284066" sldId="2142533969"/>
            <ac:spMk id="31" creationId="{9491A40E-F3A9-F818-4474-F857B0652448}"/>
          </ac:spMkLst>
        </pc:spChg>
        <pc:spChg chg="add del mod">
          <ac:chgData name="Alexander Gordeev" userId="8cc71573-4b6f-45da-99aa-23d918dfbb72" providerId="ADAL" clId="{0D966D85-4F36-495A-8E24-191B5D0D7D3F}" dt="2024-09-10T13:40:02.050" v="11397" actId="478"/>
          <ac:spMkLst>
            <pc:docMk/>
            <pc:sldMk cId="4261284066" sldId="2142533969"/>
            <ac:spMk id="32" creationId="{2425C2C4-43D0-B642-78A0-7611A479DDEB}"/>
          </ac:spMkLst>
        </pc:spChg>
        <pc:spChg chg="add del mod">
          <ac:chgData name="Alexander Gordeev" userId="8cc71573-4b6f-45da-99aa-23d918dfbb72" providerId="ADAL" clId="{0D966D85-4F36-495A-8E24-191B5D0D7D3F}" dt="2024-09-10T13:40:02.050" v="11397" actId="478"/>
          <ac:spMkLst>
            <pc:docMk/>
            <pc:sldMk cId="4261284066" sldId="2142533969"/>
            <ac:spMk id="36" creationId="{7C10E3C8-B311-AC5F-9259-A40848A052BB}"/>
          </ac:spMkLst>
        </pc:spChg>
        <pc:spChg chg="add mod">
          <ac:chgData name="Alexander Gordeev" userId="8cc71573-4b6f-45da-99aa-23d918dfbb72" providerId="ADAL" clId="{0D966D85-4F36-495A-8E24-191B5D0D7D3F}" dt="2024-09-11T08:44:51.353" v="16089" actId="12788"/>
          <ac:spMkLst>
            <pc:docMk/>
            <pc:sldMk cId="4261284066" sldId="2142533969"/>
            <ac:spMk id="37" creationId="{42FD379D-CB6D-EE2E-D478-D0B6E53611DD}"/>
          </ac:spMkLst>
        </pc:spChg>
        <pc:spChg chg="add del mod">
          <ac:chgData name="Alexander Gordeev" userId="8cc71573-4b6f-45da-99aa-23d918dfbb72" providerId="ADAL" clId="{0D966D85-4F36-495A-8E24-191B5D0D7D3F}" dt="2024-09-11T11:23:22.745" v="18033" actId="20577"/>
          <ac:spMkLst>
            <pc:docMk/>
            <pc:sldMk cId="4261284066" sldId="2142533969"/>
            <ac:spMk id="38" creationId="{5618FF38-F44C-7BAF-A4E2-DD2A4BA6EB49}"/>
          </ac:spMkLst>
        </pc:spChg>
        <pc:spChg chg="add del mod">
          <ac:chgData name="Alexander Gordeev" userId="8cc71573-4b6f-45da-99aa-23d918dfbb72" providerId="ADAL" clId="{0D966D85-4F36-495A-8E24-191B5D0D7D3F}" dt="2024-09-11T11:23:25.975" v="18034" actId="478"/>
          <ac:spMkLst>
            <pc:docMk/>
            <pc:sldMk cId="4261284066" sldId="2142533969"/>
            <ac:spMk id="39" creationId="{40FA684E-AD49-7BF1-19C2-CDFAD92F2522}"/>
          </ac:spMkLst>
        </pc:spChg>
        <pc:spChg chg="add del mod">
          <ac:chgData name="Alexander Gordeev" userId="8cc71573-4b6f-45da-99aa-23d918dfbb72" providerId="ADAL" clId="{0D966D85-4F36-495A-8E24-191B5D0D7D3F}" dt="2024-09-10T13:44:39.358" v="11692" actId="478"/>
          <ac:spMkLst>
            <pc:docMk/>
            <pc:sldMk cId="4261284066" sldId="2142533969"/>
            <ac:spMk id="40" creationId="{6C0D211C-6E11-85F8-8CFE-FB3377FF7B72}"/>
          </ac:spMkLst>
        </pc:spChg>
        <pc:spChg chg="add mod">
          <ac:chgData name="Alexander Gordeev" userId="8cc71573-4b6f-45da-99aa-23d918dfbb72" providerId="ADAL" clId="{0D966D85-4F36-495A-8E24-191B5D0D7D3F}" dt="2024-09-10T13:57:20.899" v="12625" actId="1037"/>
          <ac:spMkLst>
            <pc:docMk/>
            <pc:sldMk cId="4261284066" sldId="2142533969"/>
            <ac:spMk id="57" creationId="{07072D70-3F45-1CB9-D537-D3D124F6BF34}"/>
          </ac:spMkLst>
        </pc:spChg>
        <pc:spChg chg="add mod">
          <ac:chgData name="Alexander Gordeev" userId="8cc71573-4b6f-45da-99aa-23d918dfbb72" providerId="ADAL" clId="{0D966D85-4F36-495A-8E24-191B5D0D7D3F}" dt="2024-09-10T13:58:14.004" v="12698" actId="12788"/>
          <ac:spMkLst>
            <pc:docMk/>
            <pc:sldMk cId="4261284066" sldId="2142533969"/>
            <ac:spMk id="58" creationId="{E2A5D3B4-D747-26E2-0830-2D33E18F5FA0}"/>
          </ac:spMkLst>
        </pc:spChg>
        <pc:spChg chg="add mod">
          <ac:chgData name="Alexander Gordeev" userId="8cc71573-4b6f-45da-99aa-23d918dfbb72" providerId="ADAL" clId="{0D966D85-4F36-495A-8E24-191B5D0D7D3F}" dt="2024-09-11T08:44:31.557" v="16081" actId="12789"/>
          <ac:spMkLst>
            <pc:docMk/>
            <pc:sldMk cId="4261284066" sldId="2142533969"/>
            <ac:spMk id="59" creationId="{F874044E-C14B-47AC-18A0-EE3EE9048B3B}"/>
          </ac:spMkLst>
        </pc:spChg>
        <pc:spChg chg="add mod">
          <ac:chgData name="Alexander Gordeev" userId="8cc71573-4b6f-45da-99aa-23d918dfbb72" providerId="ADAL" clId="{0D966D85-4F36-495A-8E24-191B5D0D7D3F}" dt="2024-09-10T13:57:20.899" v="12625" actId="1037"/>
          <ac:spMkLst>
            <pc:docMk/>
            <pc:sldMk cId="4261284066" sldId="2142533969"/>
            <ac:spMk id="60" creationId="{77EDA438-45C1-1302-EB36-9D563A2E1779}"/>
          </ac:spMkLst>
        </pc:spChg>
        <pc:spChg chg="add mod">
          <ac:chgData name="Alexander Gordeev" userId="8cc71573-4b6f-45da-99aa-23d918dfbb72" providerId="ADAL" clId="{0D966D85-4F36-495A-8E24-191B5D0D7D3F}" dt="2024-09-10T13:57:20.899" v="12625" actId="1037"/>
          <ac:spMkLst>
            <pc:docMk/>
            <pc:sldMk cId="4261284066" sldId="2142533969"/>
            <ac:spMk id="61" creationId="{357E15E9-1253-FD61-E123-76E51D38824B}"/>
          </ac:spMkLst>
        </pc:spChg>
        <pc:spChg chg="add mod">
          <ac:chgData name="Alexander Gordeev" userId="8cc71573-4b6f-45da-99aa-23d918dfbb72" providerId="ADAL" clId="{0D966D85-4F36-495A-8E24-191B5D0D7D3F}" dt="2024-09-10T13:57:20.899" v="12625" actId="1037"/>
          <ac:spMkLst>
            <pc:docMk/>
            <pc:sldMk cId="4261284066" sldId="2142533969"/>
            <ac:spMk id="62" creationId="{E188CB27-A8FC-89D7-E913-4129BC340052}"/>
          </ac:spMkLst>
        </pc:spChg>
        <pc:spChg chg="add mod">
          <ac:chgData name="Alexander Gordeev" userId="8cc71573-4b6f-45da-99aa-23d918dfbb72" providerId="ADAL" clId="{0D966D85-4F36-495A-8E24-191B5D0D7D3F}" dt="2024-09-10T13:57:20.899" v="12625" actId="1037"/>
          <ac:spMkLst>
            <pc:docMk/>
            <pc:sldMk cId="4261284066" sldId="2142533969"/>
            <ac:spMk id="63" creationId="{EC41F453-4E1E-FA58-6A21-EF65332A5C8D}"/>
          </ac:spMkLst>
        </pc:spChg>
        <pc:spChg chg="add mod">
          <ac:chgData name="Alexander Gordeev" userId="8cc71573-4b6f-45da-99aa-23d918dfbb72" providerId="ADAL" clId="{0D966D85-4F36-495A-8E24-191B5D0D7D3F}" dt="2024-09-10T13:57:20.899" v="12625" actId="1037"/>
          <ac:spMkLst>
            <pc:docMk/>
            <pc:sldMk cId="4261284066" sldId="2142533969"/>
            <ac:spMk id="64" creationId="{A4F756CD-0260-25FC-FC3E-BE15DF191942}"/>
          </ac:spMkLst>
        </pc:spChg>
        <pc:spChg chg="add del mod">
          <ac:chgData name="Alexander Gordeev" userId="8cc71573-4b6f-45da-99aa-23d918dfbb72" providerId="ADAL" clId="{0D966D85-4F36-495A-8E24-191B5D0D7D3F}" dt="2024-09-11T11:23:53.139" v="18036" actId="478"/>
          <ac:spMkLst>
            <pc:docMk/>
            <pc:sldMk cId="4261284066" sldId="2142533969"/>
            <ac:spMk id="65" creationId="{ED257F71-9E27-F217-86C8-4F3C358499AD}"/>
          </ac:spMkLst>
        </pc:spChg>
        <pc:spChg chg="add mod">
          <ac:chgData name="Alexander Gordeev" userId="8cc71573-4b6f-45da-99aa-23d918dfbb72" providerId="ADAL" clId="{0D966D85-4F36-495A-8E24-191B5D0D7D3F}" dt="2024-09-11T08:44:31.557" v="16081" actId="12789"/>
          <ac:spMkLst>
            <pc:docMk/>
            <pc:sldMk cId="4261284066" sldId="2142533969"/>
            <ac:spMk id="66" creationId="{9935A7EF-423A-2A35-6D11-14D6C401CFE8}"/>
          </ac:spMkLst>
        </pc:spChg>
        <pc:spChg chg="add mod">
          <ac:chgData name="Alexander Gordeev" userId="8cc71573-4b6f-45da-99aa-23d918dfbb72" providerId="ADAL" clId="{0D966D85-4F36-495A-8E24-191B5D0D7D3F}" dt="2024-09-10T13:58:14.004" v="12698" actId="12788"/>
          <ac:spMkLst>
            <pc:docMk/>
            <pc:sldMk cId="4261284066" sldId="2142533969"/>
            <ac:spMk id="67" creationId="{823F040A-234C-F2D1-BC7B-63357DBAF950}"/>
          </ac:spMkLst>
        </pc:spChg>
        <pc:spChg chg="add mod">
          <ac:chgData name="Alexander Gordeev" userId="8cc71573-4b6f-45da-99aa-23d918dfbb72" providerId="ADAL" clId="{0D966D85-4F36-495A-8E24-191B5D0D7D3F}" dt="2024-09-10T13:58:14.004" v="12698" actId="12788"/>
          <ac:spMkLst>
            <pc:docMk/>
            <pc:sldMk cId="4261284066" sldId="2142533969"/>
            <ac:spMk id="68" creationId="{D2539B04-CB85-54A0-445C-80C13DA0C424}"/>
          </ac:spMkLst>
        </pc:spChg>
        <pc:spChg chg="add mod">
          <ac:chgData name="Alexander Gordeev" userId="8cc71573-4b6f-45da-99aa-23d918dfbb72" providerId="ADAL" clId="{0D966D85-4F36-495A-8E24-191B5D0D7D3F}" dt="2024-09-10T13:58:14.004" v="12698" actId="12788"/>
          <ac:spMkLst>
            <pc:docMk/>
            <pc:sldMk cId="4261284066" sldId="2142533969"/>
            <ac:spMk id="69" creationId="{E85943BC-B0F1-3C98-2A04-B13553BFC070}"/>
          </ac:spMkLst>
        </pc:spChg>
        <pc:spChg chg="add mod">
          <ac:chgData name="Alexander Gordeev" userId="8cc71573-4b6f-45da-99aa-23d918dfbb72" providerId="ADAL" clId="{0D966D85-4F36-495A-8E24-191B5D0D7D3F}" dt="2024-09-10T13:58:14.004" v="12698" actId="12788"/>
          <ac:spMkLst>
            <pc:docMk/>
            <pc:sldMk cId="4261284066" sldId="2142533969"/>
            <ac:spMk id="70" creationId="{B49F9C8A-7DB1-FAE2-D88C-6EE2FB28F6E0}"/>
          </ac:spMkLst>
        </pc:spChg>
        <pc:spChg chg="add mod">
          <ac:chgData name="Alexander Gordeev" userId="8cc71573-4b6f-45da-99aa-23d918dfbb72" providerId="ADAL" clId="{0D966D85-4F36-495A-8E24-191B5D0D7D3F}" dt="2024-09-10T13:58:14.004" v="12698" actId="12788"/>
          <ac:spMkLst>
            <pc:docMk/>
            <pc:sldMk cId="4261284066" sldId="2142533969"/>
            <ac:spMk id="71" creationId="{68A31047-DE75-4746-F3E5-F93FB85A2451}"/>
          </ac:spMkLst>
        </pc:spChg>
        <pc:spChg chg="add del mod">
          <ac:chgData name="Alexander Gordeev" userId="8cc71573-4b6f-45da-99aa-23d918dfbb72" providerId="ADAL" clId="{0D966D85-4F36-495A-8E24-191B5D0D7D3F}" dt="2024-09-11T11:23:53.139" v="18036" actId="478"/>
          <ac:spMkLst>
            <pc:docMk/>
            <pc:sldMk cId="4261284066" sldId="2142533969"/>
            <ac:spMk id="72" creationId="{84ACBD34-F291-4B01-8390-8981FB1213AC}"/>
          </ac:spMkLst>
        </pc:spChg>
        <pc:spChg chg="add mod">
          <ac:chgData name="Alexander Gordeev" userId="8cc71573-4b6f-45da-99aa-23d918dfbb72" providerId="ADAL" clId="{0D966D85-4F36-495A-8E24-191B5D0D7D3F}" dt="2024-09-10T14:03:34.807" v="12909" actId="1076"/>
          <ac:spMkLst>
            <pc:docMk/>
            <pc:sldMk cId="4261284066" sldId="2142533969"/>
            <ac:spMk id="73" creationId="{C14D2E34-C763-A133-A52B-F5D9344BE5AA}"/>
          </ac:spMkLst>
        </pc:spChg>
        <pc:spChg chg="add mod">
          <ac:chgData name="Alexander Gordeev" userId="8cc71573-4b6f-45da-99aa-23d918dfbb72" providerId="ADAL" clId="{0D966D85-4F36-495A-8E24-191B5D0D7D3F}" dt="2024-09-10T14:03:47.022" v="12911" actId="1076"/>
          <ac:spMkLst>
            <pc:docMk/>
            <pc:sldMk cId="4261284066" sldId="2142533969"/>
            <ac:spMk id="77" creationId="{207ACAD6-8251-6B8F-319D-0C88A6FDD150}"/>
          </ac:spMkLst>
        </pc:spChg>
        <pc:cxnChg chg="add mod">
          <ac:chgData name="Alexander Gordeev" userId="8cc71573-4b6f-45da-99aa-23d918dfbb72" providerId="ADAL" clId="{0D966D85-4F36-495A-8E24-191B5D0D7D3F}" dt="2024-09-11T11:24:38.052" v="18086" actId="14100"/>
          <ac:cxnSpMkLst>
            <pc:docMk/>
            <pc:sldMk cId="4261284066" sldId="2142533969"/>
            <ac:cxnSpMk id="33" creationId="{60B5E8DF-2458-68EE-6941-978F74B68882}"/>
          </ac:cxnSpMkLst>
        </pc:cxnChg>
        <pc:cxnChg chg="add del mod">
          <ac:chgData name="Alexander Gordeev" userId="8cc71573-4b6f-45da-99aa-23d918dfbb72" providerId="ADAL" clId="{0D966D85-4F36-495A-8E24-191B5D0D7D3F}" dt="2024-09-10T13:40:02.050" v="11397" actId="478"/>
          <ac:cxnSpMkLst>
            <pc:docMk/>
            <pc:sldMk cId="4261284066" sldId="2142533969"/>
            <ac:cxnSpMk id="34" creationId="{6742E26E-D6CA-B503-FCC1-9BF81EA35494}"/>
          </ac:cxnSpMkLst>
        </pc:cxnChg>
        <pc:cxnChg chg="add del mod">
          <ac:chgData name="Alexander Gordeev" userId="8cc71573-4b6f-45da-99aa-23d918dfbb72" providerId="ADAL" clId="{0D966D85-4F36-495A-8E24-191B5D0D7D3F}" dt="2024-09-10T13:40:03.551" v="11398" actId="478"/>
          <ac:cxnSpMkLst>
            <pc:docMk/>
            <pc:sldMk cId="4261284066" sldId="2142533969"/>
            <ac:cxnSpMk id="35" creationId="{E534871D-2A25-5E10-AF41-88B4E016DC8E}"/>
          </ac:cxnSpMkLst>
        </pc:cxnChg>
        <pc:cxnChg chg="add mod">
          <ac:chgData name="Alexander Gordeev" userId="8cc71573-4b6f-45da-99aa-23d918dfbb72" providerId="ADAL" clId="{0D966D85-4F36-495A-8E24-191B5D0D7D3F}" dt="2024-09-11T08:44:51.353" v="16089" actId="12788"/>
          <ac:cxnSpMkLst>
            <pc:docMk/>
            <pc:sldMk cId="4261284066" sldId="2142533969"/>
            <ac:cxnSpMk id="42" creationId="{93DA8A55-A00B-20F6-D337-9F97C938A1A2}"/>
          </ac:cxnSpMkLst>
        </pc:cxnChg>
        <pc:cxnChg chg="add mod">
          <ac:chgData name="Alexander Gordeev" userId="8cc71573-4b6f-45da-99aa-23d918dfbb72" providerId="ADAL" clId="{0D966D85-4F36-495A-8E24-191B5D0D7D3F}" dt="2024-09-11T08:44:51.353" v="16089" actId="12788"/>
          <ac:cxnSpMkLst>
            <pc:docMk/>
            <pc:sldMk cId="4261284066" sldId="2142533969"/>
            <ac:cxnSpMk id="46" creationId="{CE70A501-F2A9-0F2C-9F31-0FD888739104}"/>
          </ac:cxnSpMkLst>
        </pc:cxnChg>
        <pc:cxnChg chg="add mod">
          <ac:chgData name="Alexander Gordeev" userId="8cc71573-4b6f-45da-99aa-23d918dfbb72" providerId="ADAL" clId="{0D966D85-4F36-495A-8E24-191B5D0D7D3F}" dt="2024-09-11T08:44:51.353" v="16089" actId="12788"/>
          <ac:cxnSpMkLst>
            <pc:docMk/>
            <pc:sldMk cId="4261284066" sldId="2142533969"/>
            <ac:cxnSpMk id="48" creationId="{5369E582-7E59-AB6B-A73B-78CCC257940B}"/>
          </ac:cxnSpMkLst>
        </pc:cxnChg>
        <pc:cxnChg chg="add mod">
          <ac:chgData name="Alexander Gordeev" userId="8cc71573-4b6f-45da-99aa-23d918dfbb72" providerId="ADAL" clId="{0D966D85-4F36-495A-8E24-191B5D0D7D3F}" dt="2024-09-11T08:44:51.353" v="16089" actId="12788"/>
          <ac:cxnSpMkLst>
            <pc:docMk/>
            <pc:sldMk cId="4261284066" sldId="2142533969"/>
            <ac:cxnSpMk id="50" creationId="{CA223E6E-E5B0-D805-D22C-0343549B23E0}"/>
          </ac:cxnSpMkLst>
        </pc:cxnChg>
        <pc:cxnChg chg="add mod">
          <ac:chgData name="Alexander Gordeev" userId="8cc71573-4b6f-45da-99aa-23d918dfbb72" providerId="ADAL" clId="{0D966D85-4F36-495A-8E24-191B5D0D7D3F}" dt="2024-09-11T08:44:51.353" v="16089" actId="12788"/>
          <ac:cxnSpMkLst>
            <pc:docMk/>
            <pc:sldMk cId="4261284066" sldId="2142533969"/>
            <ac:cxnSpMk id="52" creationId="{6CA87F45-67B3-502D-8158-E73E40617DFE}"/>
          </ac:cxnSpMkLst>
        </pc:cxnChg>
        <pc:cxnChg chg="add mod">
          <ac:chgData name="Alexander Gordeev" userId="8cc71573-4b6f-45da-99aa-23d918dfbb72" providerId="ADAL" clId="{0D966D85-4F36-495A-8E24-191B5D0D7D3F}" dt="2024-09-11T11:23:20.470" v="18031" actId="478"/>
          <ac:cxnSpMkLst>
            <pc:docMk/>
            <pc:sldMk cId="4261284066" sldId="2142533969"/>
            <ac:cxnSpMk id="54" creationId="{A74C66D5-5E47-2ABB-EB99-3EA2695CC049}"/>
          </ac:cxnSpMkLst>
        </pc:cxnChg>
        <pc:cxnChg chg="add del mod">
          <ac:chgData name="Alexander Gordeev" userId="8cc71573-4b6f-45da-99aa-23d918dfbb72" providerId="ADAL" clId="{0D966D85-4F36-495A-8E24-191B5D0D7D3F}" dt="2024-09-11T11:23:28.574" v="18035" actId="478"/>
          <ac:cxnSpMkLst>
            <pc:docMk/>
            <pc:sldMk cId="4261284066" sldId="2142533969"/>
            <ac:cxnSpMk id="56" creationId="{C7D2C442-4027-C435-BBFC-51005D18EB8F}"/>
          </ac:cxnSpMkLst>
        </pc:cxnChg>
        <pc:cxnChg chg="add mod">
          <ac:chgData name="Alexander Gordeev" userId="8cc71573-4b6f-45da-99aa-23d918dfbb72" providerId="ADAL" clId="{0D966D85-4F36-495A-8E24-191B5D0D7D3F}" dt="2024-09-10T14:04:47.152" v="12916" actId="14100"/>
          <ac:cxnSpMkLst>
            <pc:docMk/>
            <pc:sldMk cId="4261284066" sldId="2142533969"/>
            <ac:cxnSpMk id="75" creationId="{47FB2A17-1B35-B4A9-C8AF-709CDA86CE7F}"/>
          </ac:cxnSpMkLst>
        </pc:cxnChg>
        <pc:cxnChg chg="add mod">
          <ac:chgData name="Alexander Gordeev" userId="8cc71573-4b6f-45da-99aa-23d918dfbb72" providerId="ADAL" clId="{0D966D85-4F36-495A-8E24-191B5D0D7D3F}" dt="2024-09-10T14:04:28.622" v="12915" actId="14100"/>
          <ac:cxnSpMkLst>
            <pc:docMk/>
            <pc:sldMk cId="4261284066" sldId="2142533969"/>
            <ac:cxnSpMk id="82" creationId="{79333922-DB02-392D-1F06-C76DA0715400}"/>
          </ac:cxnSpMkLst>
        </pc:cxnChg>
        <pc:cxnChg chg="add">
          <ac:chgData name="Alexander Gordeev" userId="8cc71573-4b6f-45da-99aa-23d918dfbb72" providerId="ADAL" clId="{0D966D85-4F36-495A-8E24-191B5D0D7D3F}" dt="2024-09-10T14:04:10.280" v="12913" actId="11529"/>
          <ac:cxnSpMkLst>
            <pc:docMk/>
            <pc:sldMk cId="4261284066" sldId="2142533969"/>
            <ac:cxnSpMk id="84" creationId="{2BF61A99-8BAA-C072-C1F0-00700780B7C7}"/>
          </ac:cxnSpMkLst>
        </pc:cxnChg>
        <pc:cxnChg chg="add">
          <ac:chgData name="Alexander Gordeev" userId="8cc71573-4b6f-45da-99aa-23d918dfbb72" providerId="ADAL" clId="{0D966D85-4F36-495A-8E24-191B5D0D7D3F}" dt="2024-09-10T14:04:21.072" v="12914" actId="11529"/>
          <ac:cxnSpMkLst>
            <pc:docMk/>
            <pc:sldMk cId="4261284066" sldId="2142533969"/>
            <ac:cxnSpMk id="86" creationId="{84A28791-5C68-9E50-4AC9-8A69A7F0DC32}"/>
          </ac:cxnSpMkLst>
        </pc:cxnChg>
      </pc:sldChg>
      <pc:sldChg chg="addSp delSp modSp add del mod ord modNotesTx">
        <pc:chgData name="Alexander Gordeev" userId="8cc71573-4b6f-45da-99aa-23d918dfbb72" providerId="ADAL" clId="{0D966D85-4F36-495A-8E24-191B5D0D7D3F}" dt="2024-09-23T21:00:33.476" v="45323" actId="6549"/>
        <pc:sldMkLst>
          <pc:docMk/>
          <pc:sldMk cId="2554128185" sldId="2142533970"/>
        </pc:sldMkLst>
        <pc:spChg chg="mod">
          <ac:chgData name="Alexander Gordeev" userId="8cc71573-4b6f-45da-99aa-23d918dfbb72" providerId="ADAL" clId="{0D966D85-4F36-495A-8E24-191B5D0D7D3F}" dt="2024-09-11T09:07:32.938" v="16200" actId="1076"/>
          <ac:spMkLst>
            <pc:docMk/>
            <pc:sldMk cId="2554128185" sldId="2142533970"/>
            <ac:spMk id="2" creationId="{1ABB3BCC-51FD-196B-5722-8779A4989557}"/>
          </ac:spMkLst>
        </pc:spChg>
        <pc:spChg chg="mod">
          <ac:chgData name="Alexander Gordeev" userId="8cc71573-4b6f-45da-99aa-23d918dfbb72" providerId="ADAL" clId="{0D966D85-4F36-495A-8E24-191B5D0D7D3F}" dt="2024-09-10T14:23:07.032" v="13221" actId="20577"/>
          <ac:spMkLst>
            <pc:docMk/>
            <pc:sldMk cId="2554128185" sldId="2142533970"/>
            <ac:spMk id="7" creationId="{6C13B1F3-2269-439C-7FBC-3C5CE3BA3206}"/>
          </ac:spMkLst>
        </pc:spChg>
        <pc:spChg chg="del">
          <ac:chgData name="Alexander Gordeev" userId="8cc71573-4b6f-45da-99aa-23d918dfbb72" providerId="ADAL" clId="{0D966D85-4F36-495A-8E24-191B5D0D7D3F}" dt="2024-09-11T09:07:58.490" v="16201" actId="478"/>
          <ac:spMkLst>
            <pc:docMk/>
            <pc:sldMk cId="2554128185" sldId="2142533970"/>
            <ac:spMk id="9" creationId="{3C8D135C-1182-6F1A-4ACE-F9428D41E70A}"/>
          </ac:spMkLst>
        </pc:spChg>
        <pc:spChg chg="del">
          <ac:chgData name="Alexander Gordeev" userId="8cc71573-4b6f-45da-99aa-23d918dfbb72" providerId="ADAL" clId="{0D966D85-4F36-495A-8E24-191B5D0D7D3F}" dt="2024-09-11T09:07:58.490" v="16201" actId="478"/>
          <ac:spMkLst>
            <pc:docMk/>
            <pc:sldMk cId="2554128185" sldId="2142533970"/>
            <ac:spMk id="10" creationId="{ED2E8F63-8E73-68C2-109C-735D64E13A7A}"/>
          </ac:spMkLst>
        </pc:spChg>
        <pc:spChg chg="del">
          <ac:chgData name="Alexander Gordeev" userId="8cc71573-4b6f-45da-99aa-23d918dfbb72" providerId="ADAL" clId="{0D966D85-4F36-495A-8E24-191B5D0D7D3F}" dt="2024-09-11T09:07:58.490" v="16201" actId="478"/>
          <ac:spMkLst>
            <pc:docMk/>
            <pc:sldMk cId="2554128185" sldId="2142533970"/>
            <ac:spMk id="11" creationId="{F4AEEC27-4E7B-D4C5-FD32-ED5E49DBE3A2}"/>
          </ac:spMkLst>
        </pc:spChg>
        <pc:spChg chg="del">
          <ac:chgData name="Alexander Gordeev" userId="8cc71573-4b6f-45da-99aa-23d918dfbb72" providerId="ADAL" clId="{0D966D85-4F36-495A-8E24-191B5D0D7D3F}" dt="2024-09-11T05:58:30.792" v="15190" actId="478"/>
          <ac:spMkLst>
            <pc:docMk/>
            <pc:sldMk cId="2554128185" sldId="2142533970"/>
            <ac:spMk id="12" creationId="{490BCF32-7D09-F81E-E6FC-7DF58E90284E}"/>
          </ac:spMkLst>
        </pc:spChg>
        <pc:spChg chg="del">
          <ac:chgData name="Alexander Gordeev" userId="8cc71573-4b6f-45da-99aa-23d918dfbb72" providerId="ADAL" clId="{0D966D85-4F36-495A-8E24-191B5D0D7D3F}" dt="2024-09-11T09:08:05.771" v="16204" actId="478"/>
          <ac:spMkLst>
            <pc:docMk/>
            <pc:sldMk cId="2554128185" sldId="2142533970"/>
            <ac:spMk id="13" creationId="{184936BF-8682-104E-DBA8-9F31ECBF167E}"/>
          </ac:spMkLst>
        </pc:spChg>
        <pc:spChg chg="del">
          <ac:chgData name="Alexander Gordeev" userId="8cc71573-4b6f-45da-99aa-23d918dfbb72" providerId="ADAL" clId="{0D966D85-4F36-495A-8E24-191B5D0D7D3F}" dt="2024-09-11T09:07:58.490" v="16201" actId="478"/>
          <ac:spMkLst>
            <pc:docMk/>
            <pc:sldMk cId="2554128185" sldId="2142533970"/>
            <ac:spMk id="14" creationId="{9375895C-9317-0A56-EAC4-0C5A214D7B62}"/>
          </ac:spMkLst>
        </pc:spChg>
        <pc:spChg chg="del">
          <ac:chgData name="Alexander Gordeev" userId="8cc71573-4b6f-45da-99aa-23d918dfbb72" providerId="ADAL" clId="{0D966D85-4F36-495A-8E24-191B5D0D7D3F}" dt="2024-09-11T09:07:58.490" v="16201" actId="478"/>
          <ac:spMkLst>
            <pc:docMk/>
            <pc:sldMk cId="2554128185" sldId="2142533970"/>
            <ac:spMk id="15" creationId="{8C9939D6-5514-7402-37F8-14895309738C}"/>
          </ac:spMkLst>
        </pc:spChg>
        <pc:spChg chg="del">
          <ac:chgData name="Alexander Gordeev" userId="8cc71573-4b6f-45da-99aa-23d918dfbb72" providerId="ADAL" clId="{0D966D85-4F36-495A-8E24-191B5D0D7D3F}" dt="2024-09-11T09:07:58.490" v="16201" actId="478"/>
          <ac:spMkLst>
            <pc:docMk/>
            <pc:sldMk cId="2554128185" sldId="2142533970"/>
            <ac:spMk id="16" creationId="{CACF9496-BF99-126C-9A8E-BF241FA6D93D}"/>
          </ac:spMkLst>
        </pc:spChg>
        <pc:spChg chg="del">
          <ac:chgData name="Alexander Gordeev" userId="8cc71573-4b6f-45da-99aa-23d918dfbb72" providerId="ADAL" clId="{0D966D85-4F36-495A-8E24-191B5D0D7D3F}" dt="2024-09-11T09:07:58.490" v="16201" actId="478"/>
          <ac:spMkLst>
            <pc:docMk/>
            <pc:sldMk cId="2554128185" sldId="2142533970"/>
            <ac:spMk id="17" creationId="{1DE35B4E-0DA6-AE41-7E0E-A3D1D9D37F77}"/>
          </ac:spMkLst>
        </pc:spChg>
        <pc:spChg chg="del">
          <ac:chgData name="Alexander Gordeev" userId="8cc71573-4b6f-45da-99aa-23d918dfbb72" providerId="ADAL" clId="{0D966D85-4F36-495A-8E24-191B5D0D7D3F}" dt="2024-09-11T09:07:58.490" v="16201" actId="478"/>
          <ac:spMkLst>
            <pc:docMk/>
            <pc:sldMk cId="2554128185" sldId="2142533970"/>
            <ac:spMk id="18" creationId="{4BDC8518-27CD-0B4E-8F71-0E36D3F04C85}"/>
          </ac:spMkLst>
        </pc:spChg>
        <pc:spChg chg="del">
          <ac:chgData name="Alexander Gordeev" userId="8cc71573-4b6f-45da-99aa-23d918dfbb72" providerId="ADAL" clId="{0D966D85-4F36-495A-8E24-191B5D0D7D3F}" dt="2024-09-11T09:07:58.490" v="16201" actId="478"/>
          <ac:spMkLst>
            <pc:docMk/>
            <pc:sldMk cId="2554128185" sldId="2142533970"/>
            <ac:spMk id="19" creationId="{1EFB2EDC-DC8F-29D0-9B89-7E18C0C3D13C}"/>
          </ac:spMkLst>
        </pc:spChg>
        <pc:spChg chg="del">
          <ac:chgData name="Alexander Gordeev" userId="8cc71573-4b6f-45da-99aa-23d918dfbb72" providerId="ADAL" clId="{0D966D85-4F36-495A-8E24-191B5D0D7D3F}" dt="2024-09-11T05:58:29.091" v="15189" actId="478"/>
          <ac:spMkLst>
            <pc:docMk/>
            <pc:sldMk cId="2554128185" sldId="2142533970"/>
            <ac:spMk id="20" creationId="{DD5EE90C-1137-79D5-6D9C-99991AAB7669}"/>
          </ac:spMkLst>
        </pc:spChg>
        <pc:spChg chg="del">
          <ac:chgData name="Alexander Gordeev" userId="8cc71573-4b6f-45da-99aa-23d918dfbb72" providerId="ADAL" clId="{0D966D85-4F36-495A-8E24-191B5D0D7D3F}" dt="2024-09-11T05:58:12.273" v="15185" actId="478"/>
          <ac:spMkLst>
            <pc:docMk/>
            <pc:sldMk cId="2554128185" sldId="2142533970"/>
            <ac:spMk id="21" creationId="{D50260E7-71A4-6579-E794-A29572EFD8EE}"/>
          </ac:spMkLst>
        </pc:spChg>
        <pc:spChg chg="del">
          <ac:chgData name="Alexander Gordeev" userId="8cc71573-4b6f-45da-99aa-23d918dfbb72" providerId="ADAL" clId="{0D966D85-4F36-495A-8E24-191B5D0D7D3F}" dt="2024-09-11T09:07:58.490" v="16201" actId="478"/>
          <ac:spMkLst>
            <pc:docMk/>
            <pc:sldMk cId="2554128185" sldId="2142533970"/>
            <ac:spMk id="22" creationId="{224EFCB4-DB33-2D38-1412-A30B238ADA2D}"/>
          </ac:spMkLst>
        </pc:spChg>
        <pc:spChg chg="del">
          <ac:chgData name="Alexander Gordeev" userId="8cc71573-4b6f-45da-99aa-23d918dfbb72" providerId="ADAL" clId="{0D966D85-4F36-495A-8E24-191B5D0D7D3F}" dt="2024-09-11T09:07:58.490" v="16201" actId="478"/>
          <ac:spMkLst>
            <pc:docMk/>
            <pc:sldMk cId="2554128185" sldId="2142533970"/>
            <ac:spMk id="23" creationId="{B3C0F3FE-CCDD-F477-588C-44584250265B}"/>
          </ac:spMkLst>
        </pc:spChg>
        <pc:spChg chg="del">
          <ac:chgData name="Alexander Gordeev" userId="8cc71573-4b6f-45da-99aa-23d918dfbb72" providerId="ADAL" clId="{0D966D85-4F36-495A-8E24-191B5D0D7D3F}" dt="2024-09-11T09:07:58.490" v="16201" actId="478"/>
          <ac:spMkLst>
            <pc:docMk/>
            <pc:sldMk cId="2554128185" sldId="2142533970"/>
            <ac:spMk id="24" creationId="{3B71FC09-1E63-A353-459F-4524165BC89E}"/>
          </ac:spMkLst>
        </pc:spChg>
        <pc:spChg chg="del">
          <ac:chgData name="Alexander Gordeev" userId="8cc71573-4b6f-45da-99aa-23d918dfbb72" providerId="ADAL" clId="{0D966D85-4F36-495A-8E24-191B5D0D7D3F}" dt="2024-09-11T09:07:58.490" v="16201" actId="478"/>
          <ac:spMkLst>
            <pc:docMk/>
            <pc:sldMk cId="2554128185" sldId="2142533970"/>
            <ac:spMk id="25" creationId="{EE0F3703-773C-7AB7-1072-6CA7F434C7D8}"/>
          </ac:spMkLst>
        </pc:spChg>
        <pc:spChg chg="del">
          <ac:chgData name="Alexander Gordeev" userId="8cc71573-4b6f-45da-99aa-23d918dfbb72" providerId="ADAL" clId="{0D966D85-4F36-495A-8E24-191B5D0D7D3F}" dt="2024-09-11T09:07:58.490" v="16201" actId="478"/>
          <ac:spMkLst>
            <pc:docMk/>
            <pc:sldMk cId="2554128185" sldId="2142533970"/>
            <ac:spMk id="26" creationId="{631BB07C-F4D7-EE3C-CD56-26440D3B2A5D}"/>
          </ac:spMkLst>
        </pc:spChg>
        <pc:spChg chg="del">
          <ac:chgData name="Alexander Gordeev" userId="8cc71573-4b6f-45da-99aa-23d918dfbb72" providerId="ADAL" clId="{0D966D85-4F36-495A-8E24-191B5D0D7D3F}" dt="2024-09-11T09:07:58.490" v="16201" actId="478"/>
          <ac:spMkLst>
            <pc:docMk/>
            <pc:sldMk cId="2554128185" sldId="2142533970"/>
            <ac:spMk id="27" creationId="{5096095A-1B61-2007-BFD8-F7234F52BA2F}"/>
          </ac:spMkLst>
        </pc:spChg>
        <pc:spChg chg="del mod">
          <ac:chgData name="Alexander Gordeev" userId="8cc71573-4b6f-45da-99aa-23d918dfbb72" providerId="ADAL" clId="{0D966D85-4F36-495A-8E24-191B5D0D7D3F}" dt="2024-09-11T05:58:11.392" v="15184" actId="478"/>
          <ac:spMkLst>
            <pc:docMk/>
            <pc:sldMk cId="2554128185" sldId="2142533970"/>
            <ac:spMk id="28" creationId="{883DB656-2DC9-B056-048A-BB03B4A39D97}"/>
          </ac:spMkLst>
        </pc:spChg>
        <pc:spChg chg="del mod">
          <ac:chgData name="Alexander Gordeev" userId="8cc71573-4b6f-45da-99aa-23d918dfbb72" providerId="ADAL" clId="{0D966D85-4F36-495A-8E24-191B5D0D7D3F}" dt="2024-09-11T09:08:04.100" v="16203" actId="478"/>
          <ac:spMkLst>
            <pc:docMk/>
            <pc:sldMk cId="2554128185" sldId="2142533970"/>
            <ac:spMk id="29" creationId="{4520C856-77AE-5422-B6BB-2BDEC4F4C35F}"/>
          </ac:spMkLst>
        </pc:spChg>
        <pc:spChg chg="del">
          <ac:chgData name="Alexander Gordeev" userId="8cc71573-4b6f-45da-99aa-23d918dfbb72" providerId="ADAL" clId="{0D966D85-4F36-495A-8E24-191B5D0D7D3F}" dt="2024-09-11T09:07:58.490" v="16201" actId="478"/>
          <ac:spMkLst>
            <pc:docMk/>
            <pc:sldMk cId="2554128185" sldId="2142533970"/>
            <ac:spMk id="30" creationId="{E800E944-511C-1C00-EEE7-70C8B2587434}"/>
          </ac:spMkLst>
        </pc:spChg>
        <pc:spChg chg="del">
          <ac:chgData name="Alexander Gordeev" userId="8cc71573-4b6f-45da-99aa-23d918dfbb72" providerId="ADAL" clId="{0D966D85-4F36-495A-8E24-191B5D0D7D3F}" dt="2024-09-11T09:07:58.490" v="16201" actId="478"/>
          <ac:spMkLst>
            <pc:docMk/>
            <pc:sldMk cId="2554128185" sldId="2142533970"/>
            <ac:spMk id="31" creationId="{45346282-8376-45CE-6BA7-8A53573747A4}"/>
          </ac:spMkLst>
        </pc:spChg>
        <pc:spChg chg="del mod">
          <ac:chgData name="Alexander Gordeev" userId="8cc71573-4b6f-45da-99aa-23d918dfbb72" providerId="ADAL" clId="{0D966D85-4F36-495A-8E24-191B5D0D7D3F}" dt="2024-09-11T09:07:58.490" v="16201" actId="478"/>
          <ac:spMkLst>
            <pc:docMk/>
            <pc:sldMk cId="2554128185" sldId="2142533970"/>
            <ac:spMk id="32" creationId="{758DF1F3-EE10-29F5-B344-8165D6AE5727}"/>
          </ac:spMkLst>
        </pc:spChg>
        <pc:spChg chg="del mod">
          <ac:chgData name="Alexander Gordeev" userId="8cc71573-4b6f-45da-99aa-23d918dfbb72" providerId="ADAL" clId="{0D966D85-4F36-495A-8E24-191B5D0D7D3F}" dt="2024-09-11T09:07:58.490" v="16201" actId="478"/>
          <ac:spMkLst>
            <pc:docMk/>
            <pc:sldMk cId="2554128185" sldId="2142533970"/>
            <ac:spMk id="33" creationId="{F98B9727-5E81-9CD0-F341-60647034066B}"/>
          </ac:spMkLst>
        </pc:spChg>
        <pc:spChg chg="mod">
          <ac:chgData name="Alexander Gordeev" userId="8cc71573-4b6f-45da-99aa-23d918dfbb72" providerId="ADAL" clId="{0D966D85-4F36-495A-8E24-191B5D0D7D3F}" dt="2024-09-10T14:18:00.284" v="13038" actId="20577"/>
          <ac:spMkLst>
            <pc:docMk/>
            <pc:sldMk cId="2554128185" sldId="2142533970"/>
            <ac:spMk id="37" creationId="{A1DAC05F-7D76-F346-E314-1509E4CD0603}"/>
          </ac:spMkLst>
        </pc:spChg>
        <pc:spChg chg="mod">
          <ac:chgData name="Alexander Gordeev" userId="8cc71573-4b6f-45da-99aa-23d918dfbb72" providerId="ADAL" clId="{0D966D85-4F36-495A-8E24-191B5D0D7D3F}" dt="2024-09-11T09:12:46.200" v="16394" actId="1076"/>
          <ac:spMkLst>
            <pc:docMk/>
            <pc:sldMk cId="2554128185" sldId="2142533970"/>
            <ac:spMk id="38" creationId="{135B8C0D-2E14-4F2E-B218-0EEEB6B64A65}"/>
          </ac:spMkLst>
        </pc:spChg>
        <pc:spChg chg="mod">
          <ac:chgData name="Alexander Gordeev" userId="8cc71573-4b6f-45da-99aa-23d918dfbb72" providerId="ADAL" clId="{0D966D85-4F36-495A-8E24-191B5D0D7D3F}" dt="2024-09-11T09:13:34.547" v="16424" actId="1035"/>
          <ac:spMkLst>
            <pc:docMk/>
            <pc:sldMk cId="2554128185" sldId="2142533970"/>
            <ac:spMk id="46" creationId="{56C88B86-70D1-C49E-458C-55F54EADF894}"/>
          </ac:spMkLst>
        </pc:spChg>
        <pc:spChg chg="add mod">
          <ac:chgData name="Alexander Gordeev" userId="8cc71573-4b6f-45da-99aa-23d918dfbb72" providerId="ADAL" clId="{0D966D85-4F36-495A-8E24-191B5D0D7D3F}" dt="2024-09-11T09:12:26.729" v="16393" actId="1037"/>
          <ac:spMkLst>
            <pc:docMk/>
            <pc:sldMk cId="2554128185" sldId="2142533970"/>
            <ac:spMk id="50" creationId="{1AA2E2D6-910A-3694-2C1C-FB6BBAA36C28}"/>
          </ac:spMkLst>
        </pc:spChg>
        <pc:spChg chg="add mod">
          <ac:chgData name="Alexander Gordeev" userId="8cc71573-4b6f-45da-99aa-23d918dfbb72" providerId="ADAL" clId="{0D966D85-4F36-495A-8E24-191B5D0D7D3F}" dt="2024-09-11T09:12:26.729" v="16393" actId="1037"/>
          <ac:spMkLst>
            <pc:docMk/>
            <pc:sldMk cId="2554128185" sldId="2142533970"/>
            <ac:spMk id="51" creationId="{F73D7FF9-A796-AD7A-8374-45A4678E70DF}"/>
          </ac:spMkLst>
        </pc:spChg>
        <pc:spChg chg="add mod">
          <ac:chgData name="Alexander Gordeev" userId="8cc71573-4b6f-45da-99aa-23d918dfbb72" providerId="ADAL" clId="{0D966D85-4F36-495A-8E24-191B5D0D7D3F}" dt="2024-09-11T09:12:26.729" v="16393" actId="1037"/>
          <ac:spMkLst>
            <pc:docMk/>
            <pc:sldMk cId="2554128185" sldId="2142533970"/>
            <ac:spMk id="52" creationId="{D1F766BC-EFB6-D817-5548-AAB963B66740}"/>
          </ac:spMkLst>
        </pc:spChg>
        <pc:spChg chg="mod">
          <ac:chgData name="Alexander Gordeev" userId="8cc71573-4b6f-45da-99aa-23d918dfbb72" providerId="ADAL" clId="{0D966D85-4F36-495A-8E24-191B5D0D7D3F}" dt="2024-09-11T09:08:19.086" v="16205"/>
          <ac:spMkLst>
            <pc:docMk/>
            <pc:sldMk cId="2554128185" sldId="2142533970"/>
            <ac:spMk id="54" creationId="{0EA7758C-1833-901C-1440-644E3CEFEC7C}"/>
          </ac:spMkLst>
        </pc:spChg>
        <pc:spChg chg="mod">
          <ac:chgData name="Alexander Gordeev" userId="8cc71573-4b6f-45da-99aa-23d918dfbb72" providerId="ADAL" clId="{0D966D85-4F36-495A-8E24-191B5D0D7D3F}" dt="2024-09-11T09:08:28.669" v="16206" actId="6549"/>
          <ac:spMkLst>
            <pc:docMk/>
            <pc:sldMk cId="2554128185" sldId="2142533970"/>
            <ac:spMk id="55" creationId="{0CC29EF7-6068-E171-9166-592E1D0B4156}"/>
          </ac:spMkLst>
        </pc:spChg>
        <pc:spChg chg="mod">
          <ac:chgData name="Alexander Gordeev" userId="8cc71573-4b6f-45da-99aa-23d918dfbb72" providerId="ADAL" clId="{0D966D85-4F36-495A-8E24-191B5D0D7D3F}" dt="2024-09-11T09:08:19.086" v="16205"/>
          <ac:spMkLst>
            <pc:docMk/>
            <pc:sldMk cId="2554128185" sldId="2142533970"/>
            <ac:spMk id="57" creationId="{10771106-2925-F394-E63C-E1ADCDC4D625}"/>
          </ac:spMkLst>
        </pc:spChg>
        <pc:spChg chg="mod">
          <ac:chgData name="Alexander Gordeev" userId="8cc71573-4b6f-45da-99aa-23d918dfbb72" providerId="ADAL" clId="{0D966D85-4F36-495A-8E24-191B5D0D7D3F}" dt="2024-09-11T09:08:19.086" v="16205"/>
          <ac:spMkLst>
            <pc:docMk/>
            <pc:sldMk cId="2554128185" sldId="2142533970"/>
            <ac:spMk id="58" creationId="{D5F15141-E684-9B1A-F05F-C9635F8105A5}"/>
          </ac:spMkLst>
        </pc:spChg>
        <pc:spChg chg="mod">
          <ac:chgData name="Alexander Gordeev" userId="8cc71573-4b6f-45da-99aa-23d918dfbb72" providerId="ADAL" clId="{0D966D85-4F36-495A-8E24-191B5D0D7D3F}" dt="2024-09-11T09:08:19.086" v="16205"/>
          <ac:spMkLst>
            <pc:docMk/>
            <pc:sldMk cId="2554128185" sldId="2142533970"/>
            <ac:spMk id="60" creationId="{10148ED5-2CB5-3BF1-5A7D-8A2DE1AB49E1}"/>
          </ac:spMkLst>
        </pc:spChg>
        <pc:spChg chg="mod">
          <ac:chgData name="Alexander Gordeev" userId="8cc71573-4b6f-45da-99aa-23d918dfbb72" providerId="ADAL" clId="{0D966D85-4F36-495A-8E24-191B5D0D7D3F}" dt="2024-09-11T09:08:19.086" v="16205"/>
          <ac:spMkLst>
            <pc:docMk/>
            <pc:sldMk cId="2554128185" sldId="2142533970"/>
            <ac:spMk id="61" creationId="{66920C59-7BF0-0C3E-0FFF-BF9964929E5F}"/>
          </ac:spMkLst>
        </pc:spChg>
        <pc:spChg chg="add mod">
          <ac:chgData name="Alexander Gordeev" userId="8cc71573-4b6f-45da-99aa-23d918dfbb72" providerId="ADAL" clId="{0D966D85-4F36-495A-8E24-191B5D0D7D3F}" dt="2024-09-11T09:11:06.445" v="16287" actId="1038"/>
          <ac:spMkLst>
            <pc:docMk/>
            <pc:sldMk cId="2554128185" sldId="2142533970"/>
            <ac:spMk id="62" creationId="{8D61410F-229D-0FC7-FCB9-4B8AD60477FC}"/>
          </ac:spMkLst>
        </pc:spChg>
        <pc:spChg chg="add mod">
          <ac:chgData name="Alexander Gordeev" userId="8cc71573-4b6f-45da-99aa-23d918dfbb72" providerId="ADAL" clId="{0D966D85-4F36-495A-8E24-191B5D0D7D3F}" dt="2024-09-11T09:11:06.445" v="16287" actId="1038"/>
          <ac:spMkLst>
            <pc:docMk/>
            <pc:sldMk cId="2554128185" sldId="2142533970"/>
            <ac:spMk id="63" creationId="{BA3FD0DD-CD32-9800-C10C-AFB5980996F2}"/>
          </ac:spMkLst>
        </pc:spChg>
        <pc:spChg chg="add mod">
          <ac:chgData name="Alexander Gordeev" userId="8cc71573-4b6f-45da-99aa-23d918dfbb72" providerId="ADAL" clId="{0D966D85-4F36-495A-8E24-191B5D0D7D3F}" dt="2024-09-11T09:11:06.445" v="16287" actId="1038"/>
          <ac:spMkLst>
            <pc:docMk/>
            <pc:sldMk cId="2554128185" sldId="2142533970"/>
            <ac:spMk id="64" creationId="{99CB0683-7651-0E3A-0498-210A3CB53612}"/>
          </ac:spMkLst>
        </pc:spChg>
        <pc:spChg chg="mod">
          <ac:chgData name="Alexander Gordeev" userId="8cc71573-4b6f-45da-99aa-23d918dfbb72" providerId="ADAL" clId="{0D966D85-4F36-495A-8E24-191B5D0D7D3F}" dt="2024-09-11T09:08:19.086" v="16205"/>
          <ac:spMkLst>
            <pc:docMk/>
            <pc:sldMk cId="2554128185" sldId="2142533970"/>
            <ac:spMk id="66" creationId="{489C239D-3433-1871-F297-D2F04BA34555}"/>
          </ac:spMkLst>
        </pc:spChg>
        <pc:spChg chg="mod">
          <ac:chgData name="Alexander Gordeev" userId="8cc71573-4b6f-45da-99aa-23d918dfbb72" providerId="ADAL" clId="{0D966D85-4F36-495A-8E24-191B5D0D7D3F}" dt="2024-09-11T09:08:34.791" v="16207" actId="20577"/>
          <ac:spMkLst>
            <pc:docMk/>
            <pc:sldMk cId="2554128185" sldId="2142533970"/>
            <ac:spMk id="67" creationId="{E61C0173-B684-06F7-AEF2-777B634A8CB1}"/>
          </ac:spMkLst>
        </pc:spChg>
        <pc:spChg chg="mod">
          <ac:chgData name="Alexander Gordeev" userId="8cc71573-4b6f-45da-99aa-23d918dfbb72" providerId="ADAL" clId="{0D966D85-4F36-495A-8E24-191B5D0D7D3F}" dt="2024-09-11T09:08:19.086" v="16205"/>
          <ac:spMkLst>
            <pc:docMk/>
            <pc:sldMk cId="2554128185" sldId="2142533970"/>
            <ac:spMk id="69" creationId="{B03BE82E-1E72-5A83-937F-1CF137F4F360}"/>
          </ac:spMkLst>
        </pc:spChg>
        <pc:spChg chg="mod">
          <ac:chgData name="Alexander Gordeev" userId="8cc71573-4b6f-45da-99aa-23d918dfbb72" providerId="ADAL" clId="{0D966D85-4F36-495A-8E24-191B5D0D7D3F}" dt="2024-09-11T09:08:19.086" v="16205"/>
          <ac:spMkLst>
            <pc:docMk/>
            <pc:sldMk cId="2554128185" sldId="2142533970"/>
            <ac:spMk id="70" creationId="{7349EC41-9DFE-4642-48D3-6958675BA15C}"/>
          </ac:spMkLst>
        </pc:spChg>
        <pc:spChg chg="mod">
          <ac:chgData name="Alexander Gordeev" userId="8cc71573-4b6f-45da-99aa-23d918dfbb72" providerId="ADAL" clId="{0D966D85-4F36-495A-8E24-191B5D0D7D3F}" dt="2024-09-11T09:08:19.086" v="16205"/>
          <ac:spMkLst>
            <pc:docMk/>
            <pc:sldMk cId="2554128185" sldId="2142533970"/>
            <ac:spMk id="72" creationId="{17CC1BAC-EFBB-B34C-F00E-DBFC5B6D3997}"/>
          </ac:spMkLst>
        </pc:spChg>
        <pc:spChg chg="mod">
          <ac:chgData name="Alexander Gordeev" userId="8cc71573-4b6f-45da-99aa-23d918dfbb72" providerId="ADAL" clId="{0D966D85-4F36-495A-8E24-191B5D0D7D3F}" dt="2024-09-11T09:08:19.086" v="16205"/>
          <ac:spMkLst>
            <pc:docMk/>
            <pc:sldMk cId="2554128185" sldId="2142533970"/>
            <ac:spMk id="73" creationId="{A27BF34C-8689-19B0-6E1F-E494E3F40B50}"/>
          </ac:spMkLst>
        </pc:spChg>
        <pc:spChg chg="add mod">
          <ac:chgData name="Alexander Gordeev" userId="8cc71573-4b6f-45da-99aa-23d918dfbb72" providerId="ADAL" clId="{0D966D85-4F36-495A-8E24-191B5D0D7D3F}" dt="2024-09-11T09:12:26.729" v="16393" actId="1037"/>
          <ac:spMkLst>
            <pc:docMk/>
            <pc:sldMk cId="2554128185" sldId="2142533970"/>
            <ac:spMk id="74" creationId="{6FFA8171-2E41-54C1-0703-6EB3940D92ED}"/>
          </ac:spMkLst>
        </pc:spChg>
        <pc:spChg chg="add mod">
          <ac:chgData name="Alexander Gordeev" userId="8cc71573-4b6f-45da-99aa-23d918dfbb72" providerId="ADAL" clId="{0D966D85-4F36-495A-8E24-191B5D0D7D3F}" dt="2024-09-11T09:11:06.445" v="16287" actId="1038"/>
          <ac:spMkLst>
            <pc:docMk/>
            <pc:sldMk cId="2554128185" sldId="2142533970"/>
            <ac:spMk id="75" creationId="{2F3650C5-0FA4-0CCA-23EA-0902EFBDE599}"/>
          </ac:spMkLst>
        </pc:spChg>
        <pc:spChg chg="add mod">
          <ac:chgData name="Alexander Gordeev" userId="8cc71573-4b6f-45da-99aa-23d918dfbb72" providerId="ADAL" clId="{0D966D85-4F36-495A-8E24-191B5D0D7D3F}" dt="2024-09-11T09:08:19.086" v="16205"/>
          <ac:spMkLst>
            <pc:docMk/>
            <pc:sldMk cId="2554128185" sldId="2142533970"/>
            <ac:spMk id="78" creationId="{BD3BD120-A93D-3786-D65D-E7C6B3728749}"/>
          </ac:spMkLst>
        </pc:spChg>
        <pc:spChg chg="add mod">
          <ac:chgData name="Alexander Gordeev" userId="8cc71573-4b6f-45da-99aa-23d918dfbb72" providerId="ADAL" clId="{0D966D85-4F36-495A-8E24-191B5D0D7D3F}" dt="2024-09-11T09:08:19.086" v="16205"/>
          <ac:spMkLst>
            <pc:docMk/>
            <pc:sldMk cId="2554128185" sldId="2142533970"/>
            <ac:spMk id="83" creationId="{EA3BC1A3-0E41-2922-7AF0-045C670D564B}"/>
          </ac:spMkLst>
        </pc:spChg>
        <pc:grpChg chg="add mod">
          <ac:chgData name="Alexander Gordeev" userId="8cc71573-4b6f-45da-99aa-23d918dfbb72" providerId="ADAL" clId="{0D966D85-4F36-495A-8E24-191B5D0D7D3F}" dt="2024-09-11T09:12:26.729" v="16393" actId="1037"/>
          <ac:grpSpMkLst>
            <pc:docMk/>
            <pc:sldMk cId="2554128185" sldId="2142533970"/>
            <ac:grpSpMk id="53" creationId="{7DE0599C-082C-1A7E-0DDF-E9616BF82231}"/>
          </ac:grpSpMkLst>
        </pc:grpChg>
        <pc:grpChg chg="add mod">
          <ac:chgData name="Alexander Gordeev" userId="8cc71573-4b6f-45da-99aa-23d918dfbb72" providerId="ADAL" clId="{0D966D85-4F36-495A-8E24-191B5D0D7D3F}" dt="2024-09-11T09:12:26.729" v="16393" actId="1037"/>
          <ac:grpSpMkLst>
            <pc:docMk/>
            <pc:sldMk cId="2554128185" sldId="2142533970"/>
            <ac:grpSpMk id="56" creationId="{0D16D0C5-BB28-6B91-169A-FD65ECCB12AC}"/>
          </ac:grpSpMkLst>
        </pc:grpChg>
        <pc:grpChg chg="add mod">
          <ac:chgData name="Alexander Gordeev" userId="8cc71573-4b6f-45da-99aa-23d918dfbb72" providerId="ADAL" clId="{0D966D85-4F36-495A-8E24-191B5D0D7D3F}" dt="2024-09-11T09:12:26.729" v="16393" actId="1037"/>
          <ac:grpSpMkLst>
            <pc:docMk/>
            <pc:sldMk cId="2554128185" sldId="2142533970"/>
            <ac:grpSpMk id="59" creationId="{A382D291-057F-7812-4492-33297F09AE11}"/>
          </ac:grpSpMkLst>
        </pc:grpChg>
        <pc:grpChg chg="add mod">
          <ac:chgData name="Alexander Gordeev" userId="8cc71573-4b6f-45da-99aa-23d918dfbb72" providerId="ADAL" clId="{0D966D85-4F36-495A-8E24-191B5D0D7D3F}" dt="2024-09-11T09:11:06.445" v="16287" actId="1038"/>
          <ac:grpSpMkLst>
            <pc:docMk/>
            <pc:sldMk cId="2554128185" sldId="2142533970"/>
            <ac:grpSpMk id="65" creationId="{BA93D325-CA61-F1D1-0DAC-F2B00280D6D9}"/>
          </ac:grpSpMkLst>
        </pc:grpChg>
        <pc:grpChg chg="add mod">
          <ac:chgData name="Alexander Gordeev" userId="8cc71573-4b6f-45da-99aa-23d918dfbb72" providerId="ADAL" clId="{0D966D85-4F36-495A-8E24-191B5D0D7D3F}" dt="2024-09-11T09:11:06.445" v="16287" actId="1038"/>
          <ac:grpSpMkLst>
            <pc:docMk/>
            <pc:sldMk cId="2554128185" sldId="2142533970"/>
            <ac:grpSpMk id="68" creationId="{EF4F7F43-7024-A8D6-D1AD-58E6203D675C}"/>
          </ac:grpSpMkLst>
        </pc:grpChg>
        <pc:grpChg chg="add mod">
          <ac:chgData name="Alexander Gordeev" userId="8cc71573-4b6f-45da-99aa-23d918dfbb72" providerId="ADAL" clId="{0D966D85-4F36-495A-8E24-191B5D0D7D3F}" dt="2024-09-11T09:11:06.445" v="16287" actId="1038"/>
          <ac:grpSpMkLst>
            <pc:docMk/>
            <pc:sldMk cId="2554128185" sldId="2142533970"/>
            <ac:grpSpMk id="71" creationId="{BD7E8690-905F-C49F-7FFF-5A87314D7544}"/>
          </ac:grpSpMkLst>
        </pc:grpChg>
        <pc:cxnChg chg="del">
          <ac:chgData name="Alexander Gordeev" userId="8cc71573-4b6f-45da-99aa-23d918dfbb72" providerId="ADAL" clId="{0D966D85-4F36-495A-8E24-191B5D0D7D3F}" dt="2024-09-11T09:07:58.490" v="16201" actId="478"/>
          <ac:cxnSpMkLst>
            <pc:docMk/>
            <pc:sldMk cId="2554128185" sldId="2142533970"/>
            <ac:cxnSpMk id="34" creationId="{8AA76FD8-B0A6-6B0C-5BAA-638E9683F65F}"/>
          </ac:cxnSpMkLst>
        </pc:cxnChg>
        <pc:cxnChg chg="del">
          <ac:chgData name="Alexander Gordeev" userId="8cc71573-4b6f-45da-99aa-23d918dfbb72" providerId="ADAL" clId="{0D966D85-4F36-495A-8E24-191B5D0D7D3F}" dt="2024-09-11T09:07:58.490" v="16201" actId="478"/>
          <ac:cxnSpMkLst>
            <pc:docMk/>
            <pc:sldMk cId="2554128185" sldId="2142533970"/>
            <ac:cxnSpMk id="35" creationId="{9FE81D62-68F0-9C94-1947-084C0022FCB7}"/>
          </ac:cxnSpMkLst>
        </pc:cxnChg>
        <pc:cxnChg chg="del mod">
          <ac:chgData name="Alexander Gordeev" userId="8cc71573-4b6f-45da-99aa-23d918dfbb72" providerId="ADAL" clId="{0D966D85-4F36-495A-8E24-191B5D0D7D3F}" dt="2024-09-11T05:58:26.549" v="15188" actId="478"/>
          <ac:cxnSpMkLst>
            <pc:docMk/>
            <pc:sldMk cId="2554128185" sldId="2142533970"/>
            <ac:cxnSpMk id="39" creationId="{44AC5036-14FC-0E8C-C926-B69097EDD166}"/>
          </ac:cxnSpMkLst>
        </pc:cxnChg>
        <pc:cxnChg chg="add del mod">
          <ac:chgData name="Alexander Gordeev" userId="8cc71573-4b6f-45da-99aa-23d918dfbb72" providerId="ADAL" clId="{0D966D85-4F36-495A-8E24-191B5D0D7D3F}" dt="2024-09-11T09:07:58.490" v="16201" actId="478"/>
          <ac:cxnSpMkLst>
            <pc:docMk/>
            <pc:sldMk cId="2554128185" sldId="2142533970"/>
            <ac:cxnSpMk id="40" creationId="{7CE37C8D-C84C-5A59-EBB1-F243C62441B1}"/>
          </ac:cxnSpMkLst>
        </pc:cxnChg>
        <pc:cxnChg chg="add del mod">
          <ac:chgData name="Alexander Gordeev" userId="8cc71573-4b6f-45da-99aa-23d918dfbb72" providerId="ADAL" clId="{0D966D85-4F36-495A-8E24-191B5D0D7D3F}" dt="2024-09-11T09:07:58.490" v="16201" actId="478"/>
          <ac:cxnSpMkLst>
            <pc:docMk/>
            <pc:sldMk cId="2554128185" sldId="2142533970"/>
            <ac:cxnSpMk id="41" creationId="{9BA6FD0E-F97F-D723-15FB-6AA21C23CA26}"/>
          </ac:cxnSpMkLst>
        </pc:cxnChg>
        <pc:cxnChg chg="add del mod">
          <ac:chgData name="Alexander Gordeev" userId="8cc71573-4b6f-45da-99aa-23d918dfbb72" providerId="ADAL" clId="{0D966D85-4F36-495A-8E24-191B5D0D7D3F}" dt="2024-09-11T09:07:58.490" v="16201" actId="478"/>
          <ac:cxnSpMkLst>
            <pc:docMk/>
            <pc:sldMk cId="2554128185" sldId="2142533970"/>
            <ac:cxnSpMk id="42" creationId="{D311B598-587E-48DE-7531-F0D095D184EF}"/>
          </ac:cxnSpMkLst>
        </pc:cxnChg>
        <pc:cxnChg chg="add del mod">
          <ac:chgData name="Alexander Gordeev" userId="8cc71573-4b6f-45da-99aa-23d918dfbb72" providerId="ADAL" clId="{0D966D85-4F36-495A-8E24-191B5D0D7D3F}" dt="2024-09-11T09:07:58.490" v="16201" actId="478"/>
          <ac:cxnSpMkLst>
            <pc:docMk/>
            <pc:sldMk cId="2554128185" sldId="2142533970"/>
            <ac:cxnSpMk id="43" creationId="{39D7230E-FD6E-52A2-5F93-27D53C169653}"/>
          </ac:cxnSpMkLst>
        </pc:cxnChg>
        <pc:cxnChg chg="mod ord">
          <ac:chgData name="Alexander Gordeev" userId="8cc71573-4b6f-45da-99aa-23d918dfbb72" providerId="ADAL" clId="{0D966D85-4F36-495A-8E24-191B5D0D7D3F}" dt="2024-09-11T09:14:19.107" v="16425" actId="166"/>
          <ac:cxnSpMkLst>
            <pc:docMk/>
            <pc:sldMk cId="2554128185" sldId="2142533970"/>
            <ac:cxnSpMk id="48" creationId="{F82290ED-64CC-1CD3-5C28-9B700844AB28}"/>
          </ac:cxnSpMkLst>
        </pc:cxnChg>
        <pc:cxnChg chg="add mod">
          <ac:chgData name="Alexander Gordeev" userId="8cc71573-4b6f-45da-99aa-23d918dfbb72" providerId="ADAL" clId="{0D966D85-4F36-495A-8E24-191B5D0D7D3F}" dt="2024-09-11T09:12:26.729" v="16393" actId="1037"/>
          <ac:cxnSpMkLst>
            <pc:docMk/>
            <pc:sldMk cId="2554128185" sldId="2142533970"/>
            <ac:cxnSpMk id="76" creationId="{9BB26EAC-AFFA-5ECA-B4DB-CA8EF30D5B92}"/>
          </ac:cxnSpMkLst>
        </pc:cxnChg>
        <pc:cxnChg chg="add mod">
          <ac:chgData name="Alexander Gordeev" userId="8cc71573-4b6f-45da-99aa-23d918dfbb72" providerId="ADAL" clId="{0D966D85-4F36-495A-8E24-191B5D0D7D3F}" dt="2024-09-11T09:11:06.445" v="16287" actId="1038"/>
          <ac:cxnSpMkLst>
            <pc:docMk/>
            <pc:sldMk cId="2554128185" sldId="2142533970"/>
            <ac:cxnSpMk id="77" creationId="{36A5D2EC-7C21-6F51-48EE-30239BA02C76}"/>
          </ac:cxnSpMkLst>
        </pc:cxnChg>
        <pc:cxnChg chg="add mod">
          <ac:chgData name="Alexander Gordeev" userId="8cc71573-4b6f-45da-99aa-23d918dfbb72" providerId="ADAL" clId="{0D966D85-4F36-495A-8E24-191B5D0D7D3F}" dt="2024-09-11T09:12:59.776" v="16395" actId="14100"/>
          <ac:cxnSpMkLst>
            <pc:docMk/>
            <pc:sldMk cId="2554128185" sldId="2142533970"/>
            <ac:cxnSpMk id="79" creationId="{335E42CA-7928-F275-65C1-8C22972928FE}"/>
          </ac:cxnSpMkLst>
        </pc:cxnChg>
        <pc:cxnChg chg="add mod">
          <ac:chgData name="Alexander Gordeev" userId="8cc71573-4b6f-45da-99aa-23d918dfbb72" providerId="ADAL" clId="{0D966D85-4F36-495A-8E24-191B5D0D7D3F}" dt="2024-09-11T09:13:03.681" v="16396" actId="14100"/>
          <ac:cxnSpMkLst>
            <pc:docMk/>
            <pc:sldMk cId="2554128185" sldId="2142533970"/>
            <ac:cxnSpMk id="80" creationId="{16236DF1-A6D8-48F4-2FF6-77AB4EBE8EDE}"/>
          </ac:cxnSpMkLst>
        </pc:cxnChg>
        <pc:cxnChg chg="add mod">
          <ac:chgData name="Alexander Gordeev" userId="8cc71573-4b6f-45da-99aa-23d918dfbb72" providerId="ADAL" clId="{0D966D85-4F36-495A-8E24-191B5D0D7D3F}" dt="2024-09-11T09:11:06.445" v="16287" actId="1038"/>
          <ac:cxnSpMkLst>
            <pc:docMk/>
            <pc:sldMk cId="2554128185" sldId="2142533970"/>
            <ac:cxnSpMk id="81" creationId="{0CE320C1-D16E-59AF-DA95-0787C3B13705}"/>
          </ac:cxnSpMkLst>
        </pc:cxnChg>
        <pc:cxnChg chg="add mod">
          <ac:chgData name="Alexander Gordeev" userId="8cc71573-4b6f-45da-99aa-23d918dfbb72" providerId="ADAL" clId="{0D966D85-4F36-495A-8E24-191B5D0D7D3F}" dt="2024-09-11T09:13:08.399" v="16397" actId="14100"/>
          <ac:cxnSpMkLst>
            <pc:docMk/>
            <pc:sldMk cId="2554128185" sldId="2142533970"/>
            <ac:cxnSpMk id="82" creationId="{A40CF17D-5C7E-B6D7-A416-4E1DC5A985A8}"/>
          </ac:cxnSpMkLst>
        </pc:cxnChg>
      </pc:sldChg>
      <pc:sldChg chg="modSp add mod ord modNotesTx">
        <pc:chgData name="Alexander Gordeev" userId="8cc71573-4b6f-45da-99aa-23d918dfbb72" providerId="ADAL" clId="{0D966D85-4F36-495A-8E24-191B5D0D7D3F}" dt="2024-09-23T21:00:37.802" v="45324" actId="6549"/>
        <pc:sldMkLst>
          <pc:docMk/>
          <pc:sldMk cId="160348861" sldId="2142533971"/>
        </pc:sldMkLst>
        <pc:spChg chg="mod">
          <ac:chgData name="Alexander Gordeev" userId="8cc71573-4b6f-45da-99aa-23d918dfbb72" providerId="ADAL" clId="{0D966D85-4F36-495A-8E24-191B5D0D7D3F}" dt="2024-09-10T15:24:44.597" v="13809" actId="20577"/>
          <ac:spMkLst>
            <pc:docMk/>
            <pc:sldMk cId="160348861" sldId="2142533971"/>
            <ac:spMk id="2" creationId="{3C29AD6E-A82B-428A-131F-E16D173127BE}"/>
          </ac:spMkLst>
        </pc:spChg>
        <pc:spChg chg="mod">
          <ac:chgData name="Alexander Gordeev" userId="8cc71573-4b6f-45da-99aa-23d918dfbb72" providerId="ADAL" clId="{0D966D85-4F36-495A-8E24-191B5D0D7D3F}" dt="2024-09-10T14:35:00.730" v="13312" actId="20577"/>
          <ac:spMkLst>
            <pc:docMk/>
            <pc:sldMk cId="160348861" sldId="2142533971"/>
            <ac:spMk id="4" creationId="{01A8F76F-A91A-E079-826E-A7D04F6F664D}"/>
          </ac:spMkLst>
        </pc:spChg>
        <pc:spChg chg="mod">
          <ac:chgData name="Alexander Gordeev" userId="8cc71573-4b6f-45da-99aa-23d918dfbb72" providerId="ADAL" clId="{0D966D85-4F36-495A-8E24-191B5D0D7D3F}" dt="2024-09-10T14:37:07.490" v="13357" actId="20577"/>
          <ac:spMkLst>
            <pc:docMk/>
            <pc:sldMk cId="160348861" sldId="2142533971"/>
            <ac:spMk id="7" creationId="{E7411219-9B56-19E6-F68F-BA80DE1FDCBD}"/>
          </ac:spMkLst>
        </pc:spChg>
      </pc:sldChg>
      <pc:sldChg chg="modSp add del mod">
        <pc:chgData name="Alexander Gordeev" userId="8cc71573-4b6f-45da-99aa-23d918dfbb72" providerId="ADAL" clId="{0D966D85-4F36-495A-8E24-191B5D0D7D3F}" dt="2024-09-10T14:30:26.796" v="13253" actId="47"/>
        <pc:sldMkLst>
          <pc:docMk/>
          <pc:sldMk cId="2033400961" sldId="2142533971"/>
        </pc:sldMkLst>
        <pc:spChg chg="mod">
          <ac:chgData name="Alexander Gordeev" userId="8cc71573-4b6f-45da-99aa-23d918dfbb72" providerId="ADAL" clId="{0D966D85-4F36-495A-8E24-191B5D0D7D3F}" dt="2024-09-10T14:24:04.230" v="13229" actId="6549"/>
          <ac:spMkLst>
            <pc:docMk/>
            <pc:sldMk cId="2033400961" sldId="2142533971"/>
            <ac:spMk id="2" creationId="{1ABB3BCC-51FD-196B-5722-8779A4989557}"/>
          </ac:spMkLst>
        </pc:spChg>
        <pc:spChg chg="mod">
          <ac:chgData name="Alexander Gordeev" userId="8cc71573-4b6f-45da-99aa-23d918dfbb72" providerId="ADAL" clId="{0D966D85-4F36-495A-8E24-191B5D0D7D3F}" dt="2024-09-10T14:24:46.958" v="13252" actId="6549"/>
          <ac:spMkLst>
            <pc:docMk/>
            <pc:sldMk cId="2033400961" sldId="2142533971"/>
            <ac:spMk id="7" creationId="{6C13B1F3-2269-439C-7FBC-3C5CE3BA3206}"/>
          </ac:spMkLst>
        </pc:spChg>
        <pc:spChg chg="mod">
          <ac:chgData name="Alexander Gordeev" userId="8cc71573-4b6f-45da-99aa-23d918dfbb72" providerId="ADAL" clId="{0D966D85-4F36-495A-8E24-191B5D0D7D3F}" dt="2024-09-10T14:24:33.278" v="13247" actId="20577"/>
          <ac:spMkLst>
            <pc:docMk/>
            <pc:sldMk cId="2033400961" sldId="2142533971"/>
            <ac:spMk id="28" creationId="{883DB656-2DC9-B056-048A-BB03B4A39D97}"/>
          </ac:spMkLst>
        </pc:spChg>
        <pc:spChg chg="mod">
          <ac:chgData name="Alexander Gordeev" userId="8cc71573-4b6f-45da-99aa-23d918dfbb72" providerId="ADAL" clId="{0D966D85-4F36-495A-8E24-191B5D0D7D3F}" dt="2024-09-10T14:24:17.696" v="13243" actId="1037"/>
          <ac:spMkLst>
            <pc:docMk/>
            <pc:sldMk cId="2033400961" sldId="2142533971"/>
            <ac:spMk id="38" creationId="{135B8C0D-2E14-4F2E-B218-0EEEB6B64A65}"/>
          </ac:spMkLst>
        </pc:spChg>
      </pc:sldChg>
      <pc:sldChg chg="new add del">
        <pc:chgData name="Alexander Gordeev" userId="8cc71573-4b6f-45da-99aa-23d918dfbb72" providerId="ADAL" clId="{0D966D85-4F36-495A-8E24-191B5D0D7D3F}" dt="2024-09-10T15:13:41.976" v="13562" actId="680"/>
        <pc:sldMkLst>
          <pc:docMk/>
          <pc:sldMk cId="640499127" sldId="2142533972"/>
        </pc:sldMkLst>
      </pc:sldChg>
      <pc:sldChg chg="addSp delSp modSp new mod modNotesTx">
        <pc:chgData name="Alexander Gordeev" userId="8cc71573-4b6f-45da-99aa-23d918dfbb72" providerId="ADAL" clId="{0D966D85-4F36-495A-8E24-191B5D0D7D3F}" dt="2024-09-23T20:58:52.925" v="45306" actId="6549"/>
        <pc:sldMkLst>
          <pc:docMk/>
          <pc:sldMk cId="1356242578" sldId="2142533972"/>
        </pc:sldMkLst>
        <pc:spChg chg="mod">
          <ac:chgData name="Alexander Gordeev" userId="8cc71573-4b6f-45da-99aa-23d918dfbb72" providerId="ADAL" clId="{0D966D85-4F36-495A-8E24-191B5D0D7D3F}" dt="2024-09-10T15:14:05.633" v="13573" actId="20577"/>
          <ac:spMkLst>
            <pc:docMk/>
            <pc:sldMk cId="1356242578" sldId="2142533972"/>
            <ac:spMk id="2" creationId="{78C50210-25B8-5674-50E7-89F2C094107C}"/>
          </ac:spMkLst>
        </pc:spChg>
        <pc:spChg chg="del">
          <ac:chgData name="Alexander Gordeev" userId="8cc71573-4b6f-45da-99aa-23d918dfbb72" providerId="ADAL" clId="{0D966D85-4F36-495A-8E24-191B5D0D7D3F}" dt="2024-09-10T15:15:43.926" v="13626" actId="478"/>
          <ac:spMkLst>
            <pc:docMk/>
            <pc:sldMk cId="1356242578" sldId="2142533972"/>
            <ac:spMk id="3" creationId="{E0ADB416-0719-1164-A88D-41BB85D6B9B5}"/>
          </ac:spMkLst>
        </pc:spChg>
        <pc:spChg chg="mod">
          <ac:chgData name="Alexander Gordeev" userId="8cc71573-4b6f-45da-99aa-23d918dfbb72" providerId="ADAL" clId="{0D966D85-4F36-495A-8E24-191B5D0D7D3F}" dt="2024-09-21T12:40:38.384" v="25419" actId="20577"/>
          <ac:spMkLst>
            <pc:docMk/>
            <pc:sldMk cId="1356242578" sldId="2142533972"/>
            <ac:spMk id="4" creationId="{9D72E984-076A-CD44-F27C-32EB97BE5223}"/>
          </ac:spMkLst>
        </pc:spChg>
        <pc:spChg chg="del">
          <ac:chgData name="Alexander Gordeev" userId="8cc71573-4b6f-45da-99aa-23d918dfbb72" providerId="ADAL" clId="{0D966D85-4F36-495A-8E24-191B5D0D7D3F}" dt="2024-09-10T15:15:56.587" v="13628" actId="478"/>
          <ac:spMkLst>
            <pc:docMk/>
            <pc:sldMk cId="1356242578" sldId="2142533972"/>
            <ac:spMk id="6" creationId="{50CB39D2-2933-B8FA-0E2E-AF303A5C0F94}"/>
          </ac:spMkLst>
        </pc:spChg>
        <pc:spChg chg="del">
          <ac:chgData name="Alexander Gordeev" userId="8cc71573-4b6f-45da-99aa-23d918dfbb72" providerId="ADAL" clId="{0D966D85-4F36-495A-8E24-191B5D0D7D3F}" dt="2024-09-10T15:15:58.455" v="13629" actId="478"/>
          <ac:spMkLst>
            <pc:docMk/>
            <pc:sldMk cId="1356242578" sldId="2142533972"/>
            <ac:spMk id="7" creationId="{ACFB2575-3F6A-EAE4-D3C1-480C916C98BA}"/>
          </ac:spMkLst>
        </pc:spChg>
        <pc:spChg chg="add del mod">
          <ac:chgData name="Alexander Gordeev" userId="8cc71573-4b6f-45da-99aa-23d918dfbb72" providerId="ADAL" clId="{0D966D85-4F36-495A-8E24-191B5D0D7D3F}" dt="2024-09-10T15:19:28.228" v="13754" actId="478"/>
          <ac:spMkLst>
            <pc:docMk/>
            <pc:sldMk cId="1356242578" sldId="2142533972"/>
            <ac:spMk id="8" creationId="{80C09957-3A82-6340-B9BD-540474AE710F}"/>
          </ac:spMkLst>
        </pc:spChg>
      </pc:sldChg>
      <pc:sldChg chg="modSp new del mod">
        <pc:chgData name="Alexander Gordeev" userId="8cc71573-4b6f-45da-99aa-23d918dfbb72" providerId="ADAL" clId="{0D966D85-4F36-495A-8E24-191B5D0D7D3F}" dt="2024-09-10T15:12:47.533" v="13558" actId="680"/>
        <pc:sldMkLst>
          <pc:docMk/>
          <pc:sldMk cId="2260571481" sldId="2142533972"/>
        </pc:sldMkLst>
        <pc:spChg chg="mod">
          <ac:chgData name="Alexander Gordeev" userId="8cc71573-4b6f-45da-99aa-23d918dfbb72" providerId="ADAL" clId="{0D966D85-4F36-495A-8E24-191B5D0D7D3F}" dt="2024-09-10T15:12:47.195" v="13557" actId="20577"/>
          <ac:spMkLst>
            <pc:docMk/>
            <pc:sldMk cId="2260571481" sldId="2142533972"/>
            <ac:spMk id="2" creationId="{FF02C8E9-2865-7E9B-C491-1DDE622E76F3}"/>
          </ac:spMkLst>
        </pc:spChg>
      </pc:sldChg>
      <pc:sldChg chg="modSp add mod ord modNotesTx">
        <pc:chgData name="Alexander Gordeev" userId="8cc71573-4b6f-45da-99aa-23d918dfbb72" providerId="ADAL" clId="{0D966D85-4F36-495A-8E24-191B5D0D7D3F}" dt="2024-09-23T20:59:36.743" v="45313" actId="6549"/>
        <pc:sldMkLst>
          <pc:docMk/>
          <pc:sldMk cId="2108082666" sldId="2142533973"/>
        </pc:sldMkLst>
        <pc:spChg chg="mod">
          <ac:chgData name="Alexander Gordeev" userId="8cc71573-4b6f-45da-99aa-23d918dfbb72" providerId="ADAL" clId="{0D966D85-4F36-495A-8E24-191B5D0D7D3F}" dt="2024-09-10T15:24:26.689" v="13795" actId="20577"/>
          <ac:spMkLst>
            <pc:docMk/>
            <pc:sldMk cId="2108082666" sldId="2142533973"/>
            <ac:spMk id="2" creationId="{3C29AD6E-A82B-428A-131F-E16D173127BE}"/>
          </ac:spMkLst>
        </pc:spChg>
        <pc:spChg chg="mod">
          <ac:chgData name="Alexander Gordeev" userId="8cc71573-4b6f-45da-99aa-23d918dfbb72" providerId="ADAL" clId="{0D966D85-4F36-495A-8E24-191B5D0D7D3F}" dt="2024-09-10T15:27:16.387" v="13821" actId="20577"/>
          <ac:spMkLst>
            <pc:docMk/>
            <pc:sldMk cId="2108082666" sldId="2142533973"/>
            <ac:spMk id="3" creationId="{0BA7F629-3FBF-36BB-BC8F-1FE85B5A2A81}"/>
          </ac:spMkLst>
        </pc:spChg>
        <pc:spChg chg="mod">
          <ac:chgData name="Alexander Gordeev" userId="8cc71573-4b6f-45da-99aa-23d918dfbb72" providerId="ADAL" clId="{0D966D85-4F36-495A-8E24-191B5D0D7D3F}" dt="2024-09-23T03:46:00.547" v="43540" actId="20577"/>
          <ac:spMkLst>
            <pc:docMk/>
            <pc:sldMk cId="2108082666" sldId="2142533973"/>
            <ac:spMk id="4" creationId="{01A8F76F-A91A-E079-826E-A7D04F6F664D}"/>
          </ac:spMkLst>
        </pc:spChg>
        <pc:spChg chg="mod">
          <ac:chgData name="Alexander Gordeev" userId="8cc71573-4b6f-45da-99aa-23d918dfbb72" providerId="ADAL" clId="{0D966D85-4F36-495A-8E24-191B5D0D7D3F}" dt="2024-09-23T03:58:20.528" v="43736" actId="20577"/>
          <ac:spMkLst>
            <pc:docMk/>
            <pc:sldMk cId="2108082666" sldId="2142533973"/>
            <ac:spMk id="7" creationId="{E7411219-9B56-19E6-F68F-BA80DE1FDCBD}"/>
          </ac:spMkLst>
        </pc:spChg>
      </pc:sldChg>
      <pc:sldChg chg="modSp new mod modNotesTx">
        <pc:chgData name="Alexander Gordeev" userId="8cc71573-4b6f-45da-99aa-23d918dfbb72" providerId="ADAL" clId="{0D966D85-4F36-495A-8E24-191B5D0D7D3F}" dt="2024-09-23T20:59:19.852" v="45310" actId="6549"/>
        <pc:sldMkLst>
          <pc:docMk/>
          <pc:sldMk cId="4206503295" sldId="2142533974"/>
        </pc:sldMkLst>
        <pc:spChg chg="mod">
          <ac:chgData name="Alexander Gordeev" userId="8cc71573-4b6f-45da-99aa-23d918dfbb72" providerId="ADAL" clId="{0D966D85-4F36-495A-8E24-191B5D0D7D3F}" dt="2024-09-10T16:03:28.940" v="14453" actId="20577"/>
          <ac:spMkLst>
            <pc:docMk/>
            <pc:sldMk cId="4206503295" sldId="2142533974"/>
            <ac:spMk id="2" creationId="{F6B8CB4C-EDFD-81ED-29E1-B4A1BEA0ABE7}"/>
          </ac:spMkLst>
        </pc:spChg>
        <pc:spChg chg="mod">
          <ac:chgData name="Alexander Gordeev" userId="8cc71573-4b6f-45da-99aa-23d918dfbb72" providerId="ADAL" clId="{0D966D85-4F36-495A-8E24-191B5D0D7D3F}" dt="2024-09-10T16:44:18.534" v="14634" actId="20577"/>
          <ac:spMkLst>
            <pc:docMk/>
            <pc:sldMk cId="4206503295" sldId="2142533974"/>
            <ac:spMk id="3" creationId="{B494C6F3-A361-0649-853D-96264F847AC7}"/>
          </ac:spMkLst>
        </pc:spChg>
        <pc:spChg chg="mod">
          <ac:chgData name="Alexander Gordeev" userId="8cc71573-4b6f-45da-99aa-23d918dfbb72" providerId="ADAL" clId="{0D966D85-4F36-495A-8E24-191B5D0D7D3F}" dt="2024-09-11T11:02:56.586" v="17724" actId="20577"/>
          <ac:spMkLst>
            <pc:docMk/>
            <pc:sldMk cId="4206503295" sldId="2142533974"/>
            <ac:spMk id="4" creationId="{05B5C53D-B4CF-2357-33AC-96DD7C859140}"/>
          </ac:spMkLst>
        </pc:spChg>
        <pc:spChg chg="mod">
          <ac:chgData name="Alexander Gordeev" userId="8cc71573-4b6f-45da-99aa-23d918dfbb72" providerId="ADAL" clId="{0D966D85-4F36-495A-8E24-191B5D0D7D3F}" dt="2024-09-10T16:38:34.952" v="14471" actId="20577"/>
          <ac:spMkLst>
            <pc:docMk/>
            <pc:sldMk cId="4206503295" sldId="2142533974"/>
            <ac:spMk id="6" creationId="{4BE770F1-C5C0-2B11-D177-23667E872B81}"/>
          </ac:spMkLst>
        </pc:spChg>
        <pc:spChg chg="mod">
          <ac:chgData name="Alexander Gordeev" userId="8cc71573-4b6f-45da-99aa-23d918dfbb72" providerId="ADAL" clId="{0D966D85-4F36-495A-8E24-191B5D0D7D3F}" dt="2024-09-10T16:45:09.396" v="14654" actId="6549"/>
          <ac:spMkLst>
            <pc:docMk/>
            <pc:sldMk cId="4206503295" sldId="2142533974"/>
            <ac:spMk id="7" creationId="{901BDB38-96EE-FD33-F501-14E5093AF118}"/>
          </ac:spMkLst>
        </pc:spChg>
      </pc:sldChg>
      <pc:sldChg chg="modSp add mod modNotesTx">
        <pc:chgData name="Alexander Gordeev" userId="8cc71573-4b6f-45da-99aa-23d918dfbb72" providerId="ADAL" clId="{0D966D85-4F36-495A-8E24-191B5D0D7D3F}" dt="2024-09-23T20:59:25.964" v="45311" actId="6549"/>
        <pc:sldMkLst>
          <pc:docMk/>
          <pc:sldMk cId="3662382262" sldId="2142533975"/>
        </pc:sldMkLst>
        <pc:spChg chg="mod">
          <ac:chgData name="Alexander Gordeev" userId="8cc71573-4b6f-45da-99aa-23d918dfbb72" providerId="ADAL" clId="{0D966D85-4F36-495A-8E24-191B5D0D7D3F}" dt="2024-09-10T16:45:38.479" v="14669" actId="20577"/>
          <ac:spMkLst>
            <pc:docMk/>
            <pc:sldMk cId="3662382262" sldId="2142533975"/>
            <ac:spMk id="2" creationId="{F6B8CB4C-EDFD-81ED-29E1-B4A1BEA0ABE7}"/>
          </ac:spMkLst>
        </pc:spChg>
        <pc:spChg chg="mod">
          <ac:chgData name="Alexander Gordeev" userId="8cc71573-4b6f-45da-99aa-23d918dfbb72" providerId="ADAL" clId="{0D966D85-4F36-495A-8E24-191B5D0D7D3F}" dt="2024-09-11T05:45:51.465" v="15067" actId="20577"/>
          <ac:spMkLst>
            <pc:docMk/>
            <pc:sldMk cId="3662382262" sldId="2142533975"/>
            <ac:spMk id="4" creationId="{05B5C53D-B4CF-2357-33AC-96DD7C859140}"/>
          </ac:spMkLst>
        </pc:spChg>
        <pc:spChg chg="mod">
          <ac:chgData name="Alexander Gordeev" userId="8cc71573-4b6f-45da-99aa-23d918dfbb72" providerId="ADAL" clId="{0D966D85-4F36-495A-8E24-191B5D0D7D3F}" dt="2024-09-10T16:57:39.013" v="14951" actId="20577"/>
          <ac:spMkLst>
            <pc:docMk/>
            <pc:sldMk cId="3662382262" sldId="2142533975"/>
            <ac:spMk id="7" creationId="{901BDB38-96EE-FD33-F501-14E5093AF118}"/>
          </ac:spMkLst>
        </pc:spChg>
      </pc:sldChg>
      <pc:sldChg chg="addSp delSp modSp add mod modNotesTx">
        <pc:chgData name="Alexander Gordeev" userId="8cc71573-4b6f-45da-99aa-23d918dfbb72" providerId="ADAL" clId="{0D966D85-4F36-495A-8E24-191B5D0D7D3F}" dt="2024-09-23T20:58:35.526" v="45303" actId="6549"/>
        <pc:sldMkLst>
          <pc:docMk/>
          <pc:sldMk cId="1185000138" sldId="2142533976"/>
        </pc:sldMkLst>
        <pc:spChg chg="mod">
          <ac:chgData name="Alexander Gordeev" userId="8cc71573-4b6f-45da-99aa-23d918dfbb72" providerId="ADAL" clId="{0D966D85-4F36-495A-8E24-191B5D0D7D3F}" dt="2024-09-11T08:31:09.277" v="15798" actId="20577"/>
          <ac:spMkLst>
            <pc:docMk/>
            <pc:sldMk cId="1185000138" sldId="2142533976"/>
            <ac:spMk id="2" creationId="{7C4F6C56-C512-8CA2-10C3-8FD3D0BB249B}"/>
          </ac:spMkLst>
        </pc:spChg>
        <pc:spChg chg="mod">
          <ac:chgData name="Alexander Gordeev" userId="8cc71573-4b6f-45da-99aa-23d918dfbb72" providerId="ADAL" clId="{0D966D85-4F36-495A-8E24-191B5D0D7D3F}" dt="2024-09-11T08:40:51.538" v="15993" actId="6549"/>
          <ac:spMkLst>
            <pc:docMk/>
            <pc:sldMk cId="1185000138" sldId="2142533976"/>
            <ac:spMk id="7" creationId="{1C022433-24BC-6CED-E3B1-4BDEE665741C}"/>
          </ac:spMkLst>
        </pc:spChg>
        <pc:spChg chg="mod">
          <ac:chgData name="Alexander Gordeev" userId="8cc71573-4b6f-45da-99aa-23d918dfbb72" providerId="ADAL" clId="{0D966D85-4F36-495A-8E24-191B5D0D7D3F}" dt="2024-09-11T08:31:41.340" v="15841"/>
          <ac:spMkLst>
            <pc:docMk/>
            <pc:sldMk cId="1185000138" sldId="2142533976"/>
            <ac:spMk id="12" creationId="{04F8F24D-EE01-86B6-A7F5-F030919CC3C4}"/>
          </ac:spMkLst>
        </pc:spChg>
        <pc:spChg chg="mod">
          <ac:chgData name="Alexander Gordeev" userId="8cc71573-4b6f-45da-99aa-23d918dfbb72" providerId="ADAL" clId="{0D966D85-4F36-495A-8E24-191B5D0D7D3F}" dt="2024-09-11T08:31:36.440" v="15840" actId="164"/>
          <ac:spMkLst>
            <pc:docMk/>
            <pc:sldMk cId="1185000138" sldId="2142533976"/>
            <ac:spMk id="13" creationId="{5A716E47-7232-41D0-368E-58A430074123}"/>
          </ac:spMkLst>
        </pc:spChg>
        <pc:spChg chg="mod">
          <ac:chgData name="Alexander Gordeev" userId="8cc71573-4b6f-45da-99aa-23d918dfbb72" providerId="ADAL" clId="{0D966D85-4F36-495A-8E24-191B5D0D7D3F}" dt="2024-09-11T08:31:36.440" v="15840" actId="164"/>
          <ac:spMkLst>
            <pc:docMk/>
            <pc:sldMk cId="1185000138" sldId="2142533976"/>
            <ac:spMk id="14" creationId="{26D1142B-027A-4244-BCE6-B90572A0115A}"/>
          </ac:spMkLst>
        </pc:spChg>
        <pc:spChg chg="mod">
          <ac:chgData name="Alexander Gordeev" userId="8cc71573-4b6f-45da-99aa-23d918dfbb72" providerId="ADAL" clId="{0D966D85-4F36-495A-8E24-191B5D0D7D3F}" dt="2024-09-11T08:31:36.440" v="15840" actId="164"/>
          <ac:spMkLst>
            <pc:docMk/>
            <pc:sldMk cId="1185000138" sldId="2142533976"/>
            <ac:spMk id="15" creationId="{7FBB9517-5281-806A-60A4-8A2D1EA27207}"/>
          </ac:spMkLst>
        </pc:spChg>
        <pc:spChg chg="mod">
          <ac:chgData name="Alexander Gordeev" userId="8cc71573-4b6f-45da-99aa-23d918dfbb72" providerId="ADAL" clId="{0D966D85-4F36-495A-8E24-191B5D0D7D3F}" dt="2024-09-11T08:31:41.340" v="15841"/>
          <ac:spMkLst>
            <pc:docMk/>
            <pc:sldMk cId="1185000138" sldId="2142533976"/>
            <ac:spMk id="16" creationId="{46094350-1545-1170-3EFC-3DDE164075EA}"/>
          </ac:spMkLst>
        </pc:spChg>
        <pc:spChg chg="mod">
          <ac:chgData name="Alexander Gordeev" userId="8cc71573-4b6f-45da-99aa-23d918dfbb72" providerId="ADAL" clId="{0D966D85-4F36-495A-8E24-191B5D0D7D3F}" dt="2024-09-11T08:31:36.440" v="15840" actId="164"/>
          <ac:spMkLst>
            <pc:docMk/>
            <pc:sldMk cId="1185000138" sldId="2142533976"/>
            <ac:spMk id="17" creationId="{A6411703-27C2-D311-F738-56C3549868EF}"/>
          </ac:spMkLst>
        </pc:spChg>
        <pc:spChg chg="mod">
          <ac:chgData name="Alexander Gordeev" userId="8cc71573-4b6f-45da-99aa-23d918dfbb72" providerId="ADAL" clId="{0D966D85-4F36-495A-8E24-191B5D0D7D3F}" dt="2024-09-11T08:31:41.340" v="15841"/>
          <ac:spMkLst>
            <pc:docMk/>
            <pc:sldMk cId="1185000138" sldId="2142533976"/>
            <ac:spMk id="21" creationId="{D5CD6F1E-44BA-53EA-CC13-6CD94754D108}"/>
          </ac:spMkLst>
        </pc:spChg>
        <pc:spChg chg="mod">
          <ac:chgData name="Alexander Gordeev" userId="8cc71573-4b6f-45da-99aa-23d918dfbb72" providerId="ADAL" clId="{0D966D85-4F36-495A-8E24-191B5D0D7D3F}" dt="2024-09-11T08:31:36.440" v="15840" actId="164"/>
          <ac:spMkLst>
            <pc:docMk/>
            <pc:sldMk cId="1185000138" sldId="2142533976"/>
            <ac:spMk id="23" creationId="{4861983A-E6EF-291F-F802-A3B2D54A935C}"/>
          </ac:spMkLst>
        </pc:spChg>
        <pc:spChg chg="mod">
          <ac:chgData name="Alexander Gordeev" userId="8cc71573-4b6f-45da-99aa-23d918dfbb72" providerId="ADAL" clId="{0D966D85-4F36-495A-8E24-191B5D0D7D3F}" dt="2024-09-11T08:31:36.440" v="15840" actId="164"/>
          <ac:spMkLst>
            <pc:docMk/>
            <pc:sldMk cId="1185000138" sldId="2142533976"/>
            <ac:spMk id="24" creationId="{2DB1A5CE-45F1-68A9-D488-3E3C3EC526E2}"/>
          </ac:spMkLst>
        </pc:spChg>
        <pc:spChg chg="mod">
          <ac:chgData name="Alexander Gordeev" userId="8cc71573-4b6f-45da-99aa-23d918dfbb72" providerId="ADAL" clId="{0D966D85-4F36-495A-8E24-191B5D0D7D3F}" dt="2024-09-11T08:31:36.440" v="15840" actId="164"/>
          <ac:spMkLst>
            <pc:docMk/>
            <pc:sldMk cId="1185000138" sldId="2142533976"/>
            <ac:spMk id="25" creationId="{6265447B-1E6A-B031-5718-0460130C52F1}"/>
          </ac:spMkLst>
        </pc:spChg>
        <pc:spChg chg="mod">
          <ac:chgData name="Alexander Gordeev" userId="8cc71573-4b6f-45da-99aa-23d918dfbb72" providerId="ADAL" clId="{0D966D85-4F36-495A-8E24-191B5D0D7D3F}" dt="2024-09-11T08:31:36.440" v="15840" actId="164"/>
          <ac:spMkLst>
            <pc:docMk/>
            <pc:sldMk cId="1185000138" sldId="2142533976"/>
            <ac:spMk id="33" creationId="{A8BA3F17-5A37-3A6D-FF5D-4F474288DB03}"/>
          </ac:spMkLst>
        </pc:spChg>
        <pc:spChg chg="mod">
          <ac:chgData name="Alexander Gordeev" userId="8cc71573-4b6f-45da-99aa-23d918dfbb72" providerId="ADAL" clId="{0D966D85-4F36-495A-8E24-191B5D0D7D3F}" dt="2024-09-11T08:31:36.440" v="15840" actId="164"/>
          <ac:spMkLst>
            <pc:docMk/>
            <pc:sldMk cId="1185000138" sldId="2142533976"/>
            <ac:spMk id="34" creationId="{1C1FAFCD-FBF0-F780-E86E-6BEC55856643}"/>
          </ac:spMkLst>
        </pc:spChg>
        <pc:spChg chg="mod">
          <ac:chgData name="Alexander Gordeev" userId="8cc71573-4b6f-45da-99aa-23d918dfbb72" providerId="ADAL" clId="{0D966D85-4F36-495A-8E24-191B5D0D7D3F}" dt="2024-09-11T08:31:41.340" v="15841"/>
          <ac:spMkLst>
            <pc:docMk/>
            <pc:sldMk cId="1185000138" sldId="2142533976"/>
            <ac:spMk id="38" creationId="{0281B0E9-4DF0-02C8-2C56-70CCDF659D1B}"/>
          </ac:spMkLst>
        </pc:spChg>
        <pc:spChg chg="mod">
          <ac:chgData name="Alexander Gordeev" userId="8cc71573-4b6f-45da-99aa-23d918dfbb72" providerId="ADAL" clId="{0D966D85-4F36-495A-8E24-191B5D0D7D3F}" dt="2024-09-11T08:31:41.340" v="15841"/>
          <ac:spMkLst>
            <pc:docMk/>
            <pc:sldMk cId="1185000138" sldId="2142533976"/>
            <ac:spMk id="39" creationId="{6A2635C4-99B1-D030-8F5F-E8A342949B11}"/>
          </ac:spMkLst>
        </pc:spChg>
        <pc:spChg chg="mod">
          <ac:chgData name="Alexander Gordeev" userId="8cc71573-4b6f-45da-99aa-23d918dfbb72" providerId="ADAL" clId="{0D966D85-4F36-495A-8E24-191B5D0D7D3F}" dt="2024-09-11T08:31:41.340" v="15841"/>
          <ac:spMkLst>
            <pc:docMk/>
            <pc:sldMk cId="1185000138" sldId="2142533976"/>
            <ac:spMk id="40" creationId="{BBD528E7-FC5A-4C91-1903-B98E4BA1055D}"/>
          </ac:spMkLst>
        </pc:spChg>
        <pc:spChg chg="mod">
          <ac:chgData name="Alexander Gordeev" userId="8cc71573-4b6f-45da-99aa-23d918dfbb72" providerId="ADAL" clId="{0D966D85-4F36-495A-8E24-191B5D0D7D3F}" dt="2024-09-11T08:31:41.340" v="15841"/>
          <ac:spMkLst>
            <pc:docMk/>
            <pc:sldMk cId="1185000138" sldId="2142533976"/>
            <ac:spMk id="44" creationId="{B342405D-C40E-8080-2735-FC942EEF6041}"/>
          </ac:spMkLst>
        </pc:spChg>
        <pc:spChg chg="mod">
          <ac:chgData name="Alexander Gordeev" userId="8cc71573-4b6f-45da-99aa-23d918dfbb72" providerId="ADAL" clId="{0D966D85-4F36-495A-8E24-191B5D0D7D3F}" dt="2024-09-11T08:31:41.340" v="15841"/>
          <ac:spMkLst>
            <pc:docMk/>
            <pc:sldMk cId="1185000138" sldId="2142533976"/>
            <ac:spMk id="45" creationId="{86091BF0-AD5B-F096-F507-AE2D9B210B4B}"/>
          </ac:spMkLst>
        </pc:spChg>
        <pc:spChg chg="mod">
          <ac:chgData name="Alexander Gordeev" userId="8cc71573-4b6f-45da-99aa-23d918dfbb72" providerId="ADAL" clId="{0D966D85-4F36-495A-8E24-191B5D0D7D3F}" dt="2024-09-11T08:31:41.340" v="15841"/>
          <ac:spMkLst>
            <pc:docMk/>
            <pc:sldMk cId="1185000138" sldId="2142533976"/>
            <ac:spMk id="48" creationId="{A0EF55F2-0059-7B6A-983B-FFA0D6F79017}"/>
          </ac:spMkLst>
        </pc:spChg>
        <pc:spChg chg="mod">
          <ac:chgData name="Alexander Gordeev" userId="8cc71573-4b6f-45da-99aa-23d918dfbb72" providerId="ADAL" clId="{0D966D85-4F36-495A-8E24-191B5D0D7D3F}" dt="2024-09-11T08:31:41.340" v="15841"/>
          <ac:spMkLst>
            <pc:docMk/>
            <pc:sldMk cId="1185000138" sldId="2142533976"/>
            <ac:spMk id="53" creationId="{EE5321F3-FC15-3BA7-3ACA-14B85C581180}"/>
          </ac:spMkLst>
        </pc:spChg>
        <pc:spChg chg="mod">
          <ac:chgData name="Alexander Gordeev" userId="8cc71573-4b6f-45da-99aa-23d918dfbb72" providerId="ADAL" clId="{0D966D85-4F36-495A-8E24-191B5D0D7D3F}" dt="2024-09-11T08:31:41.340" v="15841"/>
          <ac:spMkLst>
            <pc:docMk/>
            <pc:sldMk cId="1185000138" sldId="2142533976"/>
            <ac:spMk id="54" creationId="{94129059-1A27-7DE4-119E-7CCB7E1D2D74}"/>
          </ac:spMkLst>
        </pc:spChg>
        <pc:spChg chg="mod">
          <ac:chgData name="Alexander Gordeev" userId="8cc71573-4b6f-45da-99aa-23d918dfbb72" providerId="ADAL" clId="{0D966D85-4F36-495A-8E24-191B5D0D7D3F}" dt="2024-09-11T08:31:41.340" v="15841"/>
          <ac:spMkLst>
            <pc:docMk/>
            <pc:sldMk cId="1185000138" sldId="2142533976"/>
            <ac:spMk id="55" creationId="{BF26678E-E04D-DD35-F6A5-A0914C3DC8AF}"/>
          </ac:spMkLst>
        </pc:spChg>
        <pc:spChg chg="mod">
          <ac:chgData name="Alexander Gordeev" userId="8cc71573-4b6f-45da-99aa-23d918dfbb72" providerId="ADAL" clId="{0D966D85-4F36-495A-8E24-191B5D0D7D3F}" dt="2024-09-11T08:31:41.340" v="15841"/>
          <ac:spMkLst>
            <pc:docMk/>
            <pc:sldMk cId="1185000138" sldId="2142533976"/>
            <ac:spMk id="56" creationId="{E5B5BA65-D96C-597E-4793-6B239CBF4178}"/>
          </ac:spMkLst>
        </pc:spChg>
        <pc:spChg chg="mod">
          <ac:chgData name="Alexander Gordeev" userId="8cc71573-4b6f-45da-99aa-23d918dfbb72" providerId="ADAL" clId="{0D966D85-4F36-495A-8E24-191B5D0D7D3F}" dt="2024-09-11T08:31:41.340" v="15841"/>
          <ac:spMkLst>
            <pc:docMk/>
            <pc:sldMk cId="1185000138" sldId="2142533976"/>
            <ac:spMk id="67" creationId="{E7CA3585-C157-A2EB-F43E-42CBD84424F5}"/>
          </ac:spMkLst>
        </pc:spChg>
        <pc:spChg chg="mod">
          <ac:chgData name="Alexander Gordeev" userId="8cc71573-4b6f-45da-99aa-23d918dfbb72" providerId="ADAL" clId="{0D966D85-4F36-495A-8E24-191B5D0D7D3F}" dt="2024-09-11T08:31:41.340" v="15841"/>
          <ac:spMkLst>
            <pc:docMk/>
            <pc:sldMk cId="1185000138" sldId="2142533976"/>
            <ac:spMk id="68" creationId="{F5E2522B-A796-FC25-EC45-AC67BF6CD5EB}"/>
          </ac:spMkLst>
        </pc:spChg>
        <pc:spChg chg="mod">
          <ac:chgData name="Alexander Gordeev" userId="8cc71573-4b6f-45da-99aa-23d918dfbb72" providerId="ADAL" clId="{0D966D85-4F36-495A-8E24-191B5D0D7D3F}" dt="2024-09-11T08:31:41.340" v="15841"/>
          <ac:spMkLst>
            <pc:docMk/>
            <pc:sldMk cId="1185000138" sldId="2142533976"/>
            <ac:spMk id="69" creationId="{2199E2A5-E2D2-0D11-634D-AD2B0C03A9EE}"/>
          </ac:spMkLst>
        </pc:spChg>
        <pc:spChg chg="mod">
          <ac:chgData name="Alexander Gordeev" userId="8cc71573-4b6f-45da-99aa-23d918dfbb72" providerId="ADAL" clId="{0D966D85-4F36-495A-8E24-191B5D0D7D3F}" dt="2024-09-11T08:31:41.340" v="15841"/>
          <ac:spMkLst>
            <pc:docMk/>
            <pc:sldMk cId="1185000138" sldId="2142533976"/>
            <ac:spMk id="70" creationId="{ACB62DE4-69E0-95E5-90C8-656F297CB8CB}"/>
          </ac:spMkLst>
        </pc:spChg>
        <pc:spChg chg="mod">
          <ac:chgData name="Alexander Gordeev" userId="8cc71573-4b6f-45da-99aa-23d918dfbb72" providerId="ADAL" clId="{0D966D85-4F36-495A-8E24-191B5D0D7D3F}" dt="2024-09-11T08:31:41.340" v="15841"/>
          <ac:spMkLst>
            <pc:docMk/>
            <pc:sldMk cId="1185000138" sldId="2142533976"/>
            <ac:spMk id="71" creationId="{CA2D70C0-625B-6CD9-A889-D2063D405EE5}"/>
          </ac:spMkLst>
        </pc:spChg>
        <pc:spChg chg="mod">
          <ac:chgData name="Alexander Gordeev" userId="8cc71573-4b6f-45da-99aa-23d918dfbb72" providerId="ADAL" clId="{0D966D85-4F36-495A-8E24-191B5D0D7D3F}" dt="2024-09-11T08:31:41.340" v="15841"/>
          <ac:spMkLst>
            <pc:docMk/>
            <pc:sldMk cId="1185000138" sldId="2142533976"/>
            <ac:spMk id="72" creationId="{715CB868-8498-2E65-D9B9-0EC8C423F938}"/>
          </ac:spMkLst>
        </pc:spChg>
        <pc:spChg chg="mod">
          <ac:chgData name="Alexander Gordeev" userId="8cc71573-4b6f-45da-99aa-23d918dfbb72" providerId="ADAL" clId="{0D966D85-4F36-495A-8E24-191B5D0D7D3F}" dt="2024-09-11T08:31:41.340" v="15841"/>
          <ac:spMkLst>
            <pc:docMk/>
            <pc:sldMk cId="1185000138" sldId="2142533976"/>
            <ac:spMk id="73" creationId="{A3A0A1FD-8C4C-CECA-3CD0-11C314211F83}"/>
          </ac:spMkLst>
        </pc:spChg>
        <pc:spChg chg="mod">
          <ac:chgData name="Alexander Gordeev" userId="8cc71573-4b6f-45da-99aa-23d918dfbb72" providerId="ADAL" clId="{0D966D85-4F36-495A-8E24-191B5D0D7D3F}" dt="2024-09-11T08:31:41.340" v="15841"/>
          <ac:spMkLst>
            <pc:docMk/>
            <pc:sldMk cId="1185000138" sldId="2142533976"/>
            <ac:spMk id="74" creationId="{D2CCA557-1AF0-7D7A-ED53-0015452ACA79}"/>
          </ac:spMkLst>
        </pc:spChg>
        <pc:spChg chg="mod">
          <ac:chgData name="Alexander Gordeev" userId="8cc71573-4b6f-45da-99aa-23d918dfbb72" providerId="ADAL" clId="{0D966D85-4F36-495A-8E24-191B5D0D7D3F}" dt="2024-09-11T08:31:41.340" v="15841"/>
          <ac:spMkLst>
            <pc:docMk/>
            <pc:sldMk cId="1185000138" sldId="2142533976"/>
            <ac:spMk id="75" creationId="{4F09190E-D662-7D55-634D-266E33818147}"/>
          </ac:spMkLst>
        </pc:spChg>
        <pc:spChg chg="add del mod ord">
          <ac:chgData name="Alexander Gordeev" userId="8cc71573-4b6f-45da-99aa-23d918dfbb72" providerId="ADAL" clId="{0D966D85-4F36-495A-8E24-191B5D0D7D3F}" dt="2024-09-11T08:40:23.538" v="15992" actId="478"/>
          <ac:spMkLst>
            <pc:docMk/>
            <pc:sldMk cId="1185000138" sldId="2142533976"/>
            <ac:spMk id="76" creationId="{7BF345A8-0C5D-14DD-E566-F3B14044F861}"/>
          </ac:spMkLst>
        </pc:spChg>
        <pc:spChg chg="add del mod ord">
          <ac:chgData name="Alexander Gordeev" userId="8cc71573-4b6f-45da-99aa-23d918dfbb72" providerId="ADAL" clId="{0D966D85-4F36-495A-8E24-191B5D0D7D3F}" dt="2024-09-11T08:40:17.553" v="15989" actId="478"/>
          <ac:spMkLst>
            <pc:docMk/>
            <pc:sldMk cId="1185000138" sldId="2142533976"/>
            <ac:spMk id="77" creationId="{6D11C41D-777A-D97E-72FE-2C657D24EDC0}"/>
          </ac:spMkLst>
        </pc:spChg>
        <pc:spChg chg="add del mod">
          <ac:chgData name="Alexander Gordeev" userId="8cc71573-4b6f-45da-99aa-23d918dfbb72" providerId="ADAL" clId="{0D966D85-4F36-495A-8E24-191B5D0D7D3F}" dt="2024-09-11T08:40:19.862" v="15990" actId="478"/>
          <ac:spMkLst>
            <pc:docMk/>
            <pc:sldMk cId="1185000138" sldId="2142533976"/>
            <ac:spMk id="78" creationId="{834148A2-25E6-50FD-C486-F628C95EFD3F}"/>
          </ac:spMkLst>
        </pc:spChg>
        <pc:spChg chg="add del mod">
          <ac:chgData name="Alexander Gordeev" userId="8cc71573-4b6f-45da-99aa-23d918dfbb72" providerId="ADAL" clId="{0D966D85-4F36-495A-8E24-191B5D0D7D3F}" dt="2024-09-11T08:40:22.052" v="15991" actId="478"/>
          <ac:spMkLst>
            <pc:docMk/>
            <pc:sldMk cId="1185000138" sldId="2142533976"/>
            <ac:spMk id="79" creationId="{22F4867F-C5FD-F705-CD55-15454F865F19}"/>
          </ac:spMkLst>
        </pc:spChg>
        <pc:spChg chg="mod">
          <ac:chgData name="Alexander Gordeev" userId="8cc71573-4b6f-45da-99aa-23d918dfbb72" providerId="ADAL" clId="{0D966D85-4F36-495A-8E24-191B5D0D7D3F}" dt="2024-09-11T08:31:36.440" v="15840" actId="164"/>
          <ac:spMkLst>
            <pc:docMk/>
            <pc:sldMk cId="1185000138" sldId="2142533976"/>
            <ac:spMk id="83" creationId="{B505AE4D-32B2-E01E-492E-B47D67289AB9}"/>
          </ac:spMkLst>
        </pc:spChg>
        <pc:grpChg chg="add mod">
          <ac:chgData name="Alexander Gordeev" userId="8cc71573-4b6f-45da-99aa-23d918dfbb72" providerId="ADAL" clId="{0D966D85-4F36-495A-8E24-191B5D0D7D3F}" dt="2024-09-11T08:33:26.698" v="15954" actId="14100"/>
          <ac:grpSpMkLst>
            <pc:docMk/>
            <pc:sldMk cId="1185000138" sldId="2142533976"/>
            <ac:grpSpMk id="4" creationId="{5DD40383-6E7E-0D2C-625C-A21F34E084B2}"/>
          </ac:grpSpMkLst>
        </pc:grpChg>
        <pc:grpChg chg="add mod">
          <ac:chgData name="Alexander Gordeev" userId="8cc71573-4b6f-45da-99aa-23d918dfbb72" providerId="ADAL" clId="{0D966D85-4F36-495A-8E24-191B5D0D7D3F}" dt="2024-09-11T08:32:48.940" v="15952" actId="1038"/>
          <ac:grpSpMkLst>
            <pc:docMk/>
            <pc:sldMk cId="1185000138" sldId="2142533976"/>
            <ac:grpSpMk id="5" creationId="{C6C2B441-91F5-C258-84BF-78A7BFDABD5C}"/>
          </ac:grpSpMkLst>
        </pc:grpChg>
        <pc:grpChg chg="mod">
          <ac:chgData name="Alexander Gordeev" userId="8cc71573-4b6f-45da-99aa-23d918dfbb72" providerId="ADAL" clId="{0D966D85-4F36-495A-8E24-191B5D0D7D3F}" dt="2024-09-11T08:31:41.340" v="15841"/>
          <ac:grpSpMkLst>
            <pc:docMk/>
            <pc:sldMk cId="1185000138" sldId="2142533976"/>
            <ac:grpSpMk id="22" creationId="{461BB127-241C-7F3C-0EB3-BD4A09EA6AD3}"/>
          </ac:grpSpMkLst>
        </pc:grpChg>
        <pc:grpChg chg="mod">
          <ac:chgData name="Alexander Gordeev" userId="8cc71573-4b6f-45da-99aa-23d918dfbb72" providerId="ADAL" clId="{0D966D85-4F36-495A-8E24-191B5D0D7D3F}" dt="2024-09-11T08:31:41.340" v="15841"/>
          <ac:grpSpMkLst>
            <pc:docMk/>
            <pc:sldMk cId="1185000138" sldId="2142533976"/>
            <ac:grpSpMk id="29" creationId="{7824648D-8B8B-7A83-1A61-1913E17321AB}"/>
          </ac:grpSpMkLst>
        </pc:grpChg>
        <pc:grpChg chg="mod">
          <ac:chgData name="Alexander Gordeev" userId="8cc71573-4b6f-45da-99aa-23d918dfbb72" providerId="ADAL" clId="{0D966D85-4F36-495A-8E24-191B5D0D7D3F}" dt="2024-09-11T08:31:41.340" v="15841"/>
          <ac:grpSpMkLst>
            <pc:docMk/>
            <pc:sldMk cId="1185000138" sldId="2142533976"/>
            <ac:grpSpMk id="37" creationId="{62EA1A79-9BA5-308C-15B1-1CFB6B5AABFD}"/>
          </ac:grpSpMkLst>
        </pc:grpChg>
        <pc:grpChg chg="mod">
          <ac:chgData name="Alexander Gordeev" userId="8cc71573-4b6f-45da-99aa-23d918dfbb72" providerId="ADAL" clId="{0D966D85-4F36-495A-8E24-191B5D0D7D3F}" dt="2024-09-11T08:31:41.340" v="15841"/>
          <ac:grpSpMkLst>
            <pc:docMk/>
            <pc:sldMk cId="1185000138" sldId="2142533976"/>
            <ac:grpSpMk id="41" creationId="{AB2614C9-EE4A-6341-E8C4-AD1733F005BA}"/>
          </ac:grpSpMkLst>
        </pc:grpChg>
        <pc:grpChg chg="mod">
          <ac:chgData name="Alexander Gordeev" userId="8cc71573-4b6f-45da-99aa-23d918dfbb72" providerId="ADAL" clId="{0D966D85-4F36-495A-8E24-191B5D0D7D3F}" dt="2024-09-11T08:31:41.340" v="15841"/>
          <ac:grpSpMkLst>
            <pc:docMk/>
            <pc:sldMk cId="1185000138" sldId="2142533976"/>
            <ac:grpSpMk id="42" creationId="{D80D2893-E9CA-9595-31CC-70696BCEDD5D}"/>
          </ac:grpSpMkLst>
        </pc:grpChg>
        <pc:grpChg chg="mod">
          <ac:chgData name="Alexander Gordeev" userId="8cc71573-4b6f-45da-99aa-23d918dfbb72" providerId="ADAL" clId="{0D966D85-4F36-495A-8E24-191B5D0D7D3F}" dt="2024-09-11T08:31:41.340" v="15841"/>
          <ac:grpSpMkLst>
            <pc:docMk/>
            <pc:sldMk cId="1185000138" sldId="2142533976"/>
            <ac:grpSpMk id="43" creationId="{4724D18D-954A-C51D-D4B8-87584F8CB17A}"/>
          </ac:grpSpMkLst>
        </pc:grpChg>
        <pc:grpChg chg="mod">
          <ac:chgData name="Alexander Gordeev" userId="8cc71573-4b6f-45da-99aa-23d918dfbb72" providerId="ADAL" clId="{0D966D85-4F36-495A-8E24-191B5D0D7D3F}" dt="2024-09-11T08:31:36.440" v="15840" actId="164"/>
          <ac:grpSpMkLst>
            <pc:docMk/>
            <pc:sldMk cId="1185000138" sldId="2142533976"/>
            <ac:grpSpMk id="61" creationId="{EE963C07-ACBD-F16E-D668-BBB2D4E30822}"/>
          </ac:grpSpMkLst>
        </pc:grpChg>
        <pc:grpChg chg="mod">
          <ac:chgData name="Alexander Gordeev" userId="8cc71573-4b6f-45da-99aa-23d918dfbb72" providerId="ADAL" clId="{0D966D85-4F36-495A-8E24-191B5D0D7D3F}" dt="2024-09-11T08:31:36.440" v="15840" actId="164"/>
          <ac:grpSpMkLst>
            <pc:docMk/>
            <pc:sldMk cId="1185000138" sldId="2142533976"/>
            <ac:grpSpMk id="62" creationId="{D289CC9E-C91C-5AAB-B7DF-415B49BCD9ED}"/>
          </ac:grpSpMkLst>
        </pc:grpChg>
        <pc:grpChg chg="mod">
          <ac:chgData name="Alexander Gordeev" userId="8cc71573-4b6f-45da-99aa-23d918dfbb72" providerId="ADAL" clId="{0D966D85-4F36-495A-8E24-191B5D0D7D3F}" dt="2024-09-11T08:31:36.440" v="15840" actId="164"/>
          <ac:grpSpMkLst>
            <pc:docMk/>
            <pc:sldMk cId="1185000138" sldId="2142533976"/>
            <ac:grpSpMk id="63" creationId="{D01F4C92-0C8C-1B85-ACF6-E56AEAC7FBDC}"/>
          </ac:grpSpMkLst>
        </pc:grpChg>
        <pc:grpChg chg="mod">
          <ac:chgData name="Alexander Gordeev" userId="8cc71573-4b6f-45da-99aa-23d918dfbb72" providerId="ADAL" clId="{0D966D85-4F36-495A-8E24-191B5D0D7D3F}" dt="2024-09-11T08:31:36.440" v="15840" actId="164"/>
          <ac:grpSpMkLst>
            <pc:docMk/>
            <pc:sldMk cId="1185000138" sldId="2142533976"/>
            <ac:grpSpMk id="64" creationId="{330A6C40-4E58-CEF6-9505-48995D63DD95}"/>
          </ac:grpSpMkLst>
        </pc:grpChg>
        <pc:grpChg chg="mod">
          <ac:chgData name="Alexander Gordeev" userId="8cc71573-4b6f-45da-99aa-23d918dfbb72" providerId="ADAL" clId="{0D966D85-4F36-495A-8E24-191B5D0D7D3F}" dt="2024-09-11T08:31:36.440" v="15840" actId="164"/>
          <ac:grpSpMkLst>
            <pc:docMk/>
            <pc:sldMk cId="1185000138" sldId="2142533976"/>
            <ac:grpSpMk id="65" creationId="{817B5367-ABB5-5CEB-6CDC-2EC7A1B183A5}"/>
          </ac:grpSpMkLst>
        </pc:grpChg>
        <pc:grpChg chg="mod">
          <ac:chgData name="Alexander Gordeev" userId="8cc71573-4b6f-45da-99aa-23d918dfbb72" providerId="ADAL" clId="{0D966D85-4F36-495A-8E24-191B5D0D7D3F}" dt="2024-09-11T08:31:36.440" v="15840" actId="164"/>
          <ac:grpSpMkLst>
            <pc:docMk/>
            <pc:sldMk cId="1185000138" sldId="2142533976"/>
            <ac:grpSpMk id="66" creationId="{66E084B3-9B41-BF24-4016-8AD6745CB6A0}"/>
          </ac:grpSpMkLst>
        </pc:grpChg>
        <pc:cxnChg chg="mod">
          <ac:chgData name="Alexander Gordeev" userId="8cc71573-4b6f-45da-99aa-23d918dfbb72" providerId="ADAL" clId="{0D966D85-4F36-495A-8E24-191B5D0D7D3F}" dt="2024-09-11T08:31:36.440" v="15840" actId="164"/>
          <ac:cxnSpMkLst>
            <pc:docMk/>
            <pc:sldMk cId="1185000138" sldId="2142533976"/>
            <ac:cxnSpMk id="35" creationId="{7A69DA2E-3ACC-DCCB-F92E-C957792BE035}"/>
          </ac:cxnSpMkLst>
        </pc:cxnChg>
        <pc:cxnChg chg="mod">
          <ac:chgData name="Alexander Gordeev" userId="8cc71573-4b6f-45da-99aa-23d918dfbb72" providerId="ADAL" clId="{0D966D85-4F36-495A-8E24-191B5D0D7D3F}" dt="2024-09-11T08:31:36.440" v="15840" actId="164"/>
          <ac:cxnSpMkLst>
            <pc:docMk/>
            <pc:sldMk cId="1185000138" sldId="2142533976"/>
            <ac:cxnSpMk id="36" creationId="{343E4256-FAC0-FAD4-8700-6D1F62FDB3DE}"/>
          </ac:cxnSpMkLst>
        </pc:cxnChg>
        <pc:cxnChg chg="mod">
          <ac:chgData name="Alexander Gordeev" userId="8cc71573-4b6f-45da-99aa-23d918dfbb72" providerId="ADAL" clId="{0D966D85-4F36-495A-8E24-191B5D0D7D3F}" dt="2024-09-11T08:31:41.340" v="15841"/>
          <ac:cxnSpMkLst>
            <pc:docMk/>
            <pc:sldMk cId="1185000138" sldId="2142533976"/>
            <ac:cxnSpMk id="46" creationId="{D1D7ED1A-41DF-B1E8-788D-7E13EF4492A9}"/>
          </ac:cxnSpMkLst>
        </pc:cxnChg>
        <pc:cxnChg chg="mod">
          <ac:chgData name="Alexander Gordeev" userId="8cc71573-4b6f-45da-99aa-23d918dfbb72" providerId="ADAL" clId="{0D966D85-4F36-495A-8E24-191B5D0D7D3F}" dt="2024-09-11T08:31:41.340" v="15841"/>
          <ac:cxnSpMkLst>
            <pc:docMk/>
            <pc:sldMk cId="1185000138" sldId="2142533976"/>
            <ac:cxnSpMk id="47" creationId="{1C61C61F-393F-3D4E-A1D0-4985A00A4A1C}"/>
          </ac:cxnSpMkLst>
        </pc:cxnChg>
        <pc:cxnChg chg="mod">
          <ac:chgData name="Alexander Gordeev" userId="8cc71573-4b6f-45da-99aa-23d918dfbb72" providerId="ADAL" clId="{0D966D85-4F36-495A-8E24-191B5D0D7D3F}" dt="2024-09-11T08:31:41.340" v="15841"/>
          <ac:cxnSpMkLst>
            <pc:docMk/>
            <pc:sldMk cId="1185000138" sldId="2142533976"/>
            <ac:cxnSpMk id="49" creationId="{64E89EE0-E674-B29C-CFE5-E573260D5430}"/>
          </ac:cxnSpMkLst>
        </pc:cxnChg>
        <pc:cxnChg chg="mod">
          <ac:chgData name="Alexander Gordeev" userId="8cc71573-4b6f-45da-99aa-23d918dfbb72" providerId="ADAL" clId="{0D966D85-4F36-495A-8E24-191B5D0D7D3F}" dt="2024-09-11T08:31:41.340" v="15841"/>
          <ac:cxnSpMkLst>
            <pc:docMk/>
            <pc:sldMk cId="1185000138" sldId="2142533976"/>
            <ac:cxnSpMk id="50" creationId="{8F61F42F-908C-0F71-FC98-B41A933264B4}"/>
          </ac:cxnSpMkLst>
        </pc:cxnChg>
        <pc:cxnChg chg="mod">
          <ac:chgData name="Alexander Gordeev" userId="8cc71573-4b6f-45da-99aa-23d918dfbb72" providerId="ADAL" clId="{0D966D85-4F36-495A-8E24-191B5D0D7D3F}" dt="2024-09-11T08:31:41.340" v="15841"/>
          <ac:cxnSpMkLst>
            <pc:docMk/>
            <pc:sldMk cId="1185000138" sldId="2142533976"/>
            <ac:cxnSpMk id="51" creationId="{3A26EEA5-DC14-7C47-9AA3-135B279FF2BF}"/>
          </ac:cxnSpMkLst>
        </pc:cxnChg>
        <pc:cxnChg chg="mod">
          <ac:chgData name="Alexander Gordeev" userId="8cc71573-4b6f-45da-99aa-23d918dfbb72" providerId="ADAL" clId="{0D966D85-4F36-495A-8E24-191B5D0D7D3F}" dt="2024-09-11T08:31:41.340" v="15841"/>
          <ac:cxnSpMkLst>
            <pc:docMk/>
            <pc:sldMk cId="1185000138" sldId="2142533976"/>
            <ac:cxnSpMk id="52" creationId="{08FBD23C-5476-1FCA-4B0E-52D72C1F6889}"/>
          </ac:cxnSpMkLst>
        </pc:cxnChg>
        <pc:cxnChg chg="mod">
          <ac:chgData name="Alexander Gordeev" userId="8cc71573-4b6f-45da-99aa-23d918dfbb72" providerId="ADAL" clId="{0D966D85-4F36-495A-8E24-191B5D0D7D3F}" dt="2024-09-11T08:31:36.440" v="15840" actId="164"/>
          <ac:cxnSpMkLst>
            <pc:docMk/>
            <pc:sldMk cId="1185000138" sldId="2142533976"/>
            <ac:cxnSpMk id="57" creationId="{B00358E4-B688-9183-B864-BD929F86C210}"/>
          </ac:cxnSpMkLst>
        </pc:cxnChg>
        <pc:cxnChg chg="mod">
          <ac:chgData name="Alexander Gordeev" userId="8cc71573-4b6f-45da-99aa-23d918dfbb72" providerId="ADAL" clId="{0D966D85-4F36-495A-8E24-191B5D0D7D3F}" dt="2024-09-11T08:31:36.440" v="15840" actId="164"/>
          <ac:cxnSpMkLst>
            <pc:docMk/>
            <pc:sldMk cId="1185000138" sldId="2142533976"/>
            <ac:cxnSpMk id="58" creationId="{53C43C18-F56A-517F-8FCE-C3D08EC63C75}"/>
          </ac:cxnSpMkLst>
        </pc:cxnChg>
        <pc:cxnChg chg="mod">
          <ac:chgData name="Alexander Gordeev" userId="8cc71573-4b6f-45da-99aa-23d918dfbb72" providerId="ADAL" clId="{0D966D85-4F36-495A-8E24-191B5D0D7D3F}" dt="2024-09-11T08:31:36.440" v="15840" actId="164"/>
          <ac:cxnSpMkLst>
            <pc:docMk/>
            <pc:sldMk cId="1185000138" sldId="2142533976"/>
            <ac:cxnSpMk id="59" creationId="{3D2DC262-4118-C9C5-E16C-3398A4310EBD}"/>
          </ac:cxnSpMkLst>
        </pc:cxnChg>
        <pc:cxnChg chg="mod">
          <ac:chgData name="Alexander Gordeev" userId="8cc71573-4b6f-45da-99aa-23d918dfbb72" providerId="ADAL" clId="{0D966D85-4F36-495A-8E24-191B5D0D7D3F}" dt="2024-09-11T08:31:36.440" v="15840" actId="164"/>
          <ac:cxnSpMkLst>
            <pc:docMk/>
            <pc:sldMk cId="1185000138" sldId="2142533976"/>
            <ac:cxnSpMk id="60" creationId="{F1F32B16-8F3D-B7F5-2471-F923F886A66B}"/>
          </ac:cxnSpMkLst>
        </pc:cxnChg>
      </pc:sldChg>
      <pc:sldChg chg="add modNotesTx">
        <pc:chgData name="Alexander Gordeev" userId="8cc71573-4b6f-45da-99aa-23d918dfbb72" providerId="ADAL" clId="{0D966D85-4F36-495A-8E24-191B5D0D7D3F}" dt="2024-09-23T20:58:42.455" v="45304" actId="6549"/>
        <pc:sldMkLst>
          <pc:docMk/>
          <pc:sldMk cId="955863649" sldId="2142533977"/>
        </pc:sldMkLst>
      </pc:sldChg>
      <pc:sldChg chg="addSp delSp modSp add del mod ord">
        <pc:chgData name="Alexander Gordeev" userId="8cc71573-4b6f-45da-99aa-23d918dfbb72" providerId="ADAL" clId="{0D966D85-4F36-495A-8E24-191B5D0D7D3F}" dt="2024-09-11T09:39:33.649" v="16614" actId="47"/>
        <pc:sldMkLst>
          <pc:docMk/>
          <pc:sldMk cId="1689963987" sldId="2142533978"/>
        </pc:sldMkLst>
        <pc:spChg chg="mod">
          <ac:chgData name="Alexander Gordeev" userId="8cc71573-4b6f-45da-99aa-23d918dfbb72" providerId="ADAL" clId="{0D966D85-4F36-495A-8E24-191B5D0D7D3F}" dt="2024-09-11T09:17:36.122" v="16449" actId="6549"/>
          <ac:spMkLst>
            <pc:docMk/>
            <pc:sldMk cId="1689963987" sldId="2142533978"/>
            <ac:spMk id="2" creationId="{1ABB3BCC-51FD-196B-5722-8779A4989557}"/>
          </ac:spMkLst>
        </pc:spChg>
        <pc:spChg chg="add mod">
          <ac:chgData name="Alexander Gordeev" userId="8cc71573-4b6f-45da-99aa-23d918dfbb72" providerId="ADAL" clId="{0D966D85-4F36-495A-8E24-191B5D0D7D3F}" dt="2024-09-11T09:21:07.765" v="16580" actId="1037"/>
          <ac:spMkLst>
            <pc:docMk/>
            <pc:sldMk cId="1689963987" sldId="2142533978"/>
            <ac:spMk id="5" creationId="{1657468B-CAE0-6BD2-469D-8F1F257BB2EC}"/>
          </ac:spMkLst>
        </pc:spChg>
        <pc:spChg chg="del mod">
          <ac:chgData name="Alexander Gordeev" userId="8cc71573-4b6f-45da-99aa-23d918dfbb72" providerId="ADAL" clId="{0D966D85-4F36-495A-8E24-191B5D0D7D3F}" dt="2024-09-11T09:18:36.748" v="16473" actId="478"/>
          <ac:spMkLst>
            <pc:docMk/>
            <pc:sldMk cId="1689963987" sldId="2142533978"/>
            <ac:spMk id="37" creationId="{A1DAC05F-7D76-F346-E314-1509E4CD0603}"/>
          </ac:spMkLst>
        </pc:spChg>
        <pc:spChg chg="del mod">
          <ac:chgData name="Alexander Gordeev" userId="8cc71573-4b6f-45da-99aa-23d918dfbb72" providerId="ADAL" clId="{0D966D85-4F36-495A-8E24-191B5D0D7D3F}" dt="2024-09-11T09:18:40.567" v="16475" actId="478"/>
          <ac:spMkLst>
            <pc:docMk/>
            <pc:sldMk cId="1689963987" sldId="2142533978"/>
            <ac:spMk id="38" creationId="{135B8C0D-2E14-4F2E-B218-0EEEB6B64A65}"/>
          </ac:spMkLst>
        </pc:spChg>
        <pc:spChg chg="mod">
          <ac:chgData name="Alexander Gordeev" userId="8cc71573-4b6f-45da-99aa-23d918dfbb72" providerId="ADAL" clId="{0D966D85-4F36-495A-8E24-191B5D0D7D3F}" dt="2024-09-11T09:17:44.202" v="16468" actId="20577"/>
          <ac:spMkLst>
            <pc:docMk/>
            <pc:sldMk cId="1689963987" sldId="2142533978"/>
            <ac:spMk id="46" creationId="{56C88B86-70D1-C49E-458C-55F54EADF894}"/>
          </ac:spMkLst>
        </pc:spChg>
        <pc:spChg chg="mod">
          <ac:chgData name="Alexander Gordeev" userId="8cc71573-4b6f-45da-99aa-23d918dfbb72" providerId="ADAL" clId="{0D966D85-4F36-495A-8E24-191B5D0D7D3F}" dt="2024-09-11T09:18:45.226" v="16476" actId="20577"/>
          <ac:spMkLst>
            <pc:docMk/>
            <pc:sldMk cId="1689963987" sldId="2142533978"/>
            <ac:spMk id="61" creationId="{66920C59-7BF0-0C3E-0FFF-BF9964929E5F}"/>
          </ac:spMkLst>
        </pc:spChg>
        <pc:spChg chg="mod">
          <ac:chgData name="Alexander Gordeev" userId="8cc71573-4b6f-45da-99aa-23d918dfbb72" providerId="ADAL" clId="{0D966D85-4F36-495A-8E24-191B5D0D7D3F}" dt="2024-09-11T09:17:13.272" v="16448" actId="20577"/>
          <ac:spMkLst>
            <pc:docMk/>
            <pc:sldMk cId="1689963987" sldId="2142533978"/>
            <ac:spMk id="67" creationId="{E61C0173-B684-06F7-AEF2-777B634A8CB1}"/>
          </ac:spMkLst>
        </pc:spChg>
        <pc:cxnChg chg="add mod">
          <ac:chgData name="Alexander Gordeev" userId="8cc71573-4b6f-45da-99aa-23d918dfbb72" providerId="ADAL" clId="{0D966D85-4F36-495A-8E24-191B5D0D7D3F}" dt="2024-09-11T09:21:07.765" v="16580" actId="1037"/>
          <ac:cxnSpMkLst>
            <pc:docMk/>
            <pc:sldMk cId="1689963987" sldId="2142533978"/>
            <ac:cxnSpMk id="4" creationId="{A730FB77-49D3-D1D0-5E1B-364B0FF51027}"/>
          </ac:cxnSpMkLst>
        </pc:cxnChg>
        <pc:cxnChg chg="del">
          <ac:chgData name="Alexander Gordeev" userId="8cc71573-4b6f-45da-99aa-23d918dfbb72" providerId="ADAL" clId="{0D966D85-4F36-495A-8E24-191B5D0D7D3F}" dt="2024-09-11T09:18:39.864" v="16474" actId="478"/>
          <ac:cxnSpMkLst>
            <pc:docMk/>
            <pc:sldMk cId="1689963987" sldId="2142533978"/>
            <ac:cxnSpMk id="36" creationId="{C8AD333F-370F-ED5F-C364-F3B33AB38851}"/>
          </ac:cxnSpMkLst>
        </pc:cxnChg>
        <pc:cxnChg chg="mod">
          <ac:chgData name="Alexander Gordeev" userId="8cc71573-4b6f-45da-99aa-23d918dfbb72" providerId="ADAL" clId="{0D966D85-4F36-495A-8E24-191B5D0D7D3F}" dt="2024-09-11T09:17:44.202" v="16468" actId="20577"/>
          <ac:cxnSpMkLst>
            <pc:docMk/>
            <pc:sldMk cId="1689963987" sldId="2142533978"/>
            <ac:cxnSpMk id="48" creationId="{F82290ED-64CC-1CD3-5C28-9B700844AB28}"/>
          </ac:cxnSpMkLst>
        </pc:cxnChg>
      </pc:sldChg>
      <pc:sldChg chg="add del ord">
        <pc:chgData name="Alexander Gordeev" userId="8cc71573-4b6f-45da-99aa-23d918dfbb72" providerId="ADAL" clId="{0D966D85-4F36-495A-8E24-191B5D0D7D3F}" dt="2024-09-11T10:05:51.451" v="16985" actId="47"/>
        <pc:sldMkLst>
          <pc:docMk/>
          <pc:sldMk cId="2385009324" sldId="2142533978"/>
        </pc:sldMkLst>
      </pc:sldChg>
      <pc:sldChg chg="delSp modSp add del mod ord">
        <pc:chgData name="Alexander Gordeev" userId="8cc71573-4b6f-45da-99aa-23d918dfbb72" providerId="ADAL" clId="{0D966D85-4F36-495A-8E24-191B5D0D7D3F}" dt="2024-09-11T08:55:42.056" v="16192" actId="47"/>
        <pc:sldMkLst>
          <pc:docMk/>
          <pc:sldMk cId="3667590120" sldId="2142533978"/>
        </pc:sldMkLst>
        <pc:spChg chg="mod">
          <ac:chgData name="Alexander Gordeev" userId="8cc71573-4b6f-45da-99aa-23d918dfbb72" providerId="ADAL" clId="{0D966D85-4F36-495A-8E24-191B5D0D7D3F}" dt="2024-09-11T08:52:03.609" v="16164" actId="20577"/>
          <ac:spMkLst>
            <pc:docMk/>
            <pc:sldMk cId="3667590120" sldId="2142533978"/>
            <ac:spMk id="20" creationId="{F0B02244-207B-4962-6F31-0CE4E376FE8E}"/>
          </ac:spMkLst>
        </pc:spChg>
        <pc:spChg chg="mod">
          <ac:chgData name="Alexander Gordeev" userId="8cc71573-4b6f-45da-99aa-23d918dfbb72" providerId="ADAL" clId="{0D966D85-4F36-495A-8E24-191B5D0D7D3F}" dt="2024-09-11T08:52:08.090" v="16165" actId="20577"/>
          <ac:spMkLst>
            <pc:docMk/>
            <pc:sldMk cId="3667590120" sldId="2142533978"/>
            <ac:spMk id="30" creationId="{795C3792-9661-45E0-8839-0A2DD921586E}"/>
          </ac:spMkLst>
        </pc:spChg>
        <pc:spChg chg="mod">
          <ac:chgData name="Alexander Gordeev" userId="8cc71573-4b6f-45da-99aa-23d918dfbb72" providerId="ADAL" clId="{0D966D85-4F36-495A-8E24-191B5D0D7D3F}" dt="2024-09-11T08:47:31.022" v="16119" actId="1038"/>
          <ac:spMkLst>
            <pc:docMk/>
            <pc:sldMk cId="3667590120" sldId="2142533978"/>
            <ac:spMk id="33" creationId="{A8BA3F17-5A37-3A6D-FF5D-4F474288DB03}"/>
          </ac:spMkLst>
        </pc:spChg>
        <pc:spChg chg="mod">
          <ac:chgData name="Alexander Gordeev" userId="8cc71573-4b6f-45da-99aa-23d918dfbb72" providerId="ADAL" clId="{0D966D85-4F36-495A-8E24-191B5D0D7D3F}" dt="2024-09-11T08:47:45.878" v="16137" actId="1038"/>
          <ac:spMkLst>
            <pc:docMk/>
            <pc:sldMk cId="3667590120" sldId="2142533978"/>
            <ac:spMk id="34" creationId="{1C1FAFCD-FBF0-F780-E86E-6BEC55856643}"/>
          </ac:spMkLst>
        </pc:spChg>
        <pc:grpChg chg="del">
          <ac:chgData name="Alexander Gordeev" userId="8cc71573-4b6f-45da-99aa-23d918dfbb72" providerId="ADAL" clId="{0D966D85-4F36-495A-8E24-191B5D0D7D3F}" dt="2024-09-11T08:51:59.746" v="16163" actId="478"/>
          <ac:grpSpMkLst>
            <pc:docMk/>
            <pc:sldMk cId="3667590120" sldId="2142533978"/>
            <ac:grpSpMk id="62" creationId="{D289CC9E-C91C-5AAB-B7DF-415B49BCD9ED}"/>
          </ac:grpSpMkLst>
        </pc:grpChg>
        <pc:grpChg chg="del">
          <ac:chgData name="Alexander Gordeev" userId="8cc71573-4b6f-45da-99aa-23d918dfbb72" providerId="ADAL" clId="{0D966D85-4F36-495A-8E24-191B5D0D7D3F}" dt="2024-09-11T08:51:59.101" v="16162" actId="478"/>
          <ac:grpSpMkLst>
            <pc:docMk/>
            <pc:sldMk cId="3667590120" sldId="2142533978"/>
            <ac:grpSpMk id="63" creationId="{D01F4C92-0C8C-1B85-ACF6-E56AEAC7FBDC}"/>
          </ac:grpSpMkLst>
        </pc:grpChg>
      </pc:sldChg>
      <pc:sldChg chg="modSp add mod modNotesTx">
        <pc:chgData name="Alexander Gordeev" userId="8cc71573-4b6f-45da-99aa-23d918dfbb72" providerId="ADAL" clId="{0D966D85-4F36-495A-8E24-191B5D0D7D3F}" dt="2024-09-23T20:59:42.457" v="45314" actId="6549"/>
        <pc:sldMkLst>
          <pc:docMk/>
          <pc:sldMk cId="559983222" sldId="2142533979"/>
        </pc:sldMkLst>
        <pc:spChg chg="mod">
          <ac:chgData name="Alexander Gordeev" userId="8cc71573-4b6f-45da-99aa-23d918dfbb72" providerId="ADAL" clId="{0D966D85-4F36-495A-8E24-191B5D0D7D3F}" dt="2024-09-11T09:48:43.838" v="16624" actId="20577"/>
          <ac:spMkLst>
            <pc:docMk/>
            <pc:sldMk cId="559983222" sldId="2142533979"/>
            <ac:spMk id="2" creationId="{3C29AD6E-A82B-428A-131F-E16D173127BE}"/>
          </ac:spMkLst>
        </pc:spChg>
        <pc:spChg chg="mod">
          <ac:chgData name="Alexander Gordeev" userId="8cc71573-4b6f-45da-99aa-23d918dfbb72" providerId="ADAL" clId="{0D966D85-4F36-495A-8E24-191B5D0D7D3F}" dt="2024-09-11T09:48:51.875" v="16625" actId="6549"/>
          <ac:spMkLst>
            <pc:docMk/>
            <pc:sldMk cId="559983222" sldId="2142533979"/>
            <ac:spMk id="3" creationId="{0BA7F629-3FBF-36BB-BC8F-1FE85B5A2A81}"/>
          </ac:spMkLst>
        </pc:spChg>
        <pc:spChg chg="mod">
          <ac:chgData name="Alexander Gordeev" userId="8cc71573-4b6f-45da-99aa-23d918dfbb72" providerId="ADAL" clId="{0D966D85-4F36-495A-8E24-191B5D0D7D3F}" dt="2024-09-23T03:55:08.595" v="43688" actId="20577"/>
          <ac:spMkLst>
            <pc:docMk/>
            <pc:sldMk cId="559983222" sldId="2142533979"/>
            <ac:spMk id="4" creationId="{01A8F76F-A91A-E079-826E-A7D04F6F664D}"/>
          </ac:spMkLst>
        </pc:spChg>
        <pc:spChg chg="mod">
          <ac:chgData name="Alexander Gordeev" userId="8cc71573-4b6f-45da-99aa-23d918dfbb72" providerId="ADAL" clId="{0D966D85-4F36-495A-8E24-191B5D0D7D3F}" dt="2024-09-23T03:58:31.397" v="43750" actId="20577"/>
          <ac:spMkLst>
            <pc:docMk/>
            <pc:sldMk cId="559983222" sldId="2142533979"/>
            <ac:spMk id="7" creationId="{E7411219-9B56-19E6-F68F-BA80DE1FDCBD}"/>
          </ac:spMkLst>
        </pc:spChg>
      </pc:sldChg>
      <pc:sldChg chg="addSp modSp add mod ord modNotesTx">
        <pc:chgData name="Alexander Gordeev" userId="8cc71573-4b6f-45da-99aa-23d918dfbb72" providerId="ADAL" clId="{0D966D85-4F36-495A-8E24-191B5D0D7D3F}" dt="2024-09-23T21:00:06.091" v="45318" actId="6549"/>
        <pc:sldMkLst>
          <pc:docMk/>
          <pc:sldMk cId="993483745" sldId="2142533980"/>
        </pc:sldMkLst>
        <pc:spChg chg="mod">
          <ac:chgData name="Alexander Gordeev" userId="8cc71573-4b6f-45da-99aa-23d918dfbb72" providerId="ADAL" clId="{0D966D85-4F36-495A-8E24-191B5D0D7D3F}" dt="2024-09-11T10:06:32.169" v="17025" actId="20577"/>
          <ac:spMkLst>
            <pc:docMk/>
            <pc:sldMk cId="993483745" sldId="2142533980"/>
            <ac:spMk id="2" creationId="{3C29AD6E-A82B-428A-131F-E16D173127BE}"/>
          </ac:spMkLst>
        </pc:spChg>
        <pc:spChg chg="mod">
          <ac:chgData name="Alexander Gordeev" userId="8cc71573-4b6f-45da-99aa-23d918dfbb72" providerId="ADAL" clId="{0D966D85-4F36-495A-8E24-191B5D0D7D3F}" dt="2024-09-23T04:04:47.789" v="43932" actId="20577"/>
          <ac:spMkLst>
            <pc:docMk/>
            <pc:sldMk cId="993483745" sldId="2142533980"/>
            <ac:spMk id="4" creationId="{01A8F76F-A91A-E079-826E-A7D04F6F664D}"/>
          </ac:spMkLst>
        </pc:spChg>
        <pc:spChg chg="mod">
          <ac:chgData name="Alexander Gordeev" userId="8cc71573-4b6f-45da-99aa-23d918dfbb72" providerId="ADAL" clId="{0D966D85-4F36-495A-8E24-191B5D0D7D3F}" dt="2024-09-23T04:06:43.990" v="43950" actId="5793"/>
          <ac:spMkLst>
            <pc:docMk/>
            <pc:sldMk cId="993483745" sldId="2142533980"/>
            <ac:spMk id="7" creationId="{E7411219-9B56-19E6-F68F-BA80DE1FDCBD}"/>
          </ac:spMkLst>
        </pc:spChg>
        <pc:spChg chg="add">
          <ac:chgData name="Alexander Gordeev" userId="8cc71573-4b6f-45da-99aa-23d918dfbb72" providerId="ADAL" clId="{0D966D85-4F36-495A-8E24-191B5D0D7D3F}" dt="2024-09-11T10:22:20.933" v="17215"/>
          <ac:spMkLst>
            <pc:docMk/>
            <pc:sldMk cId="993483745" sldId="2142533980"/>
            <ac:spMk id="8" creationId="{72E4BC3C-492F-3C1D-46C3-C0FEBE8469A9}"/>
          </ac:spMkLst>
        </pc:spChg>
        <pc:spChg chg="add">
          <ac:chgData name="Alexander Gordeev" userId="8cc71573-4b6f-45da-99aa-23d918dfbb72" providerId="ADAL" clId="{0D966D85-4F36-495A-8E24-191B5D0D7D3F}" dt="2024-09-11T10:24:37.722" v="17248"/>
          <ac:spMkLst>
            <pc:docMk/>
            <pc:sldMk cId="993483745" sldId="2142533980"/>
            <ac:spMk id="9" creationId="{227DBE04-16D1-BBB0-109C-C6768AC7DAEA}"/>
          </ac:spMkLst>
        </pc:spChg>
      </pc:sldChg>
      <pc:sldChg chg="new modNotesTx">
        <pc:chgData name="Alexander Gordeev" userId="8cc71573-4b6f-45da-99aa-23d918dfbb72" providerId="ADAL" clId="{0D966D85-4F36-495A-8E24-191B5D0D7D3F}" dt="2024-09-23T21:00:48.337" v="45326" actId="6549"/>
        <pc:sldMkLst>
          <pc:docMk/>
          <pc:sldMk cId="958600098" sldId="2142533981"/>
        </pc:sldMkLst>
      </pc:sldChg>
      <pc:sldChg chg="modSp add mod modNotesTx">
        <pc:chgData name="Alexander Gordeev" userId="8cc71573-4b6f-45da-99aa-23d918dfbb72" providerId="ADAL" clId="{0D966D85-4F36-495A-8E24-191B5D0D7D3F}" dt="2024-09-23T21:00:43.231" v="45325" actId="6549"/>
        <pc:sldMkLst>
          <pc:docMk/>
          <pc:sldMk cId="1230084800" sldId="2142533982"/>
        </pc:sldMkLst>
        <pc:spChg chg="mod">
          <ac:chgData name="Alexander Gordeev" userId="8cc71573-4b6f-45da-99aa-23d918dfbb72" providerId="ADAL" clId="{0D966D85-4F36-495A-8E24-191B5D0D7D3F}" dt="2024-09-23T04:33:19.590" v="44652" actId="20577"/>
          <ac:spMkLst>
            <pc:docMk/>
            <pc:sldMk cId="1230084800" sldId="2142533982"/>
            <ac:spMk id="2" creationId="{3C29AD6E-A82B-428A-131F-E16D173127BE}"/>
          </ac:spMkLst>
        </pc:spChg>
        <pc:spChg chg="mod">
          <ac:chgData name="Alexander Gordeev" userId="8cc71573-4b6f-45da-99aa-23d918dfbb72" providerId="ADAL" clId="{0D966D85-4F36-495A-8E24-191B5D0D7D3F}" dt="2024-09-11T10:31:27.795" v="17324" actId="20577"/>
          <ac:spMkLst>
            <pc:docMk/>
            <pc:sldMk cId="1230084800" sldId="2142533982"/>
            <ac:spMk id="3" creationId="{0BA7F629-3FBF-36BB-BC8F-1FE85B5A2A81}"/>
          </ac:spMkLst>
        </pc:spChg>
        <pc:spChg chg="mod">
          <ac:chgData name="Alexander Gordeev" userId="8cc71573-4b6f-45da-99aa-23d918dfbb72" providerId="ADAL" clId="{0D966D85-4F36-495A-8E24-191B5D0D7D3F}" dt="2024-09-23T04:35:23.110" v="44692" actId="20577"/>
          <ac:spMkLst>
            <pc:docMk/>
            <pc:sldMk cId="1230084800" sldId="2142533982"/>
            <ac:spMk id="4" creationId="{01A8F76F-A91A-E079-826E-A7D04F6F664D}"/>
          </ac:spMkLst>
        </pc:spChg>
        <pc:spChg chg="mod">
          <ac:chgData name="Alexander Gordeev" userId="8cc71573-4b6f-45da-99aa-23d918dfbb72" providerId="ADAL" clId="{0D966D85-4F36-495A-8E24-191B5D0D7D3F}" dt="2024-09-22T16:07:45.126" v="40646" actId="20577"/>
          <ac:spMkLst>
            <pc:docMk/>
            <pc:sldMk cId="1230084800" sldId="2142533982"/>
            <ac:spMk id="6" creationId="{02A3EA61-3987-0384-445C-3060112B025A}"/>
          </ac:spMkLst>
        </pc:spChg>
        <pc:spChg chg="mod">
          <ac:chgData name="Alexander Gordeev" userId="8cc71573-4b6f-45da-99aa-23d918dfbb72" providerId="ADAL" clId="{0D966D85-4F36-495A-8E24-191B5D0D7D3F}" dt="2024-09-23T04:29:32.664" v="44586" actId="20577"/>
          <ac:spMkLst>
            <pc:docMk/>
            <pc:sldMk cId="1230084800" sldId="2142533982"/>
            <ac:spMk id="7" creationId="{E7411219-9B56-19E6-F68F-BA80DE1FDCBD}"/>
          </ac:spMkLst>
        </pc:spChg>
      </pc:sldChg>
      <pc:sldChg chg="modSp add mod modNotesTx">
        <pc:chgData name="Alexander Gordeev" userId="8cc71573-4b6f-45da-99aa-23d918dfbb72" providerId="ADAL" clId="{0D966D85-4F36-495A-8E24-191B5D0D7D3F}" dt="2024-09-23T20:58:12.820" v="45300" actId="6549"/>
        <pc:sldMkLst>
          <pc:docMk/>
          <pc:sldMk cId="4158261958" sldId="2142533983"/>
        </pc:sldMkLst>
        <pc:spChg chg="mod">
          <ac:chgData name="Alexander Gordeev" userId="8cc71573-4b6f-45da-99aa-23d918dfbb72" providerId="ADAL" clId="{0D966D85-4F36-495A-8E24-191B5D0D7D3F}" dt="2024-09-23T10:14:34.992" v="44837" actId="20577"/>
          <ac:spMkLst>
            <pc:docMk/>
            <pc:sldMk cId="4158261958" sldId="2142533983"/>
            <ac:spMk id="13" creationId="{EB67F676-D1D7-5B5A-3E67-8BF7B31EDFE1}"/>
          </ac:spMkLst>
        </pc:spChg>
        <pc:spChg chg="mod">
          <ac:chgData name="Alexander Gordeev" userId="8cc71573-4b6f-45da-99aa-23d918dfbb72" providerId="ADAL" clId="{0D966D85-4F36-495A-8E24-191B5D0D7D3F}" dt="2024-09-23T10:24:56.497" v="45281" actId="20577"/>
          <ac:spMkLst>
            <pc:docMk/>
            <pc:sldMk cId="4158261958" sldId="2142533983"/>
            <ac:spMk id="14" creationId="{5FFF288C-8583-40E1-7048-94A2D4F085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ptos" panose="020B0004020202020204" pitchFamily="34" charset="0"/>
            </a:endParaRPr>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latin typeface="Aptos" panose="020B0004020202020204" pitchFamily="34" charset="0"/>
              </a:rPr>
              <a:t>9/23/2024</a:t>
            </a:fld>
            <a:endParaRPr lang="en-US">
              <a:latin typeface="Aptos" panose="020B0004020202020204" pitchFamily="34" charset="0"/>
            </a:endParaRPr>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ptos" panose="020B0004020202020204" pitchFamily="34" charset="0"/>
            </a:endParaRPr>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latin typeface="Aptos" panose="020B0004020202020204" pitchFamily="34" charset="0"/>
              </a:rPr>
              <a:t>‹#›</a:t>
            </a:fld>
            <a:endParaRPr lang="en-US">
              <a:latin typeface="Aptos" panose="020B0004020202020204" pitchFamily="34" charset="0"/>
            </a:endParaRPr>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ptos" panose="020B0004020202020204" pitchFamily="34" charset="0"/>
              </a:defRPr>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ptos" panose="020B0004020202020204" pitchFamily="34" charset="0"/>
              </a:defRPr>
            </a:lvl1pPr>
          </a:lstStyle>
          <a:p>
            <a:fld id="{626D1935-2548-4788-81DD-641A298E824F}" type="datetimeFigureOut">
              <a:rPr lang="de-DE" smtClean="0"/>
              <a:pPr/>
              <a:t>23.09.2024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ptos" panose="020B0004020202020204" pitchFamily="34" charset="0"/>
              </a:defRPr>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ptos" panose="020B0004020202020204" pitchFamily="34" charset="0"/>
              </a:defRPr>
            </a:lvl1pPr>
          </a:lstStyle>
          <a:p>
            <a:fld id="{BC75E7E4-6857-4F03-A780-9887AA86825E}" type="slidenum">
              <a:rPr lang="de-DE" smtClean="0"/>
              <a:pPr/>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ptos" panose="020B0004020202020204" pitchFamily="34" charset="0"/>
        <a:ea typeface="+mn-ea"/>
        <a:cs typeface="+mn-cs"/>
      </a:defRPr>
    </a:lvl1pPr>
    <a:lvl2pPr marL="457200" algn="l" defTabSz="914400" rtl="0" eaLnBrk="1" latinLnBrk="0" hangingPunct="1">
      <a:defRPr sz="1200" b="0" i="0" kern="1200">
        <a:solidFill>
          <a:schemeClr val="tx1"/>
        </a:solidFill>
        <a:latin typeface="Aptos" panose="020B0004020202020204" pitchFamily="34" charset="0"/>
        <a:ea typeface="+mn-ea"/>
        <a:cs typeface="+mn-cs"/>
      </a:defRPr>
    </a:lvl2pPr>
    <a:lvl3pPr marL="914400" algn="l" defTabSz="914400" rtl="0" eaLnBrk="1" latinLnBrk="0" hangingPunct="1">
      <a:defRPr sz="1200" b="0" i="0" kern="1200">
        <a:solidFill>
          <a:schemeClr val="tx1"/>
        </a:solidFill>
        <a:latin typeface="Aptos" panose="020B0004020202020204" pitchFamily="34" charset="0"/>
        <a:ea typeface="+mn-ea"/>
        <a:cs typeface="+mn-cs"/>
      </a:defRPr>
    </a:lvl3pPr>
    <a:lvl4pPr marL="1371600" algn="l" defTabSz="914400" rtl="0" eaLnBrk="1" latinLnBrk="0" hangingPunct="1">
      <a:defRPr sz="1200" b="0" i="0" kern="1200">
        <a:solidFill>
          <a:schemeClr val="tx1"/>
        </a:solidFill>
        <a:latin typeface="Aptos" panose="020B0004020202020204" pitchFamily="34" charset="0"/>
        <a:ea typeface="+mn-ea"/>
        <a:cs typeface="+mn-cs"/>
      </a:defRPr>
    </a:lvl4pPr>
    <a:lvl5pPr marL="1828800" algn="l" defTabSz="914400" rtl="0" eaLnBrk="1" latinLnBrk="0" hangingPunct="1">
      <a:defRPr sz="1200" b="0" i="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a:t>
            </a:fld>
            <a:endParaRPr lang="de-DE"/>
          </a:p>
        </p:txBody>
      </p:sp>
    </p:spTree>
    <p:extLst>
      <p:ext uri="{BB962C8B-B14F-4D97-AF65-F5344CB8AC3E}">
        <p14:creationId xmlns:p14="http://schemas.microsoft.com/office/powerpoint/2010/main" val="419437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10</a:t>
            </a:fld>
            <a:endParaRPr lang="de-DE"/>
          </a:p>
        </p:txBody>
      </p:sp>
    </p:spTree>
    <p:extLst>
      <p:ext uri="{BB962C8B-B14F-4D97-AF65-F5344CB8AC3E}">
        <p14:creationId xmlns:p14="http://schemas.microsoft.com/office/powerpoint/2010/main" val="13455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11</a:t>
            </a:fld>
            <a:endParaRPr lang="de-DE"/>
          </a:p>
        </p:txBody>
      </p:sp>
    </p:spTree>
    <p:extLst>
      <p:ext uri="{BB962C8B-B14F-4D97-AF65-F5344CB8AC3E}">
        <p14:creationId xmlns:p14="http://schemas.microsoft.com/office/powerpoint/2010/main" val="3931382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12</a:t>
            </a:fld>
            <a:endParaRPr lang="de-DE"/>
          </a:p>
        </p:txBody>
      </p:sp>
    </p:spTree>
    <p:extLst>
      <p:ext uri="{BB962C8B-B14F-4D97-AF65-F5344CB8AC3E}">
        <p14:creationId xmlns:p14="http://schemas.microsoft.com/office/powerpoint/2010/main" val="334206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13</a:t>
            </a:fld>
            <a:endParaRPr lang="de-DE"/>
          </a:p>
        </p:txBody>
      </p:sp>
    </p:spTree>
    <p:extLst>
      <p:ext uri="{BB962C8B-B14F-4D97-AF65-F5344CB8AC3E}">
        <p14:creationId xmlns:p14="http://schemas.microsoft.com/office/powerpoint/2010/main" val="47878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14</a:t>
            </a:fld>
            <a:endParaRPr lang="de-DE"/>
          </a:p>
        </p:txBody>
      </p:sp>
    </p:spTree>
    <p:extLst>
      <p:ext uri="{BB962C8B-B14F-4D97-AF65-F5344CB8AC3E}">
        <p14:creationId xmlns:p14="http://schemas.microsoft.com/office/powerpoint/2010/main" val="3054721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15</a:t>
            </a:fld>
            <a:endParaRPr lang="de-DE"/>
          </a:p>
        </p:txBody>
      </p:sp>
    </p:spTree>
    <p:extLst>
      <p:ext uri="{BB962C8B-B14F-4D97-AF65-F5344CB8AC3E}">
        <p14:creationId xmlns:p14="http://schemas.microsoft.com/office/powerpoint/2010/main" val="23301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16</a:t>
            </a:fld>
            <a:endParaRPr lang="de-DE"/>
          </a:p>
        </p:txBody>
      </p:sp>
    </p:spTree>
    <p:extLst>
      <p:ext uri="{BB962C8B-B14F-4D97-AF65-F5344CB8AC3E}">
        <p14:creationId xmlns:p14="http://schemas.microsoft.com/office/powerpoint/2010/main" val="909689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17</a:t>
            </a:fld>
            <a:endParaRPr lang="de-DE"/>
          </a:p>
        </p:txBody>
      </p:sp>
    </p:spTree>
    <p:extLst>
      <p:ext uri="{BB962C8B-B14F-4D97-AF65-F5344CB8AC3E}">
        <p14:creationId xmlns:p14="http://schemas.microsoft.com/office/powerpoint/2010/main" val="337933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18</a:t>
            </a:fld>
            <a:endParaRPr lang="de-DE"/>
          </a:p>
        </p:txBody>
      </p:sp>
    </p:spTree>
    <p:extLst>
      <p:ext uri="{BB962C8B-B14F-4D97-AF65-F5344CB8AC3E}">
        <p14:creationId xmlns:p14="http://schemas.microsoft.com/office/powerpoint/2010/main" val="125153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19</a:t>
            </a:fld>
            <a:endParaRPr lang="de-DE"/>
          </a:p>
        </p:txBody>
      </p:sp>
    </p:spTree>
    <p:extLst>
      <p:ext uri="{BB962C8B-B14F-4D97-AF65-F5344CB8AC3E}">
        <p14:creationId xmlns:p14="http://schemas.microsoft.com/office/powerpoint/2010/main" val="351413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a:t>
            </a:fld>
            <a:endParaRPr lang="de-DE"/>
          </a:p>
        </p:txBody>
      </p:sp>
    </p:spTree>
    <p:extLst>
      <p:ext uri="{BB962C8B-B14F-4D97-AF65-F5344CB8AC3E}">
        <p14:creationId xmlns:p14="http://schemas.microsoft.com/office/powerpoint/2010/main" val="3375181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20</a:t>
            </a:fld>
            <a:endParaRPr lang="de-DE"/>
          </a:p>
        </p:txBody>
      </p:sp>
    </p:spTree>
    <p:extLst>
      <p:ext uri="{BB962C8B-B14F-4D97-AF65-F5344CB8AC3E}">
        <p14:creationId xmlns:p14="http://schemas.microsoft.com/office/powerpoint/2010/main" val="4121739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21</a:t>
            </a:fld>
            <a:endParaRPr lang="de-DE"/>
          </a:p>
        </p:txBody>
      </p:sp>
    </p:spTree>
    <p:extLst>
      <p:ext uri="{BB962C8B-B14F-4D97-AF65-F5344CB8AC3E}">
        <p14:creationId xmlns:p14="http://schemas.microsoft.com/office/powerpoint/2010/main" val="3730886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22</a:t>
            </a:fld>
            <a:endParaRPr lang="de-DE"/>
          </a:p>
        </p:txBody>
      </p:sp>
    </p:spTree>
    <p:extLst>
      <p:ext uri="{BB962C8B-B14F-4D97-AF65-F5344CB8AC3E}">
        <p14:creationId xmlns:p14="http://schemas.microsoft.com/office/powerpoint/2010/main" val="1968884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23</a:t>
            </a:fld>
            <a:endParaRPr lang="de-DE"/>
          </a:p>
        </p:txBody>
      </p:sp>
    </p:spTree>
    <p:extLst>
      <p:ext uri="{BB962C8B-B14F-4D97-AF65-F5344CB8AC3E}">
        <p14:creationId xmlns:p14="http://schemas.microsoft.com/office/powerpoint/2010/main" val="774699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24</a:t>
            </a:fld>
            <a:endParaRPr lang="de-DE"/>
          </a:p>
        </p:txBody>
      </p:sp>
    </p:spTree>
    <p:extLst>
      <p:ext uri="{BB962C8B-B14F-4D97-AF65-F5344CB8AC3E}">
        <p14:creationId xmlns:p14="http://schemas.microsoft.com/office/powerpoint/2010/main" val="3919043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25</a:t>
            </a:fld>
            <a:endParaRPr lang="de-DE"/>
          </a:p>
        </p:txBody>
      </p:sp>
    </p:spTree>
    <p:extLst>
      <p:ext uri="{BB962C8B-B14F-4D97-AF65-F5344CB8AC3E}">
        <p14:creationId xmlns:p14="http://schemas.microsoft.com/office/powerpoint/2010/main" val="2658891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26</a:t>
            </a:fld>
            <a:endParaRPr lang="de-DE"/>
          </a:p>
        </p:txBody>
      </p:sp>
    </p:spTree>
    <p:extLst>
      <p:ext uri="{BB962C8B-B14F-4D97-AF65-F5344CB8AC3E}">
        <p14:creationId xmlns:p14="http://schemas.microsoft.com/office/powerpoint/2010/main" val="3141374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27</a:t>
            </a:fld>
            <a:endParaRPr lang="de-DE"/>
          </a:p>
        </p:txBody>
      </p:sp>
    </p:spTree>
    <p:extLst>
      <p:ext uri="{BB962C8B-B14F-4D97-AF65-F5344CB8AC3E}">
        <p14:creationId xmlns:p14="http://schemas.microsoft.com/office/powerpoint/2010/main" val="77293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28</a:t>
            </a:fld>
            <a:endParaRPr lang="de-DE"/>
          </a:p>
        </p:txBody>
      </p:sp>
    </p:spTree>
    <p:extLst>
      <p:ext uri="{BB962C8B-B14F-4D97-AF65-F5344CB8AC3E}">
        <p14:creationId xmlns:p14="http://schemas.microsoft.com/office/powerpoint/2010/main" val="3642621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29</a:t>
            </a:fld>
            <a:endParaRPr lang="de-DE"/>
          </a:p>
        </p:txBody>
      </p:sp>
    </p:spTree>
    <p:extLst>
      <p:ext uri="{BB962C8B-B14F-4D97-AF65-F5344CB8AC3E}">
        <p14:creationId xmlns:p14="http://schemas.microsoft.com/office/powerpoint/2010/main" val="289720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3</a:t>
            </a:fld>
            <a:endParaRPr lang="de-DE"/>
          </a:p>
        </p:txBody>
      </p:sp>
    </p:spTree>
    <p:extLst>
      <p:ext uri="{BB962C8B-B14F-4D97-AF65-F5344CB8AC3E}">
        <p14:creationId xmlns:p14="http://schemas.microsoft.com/office/powerpoint/2010/main" val="1221721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30</a:t>
            </a:fld>
            <a:endParaRPr lang="de-DE"/>
          </a:p>
        </p:txBody>
      </p:sp>
    </p:spTree>
    <p:extLst>
      <p:ext uri="{BB962C8B-B14F-4D97-AF65-F5344CB8AC3E}">
        <p14:creationId xmlns:p14="http://schemas.microsoft.com/office/powerpoint/2010/main" val="2324737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31</a:t>
            </a:fld>
            <a:endParaRPr lang="de-DE"/>
          </a:p>
        </p:txBody>
      </p:sp>
    </p:spTree>
    <p:extLst>
      <p:ext uri="{BB962C8B-B14F-4D97-AF65-F5344CB8AC3E}">
        <p14:creationId xmlns:p14="http://schemas.microsoft.com/office/powerpoint/2010/main" val="1839054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32</a:t>
            </a:fld>
            <a:endParaRPr lang="de-DE"/>
          </a:p>
        </p:txBody>
      </p:sp>
    </p:spTree>
    <p:extLst>
      <p:ext uri="{BB962C8B-B14F-4D97-AF65-F5344CB8AC3E}">
        <p14:creationId xmlns:p14="http://schemas.microsoft.com/office/powerpoint/2010/main" val="101365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33</a:t>
            </a:fld>
            <a:endParaRPr lang="de-DE"/>
          </a:p>
        </p:txBody>
      </p:sp>
    </p:spTree>
    <p:extLst>
      <p:ext uri="{BB962C8B-B14F-4D97-AF65-F5344CB8AC3E}">
        <p14:creationId xmlns:p14="http://schemas.microsoft.com/office/powerpoint/2010/main" val="48272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4</a:t>
            </a:fld>
            <a:endParaRPr lang="de-DE"/>
          </a:p>
        </p:txBody>
      </p:sp>
    </p:spTree>
    <p:extLst>
      <p:ext uri="{BB962C8B-B14F-4D97-AF65-F5344CB8AC3E}">
        <p14:creationId xmlns:p14="http://schemas.microsoft.com/office/powerpoint/2010/main" val="360225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5</a:t>
            </a:fld>
            <a:endParaRPr lang="de-DE"/>
          </a:p>
        </p:txBody>
      </p:sp>
    </p:spTree>
    <p:extLst>
      <p:ext uri="{BB962C8B-B14F-4D97-AF65-F5344CB8AC3E}">
        <p14:creationId xmlns:p14="http://schemas.microsoft.com/office/powerpoint/2010/main" val="224109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6</a:t>
            </a:fld>
            <a:endParaRPr lang="de-DE"/>
          </a:p>
        </p:txBody>
      </p:sp>
    </p:spTree>
    <p:extLst>
      <p:ext uri="{BB962C8B-B14F-4D97-AF65-F5344CB8AC3E}">
        <p14:creationId xmlns:p14="http://schemas.microsoft.com/office/powerpoint/2010/main" val="160913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E9992-DB6F-4CE6-2953-9EDDA6E81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6A9B5-F792-DC68-6B7F-2813CE37C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C089C-F672-0B19-4895-0F5ACCB6D0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B55A0-8DC1-81FE-5BF6-A4198DF7BECE}"/>
              </a:ext>
            </a:extLst>
          </p:cNvPr>
          <p:cNvSpPr>
            <a:spLocks noGrp="1"/>
          </p:cNvSpPr>
          <p:nvPr>
            <p:ph type="sldNum" sz="quarter" idx="5"/>
          </p:nvPr>
        </p:nvSpPr>
        <p:spPr/>
        <p:txBody>
          <a:bodyPr/>
          <a:lstStyle/>
          <a:p>
            <a:fld id="{BC75E7E4-6857-4F03-A780-9887AA86825E}" type="slidenum">
              <a:rPr lang="de-DE" smtClean="0"/>
              <a:t>7</a:t>
            </a:fld>
            <a:endParaRPr lang="de-DE"/>
          </a:p>
        </p:txBody>
      </p:sp>
    </p:spTree>
    <p:extLst>
      <p:ext uri="{BB962C8B-B14F-4D97-AF65-F5344CB8AC3E}">
        <p14:creationId xmlns:p14="http://schemas.microsoft.com/office/powerpoint/2010/main" val="315476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E9992-DB6F-4CE6-2953-9EDDA6E81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6A9B5-F792-DC68-6B7F-2813CE37C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C089C-F672-0B19-4895-0F5ACCB6D0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B55A0-8DC1-81FE-5BF6-A4198DF7BECE}"/>
              </a:ext>
            </a:extLst>
          </p:cNvPr>
          <p:cNvSpPr>
            <a:spLocks noGrp="1"/>
          </p:cNvSpPr>
          <p:nvPr>
            <p:ph type="sldNum" sz="quarter" idx="5"/>
          </p:nvPr>
        </p:nvSpPr>
        <p:spPr/>
        <p:txBody>
          <a:bodyPr/>
          <a:lstStyle/>
          <a:p>
            <a:fld id="{BC75E7E4-6857-4F03-A780-9887AA86825E}" type="slidenum">
              <a:rPr lang="de-DE" smtClean="0"/>
              <a:t>8</a:t>
            </a:fld>
            <a:endParaRPr lang="de-DE"/>
          </a:p>
        </p:txBody>
      </p:sp>
    </p:spTree>
    <p:extLst>
      <p:ext uri="{BB962C8B-B14F-4D97-AF65-F5344CB8AC3E}">
        <p14:creationId xmlns:p14="http://schemas.microsoft.com/office/powerpoint/2010/main" val="232994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pPr/>
              <a:t>9</a:t>
            </a:fld>
            <a:endParaRPr lang="de-DE"/>
          </a:p>
        </p:txBody>
      </p:sp>
    </p:spTree>
    <p:extLst>
      <p:ext uri="{BB962C8B-B14F-4D97-AF65-F5344CB8AC3E}">
        <p14:creationId xmlns:p14="http://schemas.microsoft.com/office/powerpoint/2010/main" val="12166006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5.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47.png"/><Relationship Id="rId5" Type="http://schemas.openxmlformats.org/officeDocument/2006/relationships/image" Target="../media/image46.svg"/><Relationship Id="rId10" Type="http://schemas.openxmlformats.org/officeDocument/2006/relationships/image" Target="../media/image28.png"/><Relationship Id="rId4" Type="http://schemas.openxmlformats.org/officeDocument/2006/relationships/image" Target="../media/image45.png"/><Relationship Id="rId9" Type="http://schemas.openxmlformats.org/officeDocument/2006/relationships/image" Target="../media/image5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Dark Blue">
    <p:bg>
      <p:bgPr>
        <a:solidFill>
          <a:schemeClr val="accent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85A682B-163D-4AA4-9385-052F4D99BE2E}"/>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6" name="Title 2">
            <a:extLst>
              <a:ext uri="{FF2B5EF4-FFF2-40B4-BE49-F238E27FC236}">
                <a16:creationId xmlns:a16="http://schemas.microsoft.com/office/drawing/2014/main" id="{62C0E76A-32B9-4D4D-B734-7A849718BDEC}"/>
              </a:ext>
            </a:extLst>
          </p:cNvPr>
          <p:cNvSpPr>
            <a:spLocks noGrp="1"/>
          </p:cNvSpPr>
          <p:nvPr>
            <p:ph type="title" hasCustomPrompt="1"/>
          </p:nvPr>
        </p:nvSpPr>
        <p:spPr bwMode="gray">
          <a:xfrm>
            <a:off x="515938" y="1586753"/>
            <a:ext cx="5185615" cy="2202610"/>
          </a:xfrm>
        </p:spPr>
        <p:txBody>
          <a:bodyPr wrap="square" anchor="b">
            <a:noAutofit/>
          </a:bodyPr>
          <a:lstStyle>
            <a:lvl1pPr marL="0" algn="l" defTabSz="914400" rtl="0" eaLnBrk="1" latinLnBrk="0" hangingPunct="1">
              <a:lnSpc>
                <a:spcPct val="80000"/>
              </a:lnSpc>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pic>
        <p:nvPicPr>
          <p:cNvPr id="8" name="Picture 2">
            <a:extLst>
              <a:ext uri="{FF2B5EF4-FFF2-40B4-BE49-F238E27FC236}">
                <a16:creationId xmlns:a16="http://schemas.microsoft.com/office/drawing/2014/main" id="{6601EB22-A8D1-0743-7BB0-822BDDB5C9C7}"/>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r="83264"/>
          <a:stretch/>
        </p:blipFill>
        <p:spPr bwMode="auto">
          <a:xfrm>
            <a:off x="10296108" y="4802188"/>
            <a:ext cx="938292" cy="1029289"/>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88F55260-1104-D127-40D5-A045F821B72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32310" r="22445" b="38"/>
          <a:stretch/>
        </p:blipFill>
        <p:spPr>
          <a:xfrm rot="9900000" flipH="1">
            <a:off x="4889643" y="240133"/>
            <a:ext cx="8392749" cy="7320983"/>
          </a:xfrm>
          <a:custGeom>
            <a:avLst/>
            <a:gdLst>
              <a:gd name="connsiteX0" fmla="*/ 8392749 w 8392749"/>
              <a:gd name="connsiteY0" fmla="*/ 7320983 h 7320983"/>
              <a:gd name="connsiteX1" fmla="*/ 6431098 w 8392749"/>
              <a:gd name="connsiteY1" fmla="*/ 0 h 7320983"/>
              <a:gd name="connsiteX2" fmla="*/ 0 w 8392749"/>
              <a:gd name="connsiteY2" fmla="*/ 1723207 h 7320983"/>
              <a:gd name="connsiteX3" fmla="*/ 0 w 8392749"/>
              <a:gd name="connsiteY3" fmla="*/ 7320983 h 7320983"/>
            </a:gdLst>
            <a:ahLst/>
            <a:cxnLst>
              <a:cxn ang="0">
                <a:pos x="connsiteX0" y="connsiteY0"/>
              </a:cxn>
              <a:cxn ang="0">
                <a:pos x="connsiteX1" y="connsiteY1"/>
              </a:cxn>
              <a:cxn ang="0">
                <a:pos x="connsiteX2" y="connsiteY2"/>
              </a:cxn>
              <a:cxn ang="0">
                <a:pos x="connsiteX3" y="connsiteY3"/>
              </a:cxn>
            </a:cxnLst>
            <a:rect l="l" t="t" r="r" b="b"/>
            <a:pathLst>
              <a:path w="8392749" h="7320983">
                <a:moveTo>
                  <a:pt x="8392749" y="7320983"/>
                </a:moveTo>
                <a:lnTo>
                  <a:pt x="6431098" y="0"/>
                </a:lnTo>
                <a:lnTo>
                  <a:pt x="0" y="1723207"/>
                </a:lnTo>
                <a:lnTo>
                  <a:pt x="0" y="7320983"/>
                </a:lnTo>
                <a:close/>
              </a:path>
            </a:pathLst>
          </a:custGeom>
        </p:spPr>
      </p:pic>
      <p:sp>
        <p:nvSpPr>
          <p:cNvPr id="5" name="Text Placeholder 22">
            <a:extLst>
              <a:ext uri="{FF2B5EF4-FFF2-40B4-BE49-F238E27FC236}">
                <a16:creationId xmlns:a16="http://schemas.microsoft.com/office/drawing/2014/main" id="{ED6B52A8-A432-FF04-060B-5C523400FF0E}"/>
              </a:ext>
            </a:extLst>
          </p:cNvPr>
          <p:cNvSpPr>
            <a:spLocks noGrp="1"/>
          </p:cNvSpPr>
          <p:nvPr>
            <p:ph type="body" sz="quarter" idx="13" hasCustomPrompt="1"/>
          </p:nvPr>
        </p:nvSpPr>
        <p:spPr>
          <a:xfrm>
            <a:off x="515939" y="4539039"/>
            <a:ext cx="5185614"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6" name="Text Placeholder 7">
            <a:extLst>
              <a:ext uri="{FF2B5EF4-FFF2-40B4-BE49-F238E27FC236}">
                <a16:creationId xmlns:a16="http://schemas.microsoft.com/office/drawing/2014/main" id="{8A48D06F-1CE3-85D2-DB73-0F83086E5124}"/>
              </a:ext>
            </a:extLst>
          </p:cNvPr>
          <p:cNvSpPr>
            <a:spLocks noGrp="1"/>
          </p:cNvSpPr>
          <p:nvPr>
            <p:ph type="body" sz="quarter" idx="10" hasCustomPrompt="1"/>
          </p:nvPr>
        </p:nvSpPr>
        <p:spPr bwMode="gray">
          <a:xfrm>
            <a:off x="515937" y="4080516"/>
            <a:ext cx="5186783"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7" name="Text Placeholder 22">
            <a:extLst>
              <a:ext uri="{FF2B5EF4-FFF2-40B4-BE49-F238E27FC236}">
                <a16:creationId xmlns:a16="http://schemas.microsoft.com/office/drawing/2014/main" id="{B3D7FB86-FB3C-4E04-6858-218DE59F798A}"/>
              </a:ext>
            </a:extLst>
          </p:cNvPr>
          <p:cNvSpPr>
            <a:spLocks noGrp="1"/>
          </p:cNvSpPr>
          <p:nvPr>
            <p:ph type="body" sz="quarter" idx="14" hasCustomPrompt="1"/>
          </p:nvPr>
        </p:nvSpPr>
        <p:spPr>
          <a:xfrm>
            <a:off x="515939" y="6118601"/>
            <a:ext cx="5185614"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245263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6" userDrawn="1">
          <p15:clr>
            <a:srgbClr val="FBAE40"/>
          </p15:clr>
        </p15:guide>
        <p15:guide id="3" orient="horz" pos="2387" userDrawn="1">
          <p15:clr>
            <a:srgbClr val="FBAE40"/>
          </p15:clr>
        </p15:guide>
        <p15:guide id="4" orient="horz" pos="2568" userDrawn="1">
          <p15:clr>
            <a:srgbClr val="FBAE40"/>
          </p15:clr>
        </p15:guide>
        <p15:guide id="5" orient="horz" pos="3022" userDrawn="1">
          <p15:clr>
            <a:srgbClr val="FBAE40"/>
          </p15:clr>
        </p15:guide>
        <p15:guide id="6" pos="359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_Dark Blue">
    <p:bg>
      <p:bgPr>
        <a:solidFill>
          <a:schemeClr val="accent2"/>
        </a:solidFill>
        <a:effectLst/>
      </p:bgPr>
    </p:bg>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E54A92A4-1E48-2B1B-909B-2357B21DF6F4}"/>
              </a:ext>
            </a:extLst>
          </p:cNvPr>
          <p:cNvSpPr>
            <a:spLocks noGrp="1"/>
          </p:cNvSpPr>
          <p:nvPr>
            <p:ph type="body" sz="quarter" idx="13" hasCustomPrompt="1"/>
          </p:nvPr>
        </p:nvSpPr>
        <p:spPr>
          <a:xfrm>
            <a:off x="5843588" y="989318"/>
            <a:ext cx="5832474" cy="4984761"/>
          </a:xfrm>
        </p:spPr>
        <p:txBody>
          <a:bodyPr wrap="square" anchor="ctr">
            <a:noAutofit/>
          </a:bodyPr>
          <a:lstStyle>
            <a:lvl1pPr marL="0" indent="0">
              <a:spcBef>
                <a:spcPts val="2000"/>
              </a:spcBef>
              <a:spcAft>
                <a:spcPts val="0"/>
              </a:spcAft>
              <a:buNone/>
              <a:defRPr sz="2800"/>
            </a:lvl1pPr>
          </a:lstStyle>
          <a:p>
            <a:pPr lvl="0"/>
            <a:r>
              <a:rPr lang="en-US"/>
              <a:t>First section</a:t>
            </a:r>
          </a:p>
          <a:p>
            <a:pPr lvl="0"/>
            <a:r>
              <a:rPr lang="en-US"/>
              <a:t>Second section</a:t>
            </a:r>
          </a:p>
          <a:p>
            <a:pPr lvl="0"/>
            <a:r>
              <a:rPr lang="en-US"/>
              <a:t>Third section</a:t>
            </a:r>
          </a:p>
          <a:p>
            <a:pPr lvl="0"/>
            <a:r>
              <a:rPr lang="en-US"/>
              <a:t>Fourth section</a:t>
            </a:r>
          </a:p>
          <a:p>
            <a:pPr lvl="0"/>
            <a:r>
              <a:rPr lang="en-US"/>
              <a:t>Fifth section</a:t>
            </a:r>
          </a:p>
          <a:p>
            <a:pPr lvl="0"/>
            <a:r>
              <a:rPr lang="en-US"/>
              <a:t>Sixth section</a:t>
            </a:r>
          </a:p>
        </p:txBody>
      </p:sp>
      <p:pic>
        <p:nvPicPr>
          <p:cNvPr id="4" name="Graphic 3">
            <a:extLst>
              <a:ext uri="{FF2B5EF4-FFF2-40B4-BE49-F238E27FC236}">
                <a16:creationId xmlns:a16="http://schemas.microsoft.com/office/drawing/2014/main" id="{87ECCFB4-6FEB-4786-7945-3691636535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12" t="-1336" r="-341" b="1336"/>
          <a:stretch/>
        </p:blipFill>
        <p:spPr>
          <a:xfrm rot="721101">
            <a:off x="-455175" y="695050"/>
            <a:ext cx="4931282" cy="5595610"/>
          </a:xfrm>
          <a:custGeom>
            <a:avLst/>
            <a:gdLst>
              <a:gd name="connsiteX0" fmla="*/ 0 w 6469437"/>
              <a:gd name="connsiteY0" fmla="*/ 1125849 h 7340983"/>
              <a:gd name="connsiteX1" fmla="*/ 5288374 w 6469437"/>
              <a:gd name="connsiteY1" fmla="*/ 0 h 7340983"/>
              <a:gd name="connsiteX2" fmla="*/ 6469437 w 6469437"/>
              <a:gd name="connsiteY2" fmla="*/ 5547730 h 7340983"/>
              <a:gd name="connsiteX3" fmla="*/ 6469437 w 6469437"/>
              <a:gd name="connsiteY3" fmla="*/ 6245383 h 7340983"/>
              <a:gd name="connsiteX4" fmla="*/ 1323149 w 6469437"/>
              <a:gd name="connsiteY4" fmla="*/ 7340983 h 734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437" h="7340983">
                <a:moveTo>
                  <a:pt x="0" y="1125849"/>
                </a:moveTo>
                <a:lnTo>
                  <a:pt x="5288374" y="0"/>
                </a:lnTo>
                <a:lnTo>
                  <a:pt x="6469437" y="5547730"/>
                </a:lnTo>
                <a:lnTo>
                  <a:pt x="6469437" y="6245383"/>
                </a:lnTo>
                <a:lnTo>
                  <a:pt x="1323149" y="7340983"/>
                </a:lnTo>
                <a:close/>
              </a:path>
            </a:pathLst>
          </a:custGeom>
        </p:spPr>
      </p:pic>
      <p:sp>
        <p:nvSpPr>
          <p:cNvPr id="3" name="TextBox 2">
            <a:extLst>
              <a:ext uri="{FF2B5EF4-FFF2-40B4-BE49-F238E27FC236}">
                <a16:creationId xmlns:a16="http://schemas.microsoft.com/office/drawing/2014/main" id="{DCF333EE-339A-2B10-12F5-EDCD3B9BB705}"/>
              </a:ext>
            </a:extLst>
          </p:cNvPr>
          <p:cNvSpPr txBox="1"/>
          <p:nvPr userDrawn="1"/>
        </p:nvSpPr>
        <p:spPr>
          <a:xfrm>
            <a:off x="876179" y="3150676"/>
            <a:ext cx="1687749" cy="661720"/>
          </a:xfrm>
          <a:prstGeom prst="rect">
            <a:avLst/>
          </a:prstGeom>
          <a:noFill/>
        </p:spPr>
        <p:txBody>
          <a:bodyPr wrap="square">
            <a:spAutoFit/>
          </a:bodyPr>
          <a:lstStyle/>
          <a:p>
            <a:r>
              <a:rPr kumimoji="0" lang="en-US" sz="3700" b="0" i="0" u="none" strike="noStrike" kern="2000" cap="none" spc="-50" normalizeH="0" baseline="0" noProof="0">
                <a:ln>
                  <a:noFill/>
                </a:ln>
                <a:solidFill>
                  <a:srgbClr val="FFFFFF"/>
                </a:solidFill>
                <a:effectLst/>
                <a:uLnTx/>
                <a:uFillTx/>
                <a:latin typeface="Aptos Display" panose="02110004020202020204"/>
                <a:ea typeface="+mj-ea"/>
                <a:cs typeface="+mj-cs"/>
              </a:rPr>
              <a:t>Agenda</a:t>
            </a:r>
            <a:endParaRPr lang="en-US" sz="3700"/>
          </a:p>
        </p:txBody>
      </p:sp>
      <p:sp>
        <p:nvSpPr>
          <p:cNvPr id="2" name="TextBox 1">
            <a:extLst>
              <a:ext uri="{FF2B5EF4-FFF2-40B4-BE49-F238E27FC236}">
                <a16:creationId xmlns:a16="http://schemas.microsoft.com/office/drawing/2014/main" id="{BDBEE89A-B45C-7D54-BFA0-559F4BC62BC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403765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userDrawn="1">
          <p15:clr>
            <a:srgbClr val="FBAE40"/>
          </p15:clr>
        </p15:guide>
        <p15:guide id="2" orient="horz" pos="436" userDrawn="1">
          <p15:clr>
            <a:srgbClr val="FBAE40"/>
          </p15:clr>
        </p15:guide>
        <p15:guide id="5" orient="horz" pos="3158" userDrawn="1">
          <p15:clr>
            <a:srgbClr val="FBAE40"/>
          </p15:clr>
        </p15:guide>
        <p15:guide id="6" orient="horz" pos="1344" userDrawn="1">
          <p15:clr>
            <a:srgbClr val="FBAE40"/>
          </p15:clr>
        </p15:guide>
        <p15:guide id="7" orient="horz" pos="2251" userDrawn="1">
          <p15:clr>
            <a:srgbClr val="FBAE40"/>
          </p15:clr>
        </p15:guide>
        <p15:guide id="8" pos="3681" userDrawn="1">
          <p15:clr>
            <a:srgbClr val="FBAE40"/>
          </p15:clr>
        </p15:guide>
        <p15:guide id="9" pos="6970" userDrawn="1">
          <p15:clr>
            <a:srgbClr val="FBAE40"/>
          </p15:clr>
        </p15:guide>
        <p15:guide id="12" orient="horz" pos="1752" userDrawn="1">
          <p15:clr>
            <a:srgbClr val="FBAE40"/>
          </p15:clr>
        </p15:guide>
        <p15:guide id="13" orient="horz" pos="259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F02F28F-045E-4BEB-79F1-DBC21531C5BE}"/>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B4B38712-6978-D6CA-8A98-AF06A0FD4DE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5" name="Title 4">
            <a:extLst>
              <a:ext uri="{FF2B5EF4-FFF2-40B4-BE49-F238E27FC236}">
                <a16:creationId xmlns:a16="http://schemas.microsoft.com/office/drawing/2014/main" id="{21D5039E-809C-B8B5-0BCE-8F13C54AEF4B}"/>
              </a:ext>
            </a:extLst>
          </p:cNvPr>
          <p:cNvSpPr>
            <a:spLocks noGrp="1"/>
          </p:cNvSpPr>
          <p:nvPr>
            <p:ph type="title" hasCustomPrompt="1"/>
          </p:nvPr>
        </p:nvSpPr>
        <p:spPr/>
        <p:txBody>
          <a:bodyPr/>
          <a:lstStyle>
            <a:lvl1pPr>
              <a:defRPr>
                <a:solidFill>
                  <a:schemeClr val="tx1"/>
                </a:solidFill>
              </a:defRPr>
            </a:lvl1pPr>
          </a:lstStyle>
          <a:p>
            <a:r>
              <a:rPr lang="en-US"/>
              <a:t>Click to edit master title style</a:t>
            </a:r>
            <a:endParaRPr lang="en-CA"/>
          </a:p>
        </p:txBody>
      </p:sp>
    </p:spTree>
    <p:extLst>
      <p:ext uri="{BB962C8B-B14F-4D97-AF65-F5344CB8AC3E}">
        <p14:creationId xmlns:p14="http://schemas.microsoft.com/office/powerpoint/2010/main" val="2688788391"/>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16FBF454-1AC7-4043-1E0C-7D9A9EDC4784}"/>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E4EC560F-CC56-5C9D-08EE-24923E6FE7D0}"/>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044734035"/>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le and Content Purple">
    <p:bg>
      <p:bgPr>
        <a:gradFill>
          <a:gsLst>
            <a:gs pos="80000">
              <a:srgbClr val="6615BA"/>
            </a:gs>
            <a:gs pos="10000">
              <a:srgbClr val="8D38B9"/>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1D48A06-002F-7F57-3758-2900EFBB6CA4}"/>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E4455C94-FF0F-DAD6-23BE-7ED5DD5EBBB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70797680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itle and Content Gunmental">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BB9FFB7-A111-C639-10A9-5F41ED992783}"/>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A33903DA-84D4-C319-B4C1-EE07804FE2BC}"/>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524229572"/>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and Key Mess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19" name="Content Placeholder 2">
            <a:extLst>
              <a:ext uri="{FF2B5EF4-FFF2-40B4-BE49-F238E27FC236}">
                <a16:creationId xmlns:a16="http://schemas.microsoft.com/office/drawing/2014/main" id="{D154F649-CE8F-56C3-0D42-46E85180274D}"/>
              </a:ext>
            </a:extLst>
          </p:cNvPr>
          <p:cNvSpPr>
            <a:spLocks noGrp="1"/>
          </p:cNvSpPr>
          <p:nvPr>
            <p:ph idx="1" hasCustomPrompt="1"/>
          </p:nvPr>
        </p:nvSpPr>
        <p:spPr>
          <a:xfrm>
            <a:off x="515380" y="1196975"/>
            <a:ext cx="11161240" cy="388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EE707124-4CB3-65D4-37E9-037D6DEF787F}"/>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bg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D2310E7A-AB21-7776-A5BE-7FB75481F66A}"/>
              </a:ext>
            </a:extLst>
          </p:cNvPr>
          <p:cNvSpPr>
            <a:spLocks noGrp="1"/>
          </p:cNvSpPr>
          <p:nvPr>
            <p:ph type="ftr" sz="quarter" idx="11"/>
          </p:nvPr>
        </p:nvSpPr>
        <p:spPr>
          <a:xfrm>
            <a:off x="508001" y="6381750"/>
            <a:ext cx="11054079" cy="287610"/>
          </a:xfrm>
        </p:spPr>
        <p:txBody>
          <a:bodyPr/>
          <a:lstStyle>
            <a:lvl1pPr>
              <a:defRPr>
                <a:solidFill>
                  <a:schemeClr val="bg2"/>
                </a:solidFill>
              </a:defRPr>
            </a:lvl1pPr>
          </a:lstStyle>
          <a:p>
            <a:endParaRPr lang="en-US"/>
          </a:p>
        </p:txBody>
      </p:sp>
      <p:sp>
        <p:nvSpPr>
          <p:cNvPr id="8" name="Slide Number Placeholder 5">
            <a:extLst>
              <a:ext uri="{FF2B5EF4-FFF2-40B4-BE49-F238E27FC236}">
                <a16:creationId xmlns:a16="http://schemas.microsoft.com/office/drawing/2014/main" id="{9BE562D7-6BEB-0CBE-5450-A25863208616}"/>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184518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7" orient="horz" pos="3294">
          <p15:clr>
            <a:srgbClr val="A4A3A4"/>
          </p15:clr>
        </p15:guide>
        <p15:guide id="8" orient="horz" pos="3203">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and Key Message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8AF96-7540-8DBF-6812-9684CDB0BE3D}"/>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6">
            <a:extLst>
              <a:ext uri="{FF2B5EF4-FFF2-40B4-BE49-F238E27FC236}">
                <a16:creationId xmlns:a16="http://schemas.microsoft.com/office/drawing/2014/main" id="{AFB6480B-F795-271F-E88D-2BB5C46979AE}"/>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11161240" cy="388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1F38705-A281-1897-A53B-D77FC1F11168}"/>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6" name="Slide Number Placeholder 5">
            <a:extLst>
              <a:ext uri="{FF2B5EF4-FFF2-40B4-BE49-F238E27FC236}">
                <a16:creationId xmlns:a16="http://schemas.microsoft.com/office/drawing/2014/main" id="{2CE3A3EB-FF4E-5DD6-3A68-367A49B4D364}"/>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4539064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94">
          <p15:clr>
            <a:srgbClr val="A4A3A4"/>
          </p15:clr>
        </p15:guide>
        <p15:guide id="2" orient="horz" pos="3203">
          <p15:clr>
            <a:srgbClr val="A4A3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and Key Message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11161240" cy="38877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0A7E59E-8D49-D6D3-41C7-64ABAD0F15B0}"/>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6">
            <a:extLst>
              <a:ext uri="{FF2B5EF4-FFF2-40B4-BE49-F238E27FC236}">
                <a16:creationId xmlns:a16="http://schemas.microsoft.com/office/drawing/2014/main" id="{C17429B8-1033-F09C-8481-82ABFBF6FC91}"/>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4" name="Footer Placeholder 4">
            <a:extLst>
              <a:ext uri="{FF2B5EF4-FFF2-40B4-BE49-F238E27FC236}">
                <a16:creationId xmlns:a16="http://schemas.microsoft.com/office/drawing/2014/main" id="{2E092198-2ACF-08E2-9970-73EBFF402AC3}"/>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5" name="Slide Number Placeholder 5">
            <a:extLst>
              <a:ext uri="{FF2B5EF4-FFF2-40B4-BE49-F238E27FC236}">
                <a16:creationId xmlns:a16="http://schemas.microsoft.com/office/drawing/2014/main" id="{FBDF2A41-A9CD-48CB-7DBF-760E36C4A77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736601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94">
          <p15:clr>
            <a:srgbClr val="A4A3A4"/>
          </p15:clr>
        </p15:guide>
        <p15:guide id="2" orient="horz" pos="3203">
          <p15:clr>
            <a:srgbClr val="A4A3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and Key Message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11161240" cy="38877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65C0359-3AC6-36E4-0D1E-9B11D792C033}"/>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6">
            <a:extLst>
              <a:ext uri="{FF2B5EF4-FFF2-40B4-BE49-F238E27FC236}">
                <a16:creationId xmlns:a16="http://schemas.microsoft.com/office/drawing/2014/main" id="{103A4403-FF6C-C829-F947-CF453ACFBD8B}"/>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4" name="Footer Placeholder 4">
            <a:extLst>
              <a:ext uri="{FF2B5EF4-FFF2-40B4-BE49-F238E27FC236}">
                <a16:creationId xmlns:a16="http://schemas.microsoft.com/office/drawing/2014/main" id="{2CF75033-78B0-A32A-2335-B72D94A13288}"/>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5" name="Slide Number Placeholder 5">
            <a:extLst>
              <a:ext uri="{FF2B5EF4-FFF2-40B4-BE49-F238E27FC236}">
                <a16:creationId xmlns:a16="http://schemas.microsoft.com/office/drawing/2014/main" id="{4E982AF8-72B8-7697-E27C-EB481DA3D4D9}"/>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0474504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94">
          <p15:clr>
            <a:srgbClr val="A4A3A4"/>
          </p15:clr>
        </p15:guide>
        <p15:guide id="2" orient="horz" pos="3203">
          <p15:clr>
            <a:srgbClr val="A4A3A4"/>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and Key Mess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17" name="Content Placeholder 2">
            <a:extLst>
              <a:ext uri="{FF2B5EF4-FFF2-40B4-BE49-F238E27FC236}">
                <a16:creationId xmlns:a16="http://schemas.microsoft.com/office/drawing/2014/main" id="{F2AD8812-EFEF-072C-ADF6-8CF63394F2EE}"/>
              </a:ext>
            </a:extLst>
          </p:cNvPr>
          <p:cNvSpPr>
            <a:spLocks noGrp="1"/>
          </p:cNvSpPr>
          <p:nvPr>
            <p:ph idx="1" hasCustomPrompt="1"/>
          </p:nvPr>
        </p:nvSpPr>
        <p:spPr>
          <a:xfrm>
            <a:off x="515380" y="1196975"/>
            <a:ext cx="5293283" cy="388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F593315F-6A38-3D1B-991C-D8C4ED59ACA5}"/>
              </a:ext>
            </a:extLst>
          </p:cNvPr>
          <p:cNvSpPr>
            <a:spLocks noGrp="1"/>
          </p:cNvSpPr>
          <p:nvPr>
            <p:ph idx="14" hasCustomPrompt="1"/>
          </p:nvPr>
        </p:nvSpPr>
        <p:spPr>
          <a:xfrm>
            <a:off x="6384032" y="1196975"/>
            <a:ext cx="5293283" cy="388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C20E1EE2-586F-80BF-775D-19E8E063E2C9}"/>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bg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B6CEC2F2-44BA-C9E7-6948-FA18BE35168D}"/>
              </a:ext>
            </a:extLst>
          </p:cNvPr>
          <p:cNvSpPr>
            <a:spLocks noGrp="1"/>
          </p:cNvSpPr>
          <p:nvPr>
            <p:ph type="ftr" sz="quarter" idx="11"/>
          </p:nvPr>
        </p:nvSpPr>
        <p:spPr>
          <a:xfrm>
            <a:off x="508001" y="6381750"/>
            <a:ext cx="11054079" cy="287610"/>
          </a:xfrm>
        </p:spPr>
        <p:txBody>
          <a:bodyPr/>
          <a:lstStyle>
            <a:lvl1pPr>
              <a:defRPr>
                <a:solidFill>
                  <a:schemeClr val="bg2"/>
                </a:solidFill>
              </a:defRPr>
            </a:lvl1pPr>
          </a:lstStyle>
          <a:p>
            <a:endParaRPr lang="en-US"/>
          </a:p>
        </p:txBody>
      </p:sp>
      <p:sp>
        <p:nvSpPr>
          <p:cNvPr id="8" name="Slide Number Placeholder 5">
            <a:extLst>
              <a:ext uri="{FF2B5EF4-FFF2-40B4-BE49-F238E27FC236}">
                <a16:creationId xmlns:a16="http://schemas.microsoft.com/office/drawing/2014/main" id="{EC649167-5A0C-75A9-6A81-126EE744895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6212742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3659">
          <p15:clr>
            <a:srgbClr val="A4A3A4"/>
          </p15:clr>
        </p15:guide>
        <p15:guide id="4" pos="4021">
          <p15:clr>
            <a:srgbClr val="A4A3A4"/>
          </p15:clr>
        </p15:guide>
        <p15:guide id="7" orient="horz" pos="3294">
          <p15:clr>
            <a:srgbClr val="A4A3A4"/>
          </p15:clr>
        </p15:guide>
        <p15:guide id="8" orient="horz" pos="3203">
          <p15:clr>
            <a:srgbClr val="A4A3A4"/>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and Key Message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EE7CDDC3-34BD-FC0C-5024-E0C7D57B7BF3}"/>
              </a:ext>
            </a:extLst>
          </p:cNvPr>
          <p:cNvSpPr>
            <a:spLocks noGrp="1"/>
          </p:cNvSpPr>
          <p:nvPr>
            <p:ph idx="14" hasCustomPrompt="1"/>
          </p:nvPr>
        </p:nvSpPr>
        <p:spPr>
          <a:xfrm>
            <a:off x="6384032"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2DAD66-5CC0-95A9-FB3C-34E37C8CB1BF}"/>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6">
            <a:extLst>
              <a:ext uri="{FF2B5EF4-FFF2-40B4-BE49-F238E27FC236}">
                <a16:creationId xmlns:a16="http://schemas.microsoft.com/office/drawing/2014/main" id="{FB658B78-B624-2DEC-A6A4-FC316E82F028}"/>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997B3FAF-01E3-E630-D99E-7215F9AB6D72}"/>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10" name="Slide Number Placeholder 5">
            <a:extLst>
              <a:ext uri="{FF2B5EF4-FFF2-40B4-BE49-F238E27FC236}">
                <a16:creationId xmlns:a16="http://schemas.microsoft.com/office/drawing/2014/main" id="{AC70A979-87EE-B56F-8FC0-922F2608CEB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476954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03">
          <p15:clr>
            <a:srgbClr val="A4A3A4"/>
          </p15:clr>
        </p15:guide>
        <p15:guide id="2" orient="horz" pos="3294">
          <p15:clr>
            <a:srgbClr val="A4A3A4"/>
          </p15:clr>
        </p15:guide>
        <p15:guide id="3" pos="3840">
          <p15:clr>
            <a:srgbClr val="FBAE40"/>
          </p15:clr>
        </p15:guide>
        <p15:guide id="4" pos="4021">
          <p15:clr>
            <a:srgbClr val="A4A3A4"/>
          </p15:clr>
        </p15:guide>
        <p15:guide id="5" pos="365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_Qualcomm Blue">
    <p:bg>
      <p:bgPr>
        <a:solidFill>
          <a:schemeClr val="accent1"/>
        </a:solidFill>
        <a:effectLst/>
      </p:bgPr>
    </p:bg>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E54A92A4-1E48-2B1B-909B-2357B21DF6F4}"/>
              </a:ext>
            </a:extLst>
          </p:cNvPr>
          <p:cNvSpPr>
            <a:spLocks noGrp="1"/>
          </p:cNvSpPr>
          <p:nvPr>
            <p:ph type="body" sz="quarter" idx="13" hasCustomPrompt="1"/>
          </p:nvPr>
        </p:nvSpPr>
        <p:spPr>
          <a:xfrm>
            <a:off x="5843588" y="989318"/>
            <a:ext cx="5832474" cy="4984761"/>
          </a:xfrm>
        </p:spPr>
        <p:txBody>
          <a:bodyPr wrap="square" anchor="ctr">
            <a:noAutofit/>
          </a:bodyPr>
          <a:lstStyle>
            <a:lvl1pPr marL="0" indent="0">
              <a:spcBef>
                <a:spcPts val="2000"/>
              </a:spcBef>
              <a:spcAft>
                <a:spcPts val="0"/>
              </a:spcAft>
              <a:buNone/>
              <a:defRPr sz="2800"/>
            </a:lvl1pPr>
          </a:lstStyle>
          <a:p>
            <a:pPr lvl="0"/>
            <a:r>
              <a:rPr lang="en-US"/>
              <a:t>First section</a:t>
            </a:r>
          </a:p>
          <a:p>
            <a:pPr lvl="0"/>
            <a:r>
              <a:rPr lang="en-US"/>
              <a:t>Second section</a:t>
            </a:r>
          </a:p>
          <a:p>
            <a:pPr lvl="0"/>
            <a:r>
              <a:rPr lang="en-US"/>
              <a:t>Third section</a:t>
            </a:r>
          </a:p>
          <a:p>
            <a:pPr lvl="0"/>
            <a:r>
              <a:rPr lang="en-US"/>
              <a:t>Fourth section</a:t>
            </a:r>
          </a:p>
          <a:p>
            <a:pPr lvl="0"/>
            <a:r>
              <a:rPr lang="en-US"/>
              <a:t>Fifth section</a:t>
            </a:r>
          </a:p>
          <a:p>
            <a:pPr lvl="0"/>
            <a:r>
              <a:rPr lang="en-US"/>
              <a:t>Sixth section</a:t>
            </a:r>
          </a:p>
        </p:txBody>
      </p:sp>
      <p:pic>
        <p:nvPicPr>
          <p:cNvPr id="4" name="Graphic 3">
            <a:extLst>
              <a:ext uri="{FF2B5EF4-FFF2-40B4-BE49-F238E27FC236}">
                <a16:creationId xmlns:a16="http://schemas.microsoft.com/office/drawing/2014/main" id="{87ECCFB4-6FEB-4786-7945-3691636535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12" t="-1336" r="-341" b="1336"/>
          <a:stretch/>
        </p:blipFill>
        <p:spPr>
          <a:xfrm rot="721101">
            <a:off x="-455175" y="695050"/>
            <a:ext cx="4931282" cy="5595610"/>
          </a:xfrm>
          <a:custGeom>
            <a:avLst/>
            <a:gdLst>
              <a:gd name="connsiteX0" fmla="*/ 0 w 6469437"/>
              <a:gd name="connsiteY0" fmla="*/ 1125849 h 7340983"/>
              <a:gd name="connsiteX1" fmla="*/ 5288374 w 6469437"/>
              <a:gd name="connsiteY1" fmla="*/ 0 h 7340983"/>
              <a:gd name="connsiteX2" fmla="*/ 6469437 w 6469437"/>
              <a:gd name="connsiteY2" fmla="*/ 5547730 h 7340983"/>
              <a:gd name="connsiteX3" fmla="*/ 6469437 w 6469437"/>
              <a:gd name="connsiteY3" fmla="*/ 6245383 h 7340983"/>
              <a:gd name="connsiteX4" fmla="*/ 1323149 w 6469437"/>
              <a:gd name="connsiteY4" fmla="*/ 7340983 h 734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437" h="7340983">
                <a:moveTo>
                  <a:pt x="0" y="1125849"/>
                </a:moveTo>
                <a:lnTo>
                  <a:pt x="5288374" y="0"/>
                </a:lnTo>
                <a:lnTo>
                  <a:pt x="6469437" y="5547730"/>
                </a:lnTo>
                <a:lnTo>
                  <a:pt x="6469437" y="6245383"/>
                </a:lnTo>
                <a:lnTo>
                  <a:pt x="1323149" y="7340983"/>
                </a:lnTo>
                <a:close/>
              </a:path>
            </a:pathLst>
          </a:custGeom>
        </p:spPr>
      </p:pic>
      <p:sp>
        <p:nvSpPr>
          <p:cNvPr id="3" name="TextBox 2">
            <a:extLst>
              <a:ext uri="{FF2B5EF4-FFF2-40B4-BE49-F238E27FC236}">
                <a16:creationId xmlns:a16="http://schemas.microsoft.com/office/drawing/2014/main" id="{DCF333EE-339A-2B10-12F5-EDCD3B9BB705}"/>
              </a:ext>
            </a:extLst>
          </p:cNvPr>
          <p:cNvSpPr txBox="1"/>
          <p:nvPr userDrawn="1"/>
        </p:nvSpPr>
        <p:spPr>
          <a:xfrm>
            <a:off x="876179" y="3150676"/>
            <a:ext cx="1687749" cy="661720"/>
          </a:xfrm>
          <a:prstGeom prst="rect">
            <a:avLst/>
          </a:prstGeom>
          <a:noFill/>
        </p:spPr>
        <p:txBody>
          <a:bodyPr wrap="square">
            <a:spAutoFit/>
          </a:bodyPr>
          <a:lstStyle/>
          <a:p>
            <a:r>
              <a:rPr kumimoji="0" lang="en-US" sz="3700" b="0" i="0" u="none" strike="noStrike" kern="2000" cap="none" spc="-50" normalizeH="0" baseline="0" noProof="0">
                <a:ln>
                  <a:noFill/>
                </a:ln>
                <a:solidFill>
                  <a:srgbClr val="FFFFFF"/>
                </a:solidFill>
                <a:effectLst/>
                <a:uLnTx/>
                <a:uFillTx/>
                <a:latin typeface="Aptos Display" panose="02110004020202020204"/>
                <a:ea typeface="+mj-ea"/>
                <a:cs typeface="+mj-cs"/>
              </a:rPr>
              <a:t>Agenda</a:t>
            </a:r>
            <a:endParaRPr lang="en-US" sz="3700"/>
          </a:p>
        </p:txBody>
      </p:sp>
      <p:sp>
        <p:nvSpPr>
          <p:cNvPr id="2" name="TextBox 1">
            <a:extLst>
              <a:ext uri="{FF2B5EF4-FFF2-40B4-BE49-F238E27FC236}">
                <a16:creationId xmlns:a16="http://schemas.microsoft.com/office/drawing/2014/main" id="{BDBEE89A-B45C-7D54-BFA0-559F4BC62BC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233510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userDrawn="1">
          <p15:clr>
            <a:srgbClr val="FBAE40"/>
          </p15:clr>
        </p15:guide>
        <p15:guide id="2" orient="horz" pos="436" userDrawn="1">
          <p15:clr>
            <a:srgbClr val="FBAE40"/>
          </p15:clr>
        </p15:guide>
        <p15:guide id="5" orient="horz" pos="3158" userDrawn="1">
          <p15:clr>
            <a:srgbClr val="FBAE40"/>
          </p15:clr>
        </p15:guide>
        <p15:guide id="6" orient="horz" pos="1344" userDrawn="1">
          <p15:clr>
            <a:srgbClr val="FBAE40"/>
          </p15:clr>
        </p15:guide>
        <p15:guide id="7" orient="horz" pos="2251" userDrawn="1">
          <p15:clr>
            <a:srgbClr val="FBAE40"/>
          </p15:clr>
        </p15:guide>
        <p15:guide id="8" pos="3681" userDrawn="1">
          <p15:clr>
            <a:srgbClr val="FBAE40"/>
          </p15:clr>
        </p15:guide>
        <p15:guide id="9" pos="6970" userDrawn="1">
          <p15:clr>
            <a:srgbClr val="FBAE40"/>
          </p15:clr>
        </p15:guide>
        <p15:guide id="12" orient="horz" pos="1752" userDrawn="1">
          <p15:clr>
            <a:srgbClr val="FBAE40"/>
          </p15:clr>
        </p15:guide>
        <p15:guide id="13" orient="horz" pos="259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and Key Message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EE7CDDC3-34BD-FC0C-5024-E0C7D57B7BF3}"/>
              </a:ext>
            </a:extLst>
          </p:cNvPr>
          <p:cNvSpPr>
            <a:spLocks noGrp="1"/>
          </p:cNvSpPr>
          <p:nvPr>
            <p:ph idx="14" hasCustomPrompt="1"/>
          </p:nvPr>
        </p:nvSpPr>
        <p:spPr>
          <a:xfrm>
            <a:off x="6384032"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5BAA67B-710B-6015-F9B5-BEB910F3FF07}"/>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6">
            <a:extLst>
              <a:ext uri="{FF2B5EF4-FFF2-40B4-BE49-F238E27FC236}">
                <a16:creationId xmlns:a16="http://schemas.microsoft.com/office/drawing/2014/main" id="{97FEEF40-7DDA-B750-383B-46C00257B35F}"/>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59F10A64-CD76-9DAF-D5C0-E6BBE98C18E4}"/>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10" name="Slide Number Placeholder 5">
            <a:extLst>
              <a:ext uri="{FF2B5EF4-FFF2-40B4-BE49-F238E27FC236}">
                <a16:creationId xmlns:a16="http://schemas.microsoft.com/office/drawing/2014/main" id="{16196D18-069C-D47E-1F17-7D5762C25D6F}"/>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4450395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03">
          <p15:clr>
            <a:srgbClr val="A4A3A4"/>
          </p15:clr>
        </p15:guide>
        <p15:guide id="2" orient="horz" pos="3294">
          <p15:clr>
            <a:srgbClr val="A4A3A4"/>
          </p15:clr>
        </p15:guide>
        <p15:guide id="3" pos="3840">
          <p15:clr>
            <a:srgbClr val="FBAE40"/>
          </p15:clr>
        </p15:guide>
        <p15:guide id="4" pos="4021">
          <p15:clr>
            <a:srgbClr val="A4A3A4"/>
          </p15:clr>
        </p15:guide>
        <p15:guide id="5" pos="3659">
          <p15:clr>
            <a:srgbClr val="A4A3A4"/>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and Key Message -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EE7CDDC3-34BD-FC0C-5024-E0C7D57B7BF3}"/>
              </a:ext>
            </a:extLst>
          </p:cNvPr>
          <p:cNvSpPr>
            <a:spLocks noGrp="1"/>
          </p:cNvSpPr>
          <p:nvPr>
            <p:ph idx="14" hasCustomPrompt="1"/>
          </p:nvPr>
        </p:nvSpPr>
        <p:spPr>
          <a:xfrm>
            <a:off x="6384032" y="1196975"/>
            <a:ext cx="5293283" cy="3887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0AF69AC-A13A-AB79-1267-0CA2C98E2822}"/>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6">
            <a:extLst>
              <a:ext uri="{FF2B5EF4-FFF2-40B4-BE49-F238E27FC236}">
                <a16:creationId xmlns:a16="http://schemas.microsoft.com/office/drawing/2014/main" id="{FD72863D-3731-4119-6249-5FAA38AB5C5F}"/>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1706FDD2-2EFD-9F05-01D2-C4867756EAD6}"/>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10" name="Slide Number Placeholder 5">
            <a:extLst>
              <a:ext uri="{FF2B5EF4-FFF2-40B4-BE49-F238E27FC236}">
                <a16:creationId xmlns:a16="http://schemas.microsoft.com/office/drawing/2014/main" id="{3B455AE9-9C87-82B4-5820-18D6704319F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4251929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03">
          <p15:clr>
            <a:srgbClr val="A4A3A4"/>
          </p15:clr>
        </p15:guide>
        <p15:guide id="2" orient="horz" pos="3294">
          <p15:clr>
            <a:srgbClr val="A4A3A4"/>
          </p15:clr>
        </p15:guide>
        <p15:guide id="3" pos="3840">
          <p15:clr>
            <a:srgbClr val="FBAE40"/>
          </p15:clr>
        </p15:guide>
        <p15:guide id="4" pos="4021">
          <p15:clr>
            <a:srgbClr val="A4A3A4"/>
          </p15:clr>
        </p15:guide>
        <p15:guide id="5" pos="3659">
          <p15:clr>
            <a:srgbClr val="A4A3A4"/>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Topics with Key Mess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2CB49D82-7FE7-BB72-2864-46490F484D28}"/>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bg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4" name="Text Placeholder 13">
            <a:extLst>
              <a:ext uri="{FF2B5EF4-FFF2-40B4-BE49-F238E27FC236}">
                <a16:creationId xmlns:a16="http://schemas.microsoft.com/office/drawing/2014/main" id="{7A54E9D9-5161-DAA3-E1BE-D946044CB71D}"/>
              </a:ext>
            </a:extLst>
          </p:cNvPr>
          <p:cNvSpPr>
            <a:spLocks noGrp="1"/>
          </p:cNvSpPr>
          <p:nvPr>
            <p:ph type="body" sz="quarter" idx="36" hasCustomPrompt="1"/>
          </p:nvPr>
        </p:nvSpPr>
        <p:spPr>
          <a:xfrm>
            <a:off x="509588" y="1193799"/>
            <a:ext cx="2600325" cy="3890963"/>
          </a:xfrm>
        </p:spPr>
        <p:txBody>
          <a:bodyPr>
            <a:normAutofit/>
          </a:bodyPr>
          <a:lstStyle>
            <a:lvl1pPr marL="0" indent="0">
              <a:spcAft>
                <a:spcPts val="300"/>
              </a:spcAft>
              <a:buNone/>
              <a:defRPr sz="1600">
                <a:solidFill>
                  <a:schemeClr val="accent1"/>
                </a:solidFill>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13">
            <a:extLst>
              <a:ext uri="{FF2B5EF4-FFF2-40B4-BE49-F238E27FC236}">
                <a16:creationId xmlns:a16="http://schemas.microsoft.com/office/drawing/2014/main" id="{F264A30C-3639-939E-A9DE-D1A2F6E3F110}"/>
              </a:ext>
            </a:extLst>
          </p:cNvPr>
          <p:cNvSpPr>
            <a:spLocks noGrp="1"/>
          </p:cNvSpPr>
          <p:nvPr>
            <p:ph type="body" sz="quarter" idx="37" hasCustomPrompt="1"/>
          </p:nvPr>
        </p:nvSpPr>
        <p:spPr>
          <a:xfrm>
            <a:off x="3359150" y="1193799"/>
            <a:ext cx="2600325"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7" name="Text Placeholder 13">
            <a:extLst>
              <a:ext uri="{FF2B5EF4-FFF2-40B4-BE49-F238E27FC236}">
                <a16:creationId xmlns:a16="http://schemas.microsoft.com/office/drawing/2014/main" id="{68C110E3-500E-8007-1EDC-7CC7F6275900}"/>
              </a:ext>
            </a:extLst>
          </p:cNvPr>
          <p:cNvSpPr>
            <a:spLocks noGrp="1"/>
          </p:cNvSpPr>
          <p:nvPr>
            <p:ph type="body" sz="quarter" idx="39" hasCustomPrompt="1"/>
          </p:nvPr>
        </p:nvSpPr>
        <p:spPr>
          <a:xfrm>
            <a:off x="6240463" y="1193799"/>
            <a:ext cx="2600325"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8" name="Text Placeholder 13">
            <a:extLst>
              <a:ext uri="{FF2B5EF4-FFF2-40B4-BE49-F238E27FC236}">
                <a16:creationId xmlns:a16="http://schemas.microsoft.com/office/drawing/2014/main" id="{4161E3E5-194C-CBD5-7016-C2AC85797A77}"/>
              </a:ext>
            </a:extLst>
          </p:cNvPr>
          <p:cNvSpPr>
            <a:spLocks noGrp="1"/>
          </p:cNvSpPr>
          <p:nvPr>
            <p:ph type="body" sz="quarter" idx="41" hasCustomPrompt="1"/>
          </p:nvPr>
        </p:nvSpPr>
        <p:spPr>
          <a:xfrm>
            <a:off x="9083675" y="1193799"/>
            <a:ext cx="2600325"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9" name="Footer Placeholder 4">
            <a:extLst>
              <a:ext uri="{FF2B5EF4-FFF2-40B4-BE49-F238E27FC236}">
                <a16:creationId xmlns:a16="http://schemas.microsoft.com/office/drawing/2014/main" id="{EC95128E-2DA1-1FD2-D1CE-AAAC7BB4E76E}"/>
              </a:ext>
            </a:extLst>
          </p:cNvPr>
          <p:cNvSpPr>
            <a:spLocks noGrp="1"/>
          </p:cNvSpPr>
          <p:nvPr>
            <p:ph type="ftr" sz="quarter" idx="11"/>
          </p:nvPr>
        </p:nvSpPr>
        <p:spPr>
          <a:xfrm>
            <a:off x="508001" y="6381750"/>
            <a:ext cx="11054079" cy="287610"/>
          </a:xfrm>
        </p:spPr>
        <p:txBody>
          <a:bodyPr/>
          <a:lstStyle>
            <a:lvl1pPr>
              <a:defRPr>
                <a:solidFill>
                  <a:schemeClr val="bg2"/>
                </a:solidFill>
              </a:defRPr>
            </a:lvl1pPr>
          </a:lstStyle>
          <a:p>
            <a:endParaRPr lang="en-US"/>
          </a:p>
        </p:txBody>
      </p:sp>
      <p:sp>
        <p:nvSpPr>
          <p:cNvPr id="10" name="Slide Number Placeholder 5">
            <a:extLst>
              <a:ext uri="{FF2B5EF4-FFF2-40B4-BE49-F238E27FC236}">
                <a16:creationId xmlns:a16="http://schemas.microsoft.com/office/drawing/2014/main" id="{27DE3955-F34A-FB35-72FC-4A08FBF143A9}"/>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0183632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958">
          <p15:clr>
            <a:srgbClr val="A4A3A4"/>
          </p15:clr>
        </p15:guide>
        <p15:guide id="2" pos="2116">
          <p15:clr>
            <a:srgbClr val="A4A3A4"/>
          </p15:clr>
        </p15:guide>
        <p15:guide id="3" pos="3749">
          <p15:clr>
            <a:srgbClr val="A4A3A4"/>
          </p15:clr>
        </p15:guide>
        <p15:guide id="4" pos="3931">
          <p15:clr>
            <a:srgbClr val="A4A3A4"/>
          </p15:clr>
        </p15:guide>
        <p15:guide id="5" pos="5564">
          <p15:clr>
            <a:srgbClr val="A4A3A4"/>
          </p15:clr>
        </p15:guide>
        <p15:guide id="6" pos="5722">
          <p15:clr>
            <a:srgbClr val="A4A3A4"/>
          </p15:clr>
        </p15:guide>
        <p15:guide id="7" orient="horz" pos="3294">
          <p15:clr>
            <a:srgbClr val="A4A3A4"/>
          </p15:clr>
        </p15:guide>
        <p15:guide id="8" orient="horz" pos="3203">
          <p15:clr>
            <a:srgbClr val="A4A3A4"/>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Topics with Key Message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Rectangle 2">
            <a:extLst>
              <a:ext uri="{FF2B5EF4-FFF2-40B4-BE49-F238E27FC236}">
                <a16:creationId xmlns:a16="http://schemas.microsoft.com/office/drawing/2014/main" id="{7978B6D2-3BB9-6859-910C-39EBF7791A92}"/>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6">
            <a:extLst>
              <a:ext uri="{FF2B5EF4-FFF2-40B4-BE49-F238E27FC236}">
                <a16:creationId xmlns:a16="http://schemas.microsoft.com/office/drawing/2014/main" id="{5BB5F4FA-2556-4F10-701B-A30C6BEE842B}"/>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18" name="Text Placeholder 13">
            <a:extLst>
              <a:ext uri="{FF2B5EF4-FFF2-40B4-BE49-F238E27FC236}">
                <a16:creationId xmlns:a16="http://schemas.microsoft.com/office/drawing/2014/main" id="{CA2C2450-BFC5-AF93-F87B-57DFDD7C1E01}"/>
              </a:ext>
            </a:extLst>
          </p:cNvPr>
          <p:cNvSpPr>
            <a:spLocks noGrp="1"/>
          </p:cNvSpPr>
          <p:nvPr>
            <p:ph type="body" sz="quarter" idx="36" hasCustomPrompt="1"/>
          </p:nvPr>
        </p:nvSpPr>
        <p:spPr>
          <a:xfrm>
            <a:off x="509588" y="1193799"/>
            <a:ext cx="260032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9" name="Text Placeholder 13">
            <a:extLst>
              <a:ext uri="{FF2B5EF4-FFF2-40B4-BE49-F238E27FC236}">
                <a16:creationId xmlns:a16="http://schemas.microsoft.com/office/drawing/2014/main" id="{65D54ADD-E66B-5F60-A235-245B5B5FE18F}"/>
              </a:ext>
            </a:extLst>
          </p:cNvPr>
          <p:cNvSpPr>
            <a:spLocks noGrp="1"/>
          </p:cNvSpPr>
          <p:nvPr>
            <p:ph type="body" sz="quarter" idx="37" hasCustomPrompt="1"/>
          </p:nvPr>
        </p:nvSpPr>
        <p:spPr>
          <a:xfrm>
            <a:off x="3359150"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0" name="Text Placeholder 13">
            <a:extLst>
              <a:ext uri="{FF2B5EF4-FFF2-40B4-BE49-F238E27FC236}">
                <a16:creationId xmlns:a16="http://schemas.microsoft.com/office/drawing/2014/main" id="{7ADDD053-0654-5761-9775-A4297B4D8D6D}"/>
              </a:ext>
            </a:extLst>
          </p:cNvPr>
          <p:cNvSpPr>
            <a:spLocks noGrp="1"/>
          </p:cNvSpPr>
          <p:nvPr>
            <p:ph type="body" sz="quarter" idx="39" hasCustomPrompt="1"/>
          </p:nvPr>
        </p:nvSpPr>
        <p:spPr>
          <a:xfrm>
            <a:off x="6240463"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1" name="Text Placeholder 13">
            <a:extLst>
              <a:ext uri="{FF2B5EF4-FFF2-40B4-BE49-F238E27FC236}">
                <a16:creationId xmlns:a16="http://schemas.microsoft.com/office/drawing/2014/main" id="{9FBFA524-80CD-09C9-5C09-493223DCC7FC}"/>
              </a:ext>
            </a:extLst>
          </p:cNvPr>
          <p:cNvSpPr>
            <a:spLocks noGrp="1"/>
          </p:cNvSpPr>
          <p:nvPr>
            <p:ph type="body" sz="quarter" idx="41" hasCustomPrompt="1"/>
          </p:nvPr>
        </p:nvSpPr>
        <p:spPr>
          <a:xfrm>
            <a:off x="9083675"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7" name="Footer Placeholder 4">
            <a:extLst>
              <a:ext uri="{FF2B5EF4-FFF2-40B4-BE49-F238E27FC236}">
                <a16:creationId xmlns:a16="http://schemas.microsoft.com/office/drawing/2014/main" id="{8CFC82B0-BAB4-3CE8-F1AD-BD4269B6AFC8}"/>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8" name="Slide Number Placeholder 5">
            <a:extLst>
              <a:ext uri="{FF2B5EF4-FFF2-40B4-BE49-F238E27FC236}">
                <a16:creationId xmlns:a16="http://schemas.microsoft.com/office/drawing/2014/main" id="{76054B92-9B62-B094-BCFD-4857C209AB78}"/>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4953976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58">
          <p15:clr>
            <a:srgbClr val="A4A3A4"/>
          </p15:clr>
        </p15:guide>
        <p15:guide id="2" pos="2116">
          <p15:clr>
            <a:srgbClr val="A4A3A4"/>
          </p15:clr>
        </p15:guide>
        <p15:guide id="3" pos="3749">
          <p15:clr>
            <a:srgbClr val="A4A3A4"/>
          </p15:clr>
        </p15:guide>
        <p15:guide id="4" pos="3931">
          <p15:clr>
            <a:srgbClr val="A4A3A4"/>
          </p15:clr>
        </p15:guide>
        <p15:guide id="5" pos="5564">
          <p15:clr>
            <a:srgbClr val="A4A3A4"/>
          </p15:clr>
        </p15:guide>
        <p15:guide id="6" pos="5722">
          <p15:clr>
            <a:srgbClr val="A4A3A4"/>
          </p15:clr>
        </p15:guide>
        <p15:guide id="7" orient="horz" pos="3294">
          <p15:clr>
            <a:srgbClr val="A4A3A4"/>
          </p15:clr>
        </p15:guide>
        <p15:guide id="8" orient="horz" pos="3203">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ur Topics with Key Message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Rectangle 2">
            <a:extLst>
              <a:ext uri="{FF2B5EF4-FFF2-40B4-BE49-F238E27FC236}">
                <a16:creationId xmlns:a16="http://schemas.microsoft.com/office/drawing/2014/main" id="{61C63925-5F86-13A7-433A-CBECC868137A}"/>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6">
            <a:extLst>
              <a:ext uri="{FF2B5EF4-FFF2-40B4-BE49-F238E27FC236}">
                <a16:creationId xmlns:a16="http://schemas.microsoft.com/office/drawing/2014/main" id="{9EC9810D-1BFD-0E44-BA4A-C524A1554ACE}"/>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5" name="Text Placeholder 13">
            <a:extLst>
              <a:ext uri="{FF2B5EF4-FFF2-40B4-BE49-F238E27FC236}">
                <a16:creationId xmlns:a16="http://schemas.microsoft.com/office/drawing/2014/main" id="{950FFF2E-AF8E-6EDE-54D6-05351EC07E97}"/>
              </a:ext>
            </a:extLst>
          </p:cNvPr>
          <p:cNvSpPr>
            <a:spLocks noGrp="1"/>
          </p:cNvSpPr>
          <p:nvPr>
            <p:ph type="body" sz="quarter" idx="36" hasCustomPrompt="1"/>
          </p:nvPr>
        </p:nvSpPr>
        <p:spPr>
          <a:xfrm>
            <a:off x="509588" y="1193799"/>
            <a:ext cx="260032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13">
            <a:extLst>
              <a:ext uri="{FF2B5EF4-FFF2-40B4-BE49-F238E27FC236}">
                <a16:creationId xmlns:a16="http://schemas.microsoft.com/office/drawing/2014/main" id="{A6C3C268-0848-C782-4E99-A33679058A53}"/>
              </a:ext>
            </a:extLst>
          </p:cNvPr>
          <p:cNvSpPr>
            <a:spLocks noGrp="1"/>
          </p:cNvSpPr>
          <p:nvPr>
            <p:ph type="body" sz="quarter" idx="37" hasCustomPrompt="1"/>
          </p:nvPr>
        </p:nvSpPr>
        <p:spPr>
          <a:xfrm>
            <a:off x="3359150"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7" name="Text Placeholder 13">
            <a:extLst>
              <a:ext uri="{FF2B5EF4-FFF2-40B4-BE49-F238E27FC236}">
                <a16:creationId xmlns:a16="http://schemas.microsoft.com/office/drawing/2014/main" id="{7044F37A-B35B-48AC-7608-9E4647335636}"/>
              </a:ext>
            </a:extLst>
          </p:cNvPr>
          <p:cNvSpPr>
            <a:spLocks noGrp="1"/>
          </p:cNvSpPr>
          <p:nvPr>
            <p:ph type="body" sz="quarter" idx="39" hasCustomPrompt="1"/>
          </p:nvPr>
        </p:nvSpPr>
        <p:spPr>
          <a:xfrm>
            <a:off x="6240463"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9" name="Text Placeholder 13">
            <a:extLst>
              <a:ext uri="{FF2B5EF4-FFF2-40B4-BE49-F238E27FC236}">
                <a16:creationId xmlns:a16="http://schemas.microsoft.com/office/drawing/2014/main" id="{3F8497AC-8EED-9441-D3EF-AD12664A6E70}"/>
              </a:ext>
            </a:extLst>
          </p:cNvPr>
          <p:cNvSpPr>
            <a:spLocks noGrp="1"/>
          </p:cNvSpPr>
          <p:nvPr>
            <p:ph type="body" sz="quarter" idx="41" hasCustomPrompt="1"/>
          </p:nvPr>
        </p:nvSpPr>
        <p:spPr>
          <a:xfrm>
            <a:off x="9083675"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1" name="Footer Placeholder 4">
            <a:extLst>
              <a:ext uri="{FF2B5EF4-FFF2-40B4-BE49-F238E27FC236}">
                <a16:creationId xmlns:a16="http://schemas.microsoft.com/office/drawing/2014/main" id="{AA42100C-57AC-4AF9-F6E1-55426581F4FE}"/>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12" name="Slide Number Placeholder 5">
            <a:extLst>
              <a:ext uri="{FF2B5EF4-FFF2-40B4-BE49-F238E27FC236}">
                <a16:creationId xmlns:a16="http://schemas.microsoft.com/office/drawing/2014/main" id="{9635BFCA-9C2D-20A9-9B39-CDA4F0E723B1}"/>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1247978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58">
          <p15:clr>
            <a:srgbClr val="A4A3A4"/>
          </p15:clr>
        </p15:guide>
        <p15:guide id="2" pos="2116">
          <p15:clr>
            <a:srgbClr val="A4A3A4"/>
          </p15:clr>
        </p15:guide>
        <p15:guide id="3" pos="3749">
          <p15:clr>
            <a:srgbClr val="A4A3A4"/>
          </p15:clr>
        </p15:guide>
        <p15:guide id="4" pos="3931">
          <p15:clr>
            <a:srgbClr val="A4A3A4"/>
          </p15:clr>
        </p15:guide>
        <p15:guide id="5" pos="5564">
          <p15:clr>
            <a:srgbClr val="A4A3A4"/>
          </p15:clr>
        </p15:guide>
        <p15:guide id="6" pos="5722">
          <p15:clr>
            <a:srgbClr val="A4A3A4"/>
          </p15:clr>
        </p15:guide>
        <p15:guide id="7" orient="horz" pos="3294">
          <p15:clr>
            <a:srgbClr val="A4A3A4"/>
          </p15:clr>
        </p15:guide>
        <p15:guide id="8" orient="horz" pos="320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our Topics with Key Message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3" name="Rectangle 2">
            <a:extLst>
              <a:ext uri="{FF2B5EF4-FFF2-40B4-BE49-F238E27FC236}">
                <a16:creationId xmlns:a16="http://schemas.microsoft.com/office/drawing/2014/main" id="{FC8ACC4F-31F7-35A7-4B6E-A2244E5F9F61}"/>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6">
            <a:extLst>
              <a:ext uri="{FF2B5EF4-FFF2-40B4-BE49-F238E27FC236}">
                <a16:creationId xmlns:a16="http://schemas.microsoft.com/office/drawing/2014/main" id="{F5404668-73B9-4C48-DB88-CD0364958E84}"/>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9" name="Text Placeholder 13">
            <a:extLst>
              <a:ext uri="{FF2B5EF4-FFF2-40B4-BE49-F238E27FC236}">
                <a16:creationId xmlns:a16="http://schemas.microsoft.com/office/drawing/2014/main" id="{3136B1F4-E288-3FA6-EB43-A9573A4310D7}"/>
              </a:ext>
            </a:extLst>
          </p:cNvPr>
          <p:cNvSpPr>
            <a:spLocks noGrp="1"/>
          </p:cNvSpPr>
          <p:nvPr>
            <p:ph type="body" sz="quarter" idx="36" hasCustomPrompt="1"/>
          </p:nvPr>
        </p:nvSpPr>
        <p:spPr>
          <a:xfrm>
            <a:off x="509588" y="1193799"/>
            <a:ext cx="260032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13">
            <a:extLst>
              <a:ext uri="{FF2B5EF4-FFF2-40B4-BE49-F238E27FC236}">
                <a16:creationId xmlns:a16="http://schemas.microsoft.com/office/drawing/2014/main" id="{503539CA-7122-33DE-4693-0DE15D882113}"/>
              </a:ext>
            </a:extLst>
          </p:cNvPr>
          <p:cNvSpPr>
            <a:spLocks noGrp="1"/>
          </p:cNvSpPr>
          <p:nvPr>
            <p:ph type="body" sz="quarter" idx="37" hasCustomPrompt="1"/>
          </p:nvPr>
        </p:nvSpPr>
        <p:spPr>
          <a:xfrm>
            <a:off x="3359150"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1" name="Text Placeholder 13">
            <a:extLst>
              <a:ext uri="{FF2B5EF4-FFF2-40B4-BE49-F238E27FC236}">
                <a16:creationId xmlns:a16="http://schemas.microsoft.com/office/drawing/2014/main" id="{992AE95C-421E-6159-FC9D-609FB54388C7}"/>
              </a:ext>
            </a:extLst>
          </p:cNvPr>
          <p:cNvSpPr>
            <a:spLocks noGrp="1"/>
          </p:cNvSpPr>
          <p:nvPr>
            <p:ph type="body" sz="quarter" idx="39" hasCustomPrompt="1"/>
          </p:nvPr>
        </p:nvSpPr>
        <p:spPr>
          <a:xfrm>
            <a:off x="6240463"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2" name="Text Placeholder 13">
            <a:extLst>
              <a:ext uri="{FF2B5EF4-FFF2-40B4-BE49-F238E27FC236}">
                <a16:creationId xmlns:a16="http://schemas.microsoft.com/office/drawing/2014/main" id="{50949556-7D46-A57E-25CC-3811CB8FB59F}"/>
              </a:ext>
            </a:extLst>
          </p:cNvPr>
          <p:cNvSpPr>
            <a:spLocks noGrp="1"/>
          </p:cNvSpPr>
          <p:nvPr>
            <p:ph type="body" sz="quarter" idx="41" hasCustomPrompt="1"/>
          </p:nvPr>
        </p:nvSpPr>
        <p:spPr>
          <a:xfrm>
            <a:off x="9083675" y="1193799"/>
            <a:ext cx="260032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7" name="Footer Placeholder 4">
            <a:extLst>
              <a:ext uri="{FF2B5EF4-FFF2-40B4-BE49-F238E27FC236}">
                <a16:creationId xmlns:a16="http://schemas.microsoft.com/office/drawing/2014/main" id="{DB69059D-A535-769E-2E6D-27AC2BE2BAEF}"/>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8" name="Slide Number Placeholder 5">
            <a:extLst>
              <a:ext uri="{FF2B5EF4-FFF2-40B4-BE49-F238E27FC236}">
                <a16:creationId xmlns:a16="http://schemas.microsoft.com/office/drawing/2014/main" id="{54F59D5C-E817-22E9-6E33-24C448DF49FC}"/>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9558319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58">
          <p15:clr>
            <a:srgbClr val="A4A3A4"/>
          </p15:clr>
        </p15:guide>
        <p15:guide id="2" pos="2116">
          <p15:clr>
            <a:srgbClr val="A4A3A4"/>
          </p15:clr>
        </p15:guide>
        <p15:guide id="3" pos="3749">
          <p15:clr>
            <a:srgbClr val="A4A3A4"/>
          </p15:clr>
        </p15:guide>
        <p15:guide id="4" pos="3931">
          <p15:clr>
            <a:srgbClr val="A4A3A4"/>
          </p15:clr>
        </p15:guide>
        <p15:guide id="5" pos="5564">
          <p15:clr>
            <a:srgbClr val="A4A3A4"/>
          </p15:clr>
        </p15:guide>
        <p15:guide id="6" pos="5722">
          <p15:clr>
            <a:srgbClr val="A4A3A4"/>
          </p15:clr>
        </p15:guide>
        <p15:guide id="7" orient="horz" pos="3294">
          <p15:clr>
            <a:srgbClr val="A4A3A4"/>
          </p15:clr>
        </p15:guide>
        <p15:guide id="8" orient="horz" pos="3203">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ive Topics with Key Mess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4" name="Text Placeholder 13">
            <a:extLst>
              <a:ext uri="{FF2B5EF4-FFF2-40B4-BE49-F238E27FC236}">
                <a16:creationId xmlns:a16="http://schemas.microsoft.com/office/drawing/2014/main" id="{37C8C1CD-8EA4-6976-6313-B776A7F0BDE3}"/>
              </a:ext>
            </a:extLst>
          </p:cNvPr>
          <p:cNvSpPr>
            <a:spLocks noGrp="1"/>
          </p:cNvSpPr>
          <p:nvPr>
            <p:ph type="body" sz="quarter" idx="36" hasCustomPrompt="1"/>
          </p:nvPr>
        </p:nvSpPr>
        <p:spPr>
          <a:xfrm>
            <a:off x="509588" y="1193799"/>
            <a:ext cx="2024679" cy="3890963"/>
          </a:xfrm>
        </p:spPr>
        <p:txBody>
          <a:bodyPr>
            <a:normAutofit/>
          </a:bodyPr>
          <a:lstStyle>
            <a:lvl1pPr marL="0" indent="0">
              <a:spcAft>
                <a:spcPts val="300"/>
              </a:spcAft>
              <a:buNone/>
              <a:defRPr sz="1600">
                <a:solidFill>
                  <a:schemeClr val="accent1"/>
                </a:solidFill>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7" name="Text Placeholder 13">
            <a:extLst>
              <a:ext uri="{FF2B5EF4-FFF2-40B4-BE49-F238E27FC236}">
                <a16:creationId xmlns:a16="http://schemas.microsoft.com/office/drawing/2014/main" id="{DA156A0F-C416-0653-F846-09AA317184D0}"/>
              </a:ext>
            </a:extLst>
          </p:cNvPr>
          <p:cNvSpPr>
            <a:spLocks noGrp="1"/>
          </p:cNvSpPr>
          <p:nvPr>
            <p:ph type="body" sz="quarter" idx="37" hasCustomPrompt="1"/>
          </p:nvPr>
        </p:nvSpPr>
        <p:spPr>
          <a:xfrm>
            <a:off x="2797021" y="1193799"/>
            <a:ext cx="2024679"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9" name="Text Placeholder 13">
            <a:extLst>
              <a:ext uri="{FF2B5EF4-FFF2-40B4-BE49-F238E27FC236}">
                <a16:creationId xmlns:a16="http://schemas.microsoft.com/office/drawing/2014/main" id="{2067955B-7BE7-F766-3375-D094B3112A7C}"/>
              </a:ext>
            </a:extLst>
          </p:cNvPr>
          <p:cNvSpPr>
            <a:spLocks noGrp="1"/>
          </p:cNvSpPr>
          <p:nvPr>
            <p:ph type="body" sz="quarter" idx="39" hasCustomPrompt="1"/>
          </p:nvPr>
        </p:nvSpPr>
        <p:spPr>
          <a:xfrm>
            <a:off x="5084454" y="1193799"/>
            <a:ext cx="2024679"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1" name="Text Placeholder 13">
            <a:extLst>
              <a:ext uri="{FF2B5EF4-FFF2-40B4-BE49-F238E27FC236}">
                <a16:creationId xmlns:a16="http://schemas.microsoft.com/office/drawing/2014/main" id="{964B114D-69A7-64C5-55FD-2E3A599746D3}"/>
              </a:ext>
            </a:extLst>
          </p:cNvPr>
          <p:cNvSpPr>
            <a:spLocks noGrp="1"/>
          </p:cNvSpPr>
          <p:nvPr>
            <p:ph type="body" sz="quarter" idx="41" hasCustomPrompt="1"/>
          </p:nvPr>
        </p:nvSpPr>
        <p:spPr>
          <a:xfrm>
            <a:off x="7371887" y="1193799"/>
            <a:ext cx="2024679"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3" name="Text Placeholder 13">
            <a:extLst>
              <a:ext uri="{FF2B5EF4-FFF2-40B4-BE49-F238E27FC236}">
                <a16:creationId xmlns:a16="http://schemas.microsoft.com/office/drawing/2014/main" id="{6C3298B4-219E-8F4C-623C-AD4AE4394A44}"/>
              </a:ext>
            </a:extLst>
          </p:cNvPr>
          <p:cNvSpPr>
            <a:spLocks noGrp="1"/>
          </p:cNvSpPr>
          <p:nvPr>
            <p:ph type="body" sz="quarter" idx="43" hasCustomPrompt="1"/>
          </p:nvPr>
        </p:nvSpPr>
        <p:spPr>
          <a:xfrm>
            <a:off x="9659321" y="1193799"/>
            <a:ext cx="2024679" cy="3890963"/>
          </a:xfrm>
        </p:spPr>
        <p:txBody>
          <a:bodyPr>
            <a:normAutofit/>
          </a:bodyPr>
          <a:lstStyle>
            <a:lvl1pPr marL="0" indent="0">
              <a:spcAft>
                <a:spcPts val="300"/>
              </a:spcAft>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9" name="Text Placeholder 6">
            <a:extLst>
              <a:ext uri="{FF2B5EF4-FFF2-40B4-BE49-F238E27FC236}">
                <a16:creationId xmlns:a16="http://schemas.microsoft.com/office/drawing/2014/main" id="{61B62CB8-7F00-CACC-C523-65B28F232F77}"/>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bg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75E90E2D-B17D-4826-9CD1-269F774932EF}"/>
              </a:ext>
            </a:extLst>
          </p:cNvPr>
          <p:cNvSpPr>
            <a:spLocks noGrp="1"/>
          </p:cNvSpPr>
          <p:nvPr>
            <p:ph type="ftr" sz="quarter" idx="11"/>
          </p:nvPr>
        </p:nvSpPr>
        <p:spPr>
          <a:xfrm>
            <a:off x="508001" y="6381750"/>
            <a:ext cx="11054079" cy="287610"/>
          </a:xfrm>
        </p:spPr>
        <p:txBody>
          <a:bodyPr/>
          <a:lstStyle>
            <a:lvl1pPr>
              <a:defRPr>
                <a:solidFill>
                  <a:schemeClr val="bg2"/>
                </a:solidFill>
              </a:defRPr>
            </a:lvl1pPr>
          </a:lstStyle>
          <a:p>
            <a:endParaRPr lang="en-US"/>
          </a:p>
        </p:txBody>
      </p:sp>
      <p:sp>
        <p:nvSpPr>
          <p:cNvPr id="8" name="Slide Number Placeholder 5">
            <a:extLst>
              <a:ext uri="{FF2B5EF4-FFF2-40B4-BE49-F238E27FC236}">
                <a16:creationId xmlns:a16="http://schemas.microsoft.com/office/drawing/2014/main" id="{2581C7F6-A259-FDAE-DF9D-74D9B249BB8E}"/>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4676150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95">
          <p15:clr>
            <a:srgbClr val="A4A3A4"/>
          </p15:clr>
        </p15:guide>
        <p15:guide id="2" pos="1753">
          <p15:clr>
            <a:srgbClr val="A4A3A4"/>
          </p15:clr>
        </p15:guide>
        <p15:guide id="3" pos="3046">
          <p15:clr>
            <a:srgbClr val="A4A3A4"/>
          </p15:clr>
        </p15:guide>
        <p15:guide id="4" pos="3205">
          <p15:clr>
            <a:srgbClr val="A4A3A4"/>
          </p15:clr>
        </p15:guide>
        <p15:guide id="5" pos="4475">
          <p15:clr>
            <a:srgbClr val="A4A3A4"/>
          </p15:clr>
        </p15:guide>
        <p15:guide id="6" pos="4634">
          <p15:clr>
            <a:srgbClr val="A4A3A4"/>
          </p15:clr>
        </p15:guide>
        <p15:guide id="7" orient="horz" pos="3294">
          <p15:clr>
            <a:srgbClr val="A4A3A4"/>
          </p15:clr>
        </p15:guide>
        <p15:guide id="8" orient="horz" pos="3203">
          <p15:clr>
            <a:srgbClr val="A4A3A4"/>
          </p15:clr>
        </p15:guide>
        <p15:guide id="9" pos="6085">
          <p15:clr>
            <a:srgbClr val="A4A3A4"/>
          </p15:clr>
        </p15:guide>
        <p15:guide id="10" pos="5927">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ive Topics with Key Message Red">
    <p:bg>
      <p:bgPr>
        <a:gradFill>
          <a:gsLst>
            <a:gs pos="10000">
              <a:schemeClr val="accent1"/>
            </a:gs>
            <a:gs pos="80000">
              <a:schemeClr val="accent2"/>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6CE2E-50A9-BB27-6631-487190CEC021}"/>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9" name="Text Placeholder 6">
            <a:extLst>
              <a:ext uri="{FF2B5EF4-FFF2-40B4-BE49-F238E27FC236}">
                <a16:creationId xmlns:a16="http://schemas.microsoft.com/office/drawing/2014/main" id="{7259ABA8-B698-0A66-7849-7AC6F20A9462}"/>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13" name="Text Placeholder 13">
            <a:extLst>
              <a:ext uri="{FF2B5EF4-FFF2-40B4-BE49-F238E27FC236}">
                <a16:creationId xmlns:a16="http://schemas.microsoft.com/office/drawing/2014/main" id="{753C55FD-EA68-FBCF-6767-2781F9936E16}"/>
              </a:ext>
            </a:extLst>
          </p:cNvPr>
          <p:cNvSpPr>
            <a:spLocks noGrp="1"/>
          </p:cNvSpPr>
          <p:nvPr>
            <p:ph type="body" sz="quarter" idx="36" hasCustomPrompt="1"/>
          </p:nvPr>
        </p:nvSpPr>
        <p:spPr>
          <a:xfrm>
            <a:off x="509588" y="1193799"/>
            <a:ext cx="202247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Text Placeholder 13">
            <a:extLst>
              <a:ext uri="{FF2B5EF4-FFF2-40B4-BE49-F238E27FC236}">
                <a16:creationId xmlns:a16="http://schemas.microsoft.com/office/drawing/2014/main" id="{8C4854BD-DA28-1DA4-A543-0CED6FD605C2}"/>
              </a:ext>
            </a:extLst>
          </p:cNvPr>
          <p:cNvSpPr>
            <a:spLocks noGrp="1"/>
          </p:cNvSpPr>
          <p:nvPr>
            <p:ph type="body" sz="quarter" idx="37" hasCustomPrompt="1"/>
          </p:nvPr>
        </p:nvSpPr>
        <p:spPr>
          <a:xfrm>
            <a:off x="27828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5" name="Text Placeholder 13">
            <a:extLst>
              <a:ext uri="{FF2B5EF4-FFF2-40B4-BE49-F238E27FC236}">
                <a16:creationId xmlns:a16="http://schemas.microsoft.com/office/drawing/2014/main" id="{DCBD7A70-8F71-CF49-1185-414F52D0A77E}"/>
              </a:ext>
            </a:extLst>
          </p:cNvPr>
          <p:cNvSpPr>
            <a:spLocks noGrp="1"/>
          </p:cNvSpPr>
          <p:nvPr>
            <p:ph type="body" sz="quarter" idx="39" hasCustomPrompt="1"/>
          </p:nvPr>
        </p:nvSpPr>
        <p:spPr>
          <a:xfrm>
            <a:off x="50815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6" name="Text Placeholder 13">
            <a:extLst>
              <a:ext uri="{FF2B5EF4-FFF2-40B4-BE49-F238E27FC236}">
                <a16:creationId xmlns:a16="http://schemas.microsoft.com/office/drawing/2014/main" id="{7AC05CE3-41A2-5DDD-5D22-97282FE54DC4}"/>
              </a:ext>
            </a:extLst>
          </p:cNvPr>
          <p:cNvSpPr>
            <a:spLocks noGrp="1"/>
          </p:cNvSpPr>
          <p:nvPr>
            <p:ph type="body" sz="quarter" idx="41" hasCustomPrompt="1"/>
          </p:nvPr>
        </p:nvSpPr>
        <p:spPr>
          <a:xfrm>
            <a:off x="73866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5" name="Text Placeholder 13">
            <a:extLst>
              <a:ext uri="{FF2B5EF4-FFF2-40B4-BE49-F238E27FC236}">
                <a16:creationId xmlns:a16="http://schemas.microsoft.com/office/drawing/2014/main" id="{45F8B4CA-C6D4-D5F8-5713-6ABC27692F25}"/>
              </a:ext>
            </a:extLst>
          </p:cNvPr>
          <p:cNvSpPr>
            <a:spLocks noGrp="1"/>
          </p:cNvSpPr>
          <p:nvPr>
            <p:ph type="body" sz="quarter" idx="42" hasCustomPrompt="1"/>
          </p:nvPr>
        </p:nvSpPr>
        <p:spPr>
          <a:xfrm>
            <a:off x="96599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6" name="Footer Placeholder 4">
            <a:extLst>
              <a:ext uri="{FF2B5EF4-FFF2-40B4-BE49-F238E27FC236}">
                <a16:creationId xmlns:a16="http://schemas.microsoft.com/office/drawing/2014/main" id="{8B91C697-3B36-B13F-256B-87657C1E162B}"/>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7" name="Slide Number Placeholder 5">
            <a:extLst>
              <a:ext uri="{FF2B5EF4-FFF2-40B4-BE49-F238E27FC236}">
                <a16:creationId xmlns:a16="http://schemas.microsoft.com/office/drawing/2014/main" id="{498570D1-EC0E-1ADE-AFE9-CA772653899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510095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595">
          <p15:clr>
            <a:srgbClr val="A4A3A4"/>
          </p15:clr>
        </p15:guide>
        <p15:guide id="2" pos="1753">
          <p15:clr>
            <a:srgbClr val="A4A3A4"/>
          </p15:clr>
        </p15:guide>
        <p15:guide id="3" pos="3046">
          <p15:clr>
            <a:srgbClr val="A4A3A4"/>
          </p15:clr>
        </p15:guide>
        <p15:guide id="4" pos="3205">
          <p15:clr>
            <a:srgbClr val="A4A3A4"/>
          </p15:clr>
        </p15:guide>
        <p15:guide id="5" pos="4475">
          <p15:clr>
            <a:srgbClr val="A4A3A4"/>
          </p15:clr>
        </p15:guide>
        <p15:guide id="6" pos="4634">
          <p15:clr>
            <a:srgbClr val="A4A3A4"/>
          </p15:clr>
        </p15:guide>
        <p15:guide id="7" orient="horz" pos="3294">
          <p15:clr>
            <a:srgbClr val="A4A3A4"/>
          </p15:clr>
        </p15:guide>
        <p15:guide id="8" orient="horz" pos="3203">
          <p15:clr>
            <a:srgbClr val="A4A3A4"/>
          </p15:clr>
        </p15:guide>
        <p15:guide id="9" pos="6085">
          <p15:clr>
            <a:srgbClr val="A4A3A4"/>
          </p15:clr>
        </p15:guide>
        <p15:guide id="10" pos="5927">
          <p15:clr>
            <a:srgbClr val="A4A3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ive Topics with Key Message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8" name="Rectangle 7">
            <a:extLst>
              <a:ext uri="{FF2B5EF4-FFF2-40B4-BE49-F238E27FC236}">
                <a16:creationId xmlns:a16="http://schemas.microsoft.com/office/drawing/2014/main" id="{90C5F851-4644-4B57-0E43-DCE7A49A284E}"/>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6">
            <a:extLst>
              <a:ext uri="{FF2B5EF4-FFF2-40B4-BE49-F238E27FC236}">
                <a16:creationId xmlns:a16="http://schemas.microsoft.com/office/drawing/2014/main" id="{E250B86E-D800-9308-3C12-CAA158634DEA}"/>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9" name="Text Placeholder 13">
            <a:extLst>
              <a:ext uri="{FF2B5EF4-FFF2-40B4-BE49-F238E27FC236}">
                <a16:creationId xmlns:a16="http://schemas.microsoft.com/office/drawing/2014/main" id="{D0B0BE33-4359-FA4D-2A78-29CEB1C15272}"/>
              </a:ext>
            </a:extLst>
          </p:cNvPr>
          <p:cNvSpPr>
            <a:spLocks noGrp="1"/>
          </p:cNvSpPr>
          <p:nvPr>
            <p:ph type="body" sz="quarter" idx="36" hasCustomPrompt="1"/>
          </p:nvPr>
        </p:nvSpPr>
        <p:spPr>
          <a:xfrm>
            <a:off x="509588" y="1193799"/>
            <a:ext cx="202247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13">
            <a:extLst>
              <a:ext uri="{FF2B5EF4-FFF2-40B4-BE49-F238E27FC236}">
                <a16:creationId xmlns:a16="http://schemas.microsoft.com/office/drawing/2014/main" id="{15651667-F129-CD6C-48D3-F2AE88DAA96E}"/>
              </a:ext>
            </a:extLst>
          </p:cNvPr>
          <p:cNvSpPr>
            <a:spLocks noGrp="1"/>
          </p:cNvSpPr>
          <p:nvPr>
            <p:ph type="body" sz="quarter" idx="37" hasCustomPrompt="1"/>
          </p:nvPr>
        </p:nvSpPr>
        <p:spPr>
          <a:xfrm>
            <a:off x="27828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1" name="Text Placeholder 13">
            <a:extLst>
              <a:ext uri="{FF2B5EF4-FFF2-40B4-BE49-F238E27FC236}">
                <a16:creationId xmlns:a16="http://schemas.microsoft.com/office/drawing/2014/main" id="{980A3DA7-A3FB-C26C-3903-C1FF3999B138}"/>
              </a:ext>
            </a:extLst>
          </p:cNvPr>
          <p:cNvSpPr>
            <a:spLocks noGrp="1"/>
          </p:cNvSpPr>
          <p:nvPr>
            <p:ph type="body" sz="quarter" idx="39" hasCustomPrompt="1"/>
          </p:nvPr>
        </p:nvSpPr>
        <p:spPr>
          <a:xfrm>
            <a:off x="50815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2" name="Text Placeholder 13">
            <a:extLst>
              <a:ext uri="{FF2B5EF4-FFF2-40B4-BE49-F238E27FC236}">
                <a16:creationId xmlns:a16="http://schemas.microsoft.com/office/drawing/2014/main" id="{361499BC-5112-3896-0850-761CF5173FCC}"/>
              </a:ext>
            </a:extLst>
          </p:cNvPr>
          <p:cNvSpPr>
            <a:spLocks noGrp="1"/>
          </p:cNvSpPr>
          <p:nvPr>
            <p:ph type="body" sz="quarter" idx="41" hasCustomPrompt="1"/>
          </p:nvPr>
        </p:nvSpPr>
        <p:spPr>
          <a:xfrm>
            <a:off x="73866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3" name="Text Placeholder 13">
            <a:extLst>
              <a:ext uri="{FF2B5EF4-FFF2-40B4-BE49-F238E27FC236}">
                <a16:creationId xmlns:a16="http://schemas.microsoft.com/office/drawing/2014/main" id="{40A427D1-8FAF-7F1D-7862-A2DE14271DFD}"/>
              </a:ext>
            </a:extLst>
          </p:cNvPr>
          <p:cNvSpPr>
            <a:spLocks noGrp="1"/>
          </p:cNvSpPr>
          <p:nvPr>
            <p:ph type="body" sz="quarter" idx="42" hasCustomPrompt="1"/>
          </p:nvPr>
        </p:nvSpPr>
        <p:spPr>
          <a:xfrm>
            <a:off x="96599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6" name="Footer Placeholder 4">
            <a:extLst>
              <a:ext uri="{FF2B5EF4-FFF2-40B4-BE49-F238E27FC236}">
                <a16:creationId xmlns:a16="http://schemas.microsoft.com/office/drawing/2014/main" id="{C229EEEE-B0A2-A2BE-35AF-173E9D58E9B0}"/>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7" name="Slide Number Placeholder 5">
            <a:extLst>
              <a:ext uri="{FF2B5EF4-FFF2-40B4-BE49-F238E27FC236}">
                <a16:creationId xmlns:a16="http://schemas.microsoft.com/office/drawing/2014/main" id="{489DF736-28BD-164B-2D6C-31C02106760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826437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95">
          <p15:clr>
            <a:srgbClr val="A4A3A4"/>
          </p15:clr>
        </p15:guide>
        <p15:guide id="4" pos="1753">
          <p15:clr>
            <a:srgbClr val="A4A3A4"/>
          </p15:clr>
        </p15:guide>
        <p15:guide id="5" pos="5927">
          <p15:clr>
            <a:srgbClr val="A4A3A4"/>
          </p15:clr>
        </p15:guide>
        <p15:guide id="6" pos="6085">
          <p15:clr>
            <a:srgbClr val="A4A3A4"/>
          </p15:clr>
        </p15:guide>
        <p15:guide id="7" orient="horz" pos="3294">
          <p15:clr>
            <a:srgbClr val="A4A3A4"/>
          </p15:clr>
        </p15:guide>
        <p15:guide id="8" orient="horz" pos="3203">
          <p15:clr>
            <a:srgbClr val="A4A3A4"/>
          </p15:clr>
        </p15:guide>
        <p15:guide id="9" pos="3046">
          <p15:clr>
            <a:srgbClr val="A4A3A4"/>
          </p15:clr>
        </p15:guide>
        <p15:guide id="10" pos="3205">
          <p15:clr>
            <a:srgbClr val="A4A3A4"/>
          </p15:clr>
        </p15:guide>
        <p15:guide id="11" pos="4475">
          <p15:clr>
            <a:srgbClr val="A4A3A4"/>
          </p15:clr>
        </p15:guide>
        <p15:guide id="12" pos="4634">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ive Topics with Key Message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lvl1pPr>
              <a:defRPr>
                <a:solidFill>
                  <a:schemeClr val="tx2"/>
                </a:solidFill>
              </a:defRPr>
            </a:lvl1pPr>
          </a:lstStyle>
          <a:p>
            <a:r>
              <a:rPr lang="en-US"/>
              <a:t>Click to edit master title style</a:t>
            </a:r>
          </a:p>
        </p:txBody>
      </p:sp>
      <p:sp>
        <p:nvSpPr>
          <p:cNvPr id="8" name="Rectangle 7">
            <a:extLst>
              <a:ext uri="{FF2B5EF4-FFF2-40B4-BE49-F238E27FC236}">
                <a16:creationId xmlns:a16="http://schemas.microsoft.com/office/drawing/2014/main" id="{5B426423-BFF0-2ECA-E6AA-5910B9F37179}"/>
              </a:ext>
            </a:extLst>
          </p:cNvPr>
          <p:cNvSpPr/>
          <p:nvPr userDrawn="1"/>
        </p:nvSpPr>
        <p:spPr>
          <a:xfrm>
            <a:off x="0" y="5229225"/>
            <a:ext cx="12192000" cy="162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 Placeholder 6">
            <a:extLst>
              <a:ext uri="{FF2B5EF4-FFF2-40B4-BE49-F238E27FC236}">
                <a16:creationId xmlns:a16="http://schemas.microsoft.com/office/drawing/2014/main" id="{D886AAE0-10A6-EDDA-62C2-5788956150B3}"/>
              </a:ext>
            </a:extLst>
          </p:cNvPr>
          <p:cNvSpPr>
            <a:spLocks noGrp="1"/>
          </p:cNvSpPr>
          <p:nvPr>
            <p:ph type="body" sz="quarter" idx="13" hasCustomPrompt="1"/>
          </p:nvPr>
        </p:nvSpPr>
        <p:spPr>
          <a:xfrm>
            <a:off x="0" y="5241851"/>
            <a:ext cx="12192000" cy="930349"/>
          </a:xfrm>
          <a:noFill/>
        </p:spPr>
        <p:txBody>
          <a:bodyPr anchor="ctr"/>
          <a:lstStyle>
            <a:lvl1pPr marL="0" indent="0" algn="ctr">
              <a:buNone/>
              <a:defRPr sz="2800" b="0">
                <a:solidFill>
                  <a:schemeClr val="accent1"/>
                </a:solidFill>
              </a:defRPr>
            </a:lvl1pPr>
            <a:lvl2pPr marL="268287" indent="0" algn="ctr">
              <a:buNone/>
              <a:defRPr sz="16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13" name="Text Placeholder 13">
            <a:extLst>
              <a:ext uri="{FF2B5EF4-FFF2-40B4-BE49-F238E27FC236}">
                <a16:creationId xmlns:a16="http://schemas.microsoft.com/office/drawing/2014/main" id="{16B16247-8513-4A14-ED53-51310CF5CA62}"/>
              </a:ext>
            </a:extLst>
          </p:cNvPr>
          <p:cNvSpPr>
            <a:spLocks noGrp="1"/>
          </p:cNvSpPr>
          <p:nvPr>
            <p:ph type="body" sz="quarter" idx="36" hasCustomPrompt="1"/>
          </p:nvPr>
        </p:nvSpPr>
        <p:spPr>
          <a:xfrm>
            <a:off x="509588" y="1193799"/>
            <a:ext cx="2022475" cy="3890963"/>
          </a:xfrm>
        </p:spPr>
        <p:txBody>
          <a:bodyPr>
            <a:normAutofit/>
          </a:bodyPr>
          <a:lstStyle>
            <a:lvl1pPr marL="0" indent="0">
              <a:spcAft>
                <a:spcPts val="300"/>
              </a:spcAft>
              <a:buNone/>
              <a:defRPr sz="1600">
                <a:solidFill>
                  <a:schemeClr val="tx2"/>
                </a:solidFill>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Text Placeholder 13">
            <a:extLst>
              <a:ext uri="{FF2B5EF4-FFF2-40B4-BE49-F238E27FC236}">
                <a16:creationId xmlns:a16="http://schemas.microsoft.com/office/drawing/2014/main" id="{69D069FF-6C8A-5B31-D1E0-989E34BE752C}"/>
              </a:ext>
            </a:extLst>
          </p:cNvPr>
          <p:cNvSpPr>
            <a:spLocks noGrp="1"/>
          </p:cNvSpPr>
          <p:nvPr>
            <p:ph type="body" sz="quarter" idx="37" hasCustomPrompt="1"/>
          </p:nvPr>
        </p:nvSpPr>
        <p:spPr>
          <a:xfrm>
            <a:off x="27828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5" name="Text Placeholder 13">
            <a:extLst>
              <a:ext uri="{FF2B5EF4-FFF2-40B4-BE49-F238E27FC236}">
                <a16:creationId xmlns:a16="http://schemas.microsoft.com/office/drawing/2014/main" id="{F5BA5569-4B1F-CA3D-1BEC-141C18ADABC8}"/>
              </a:ext>
            </a:extLst>
          </p:cNvPr>
          <p:cNvSpPr>
            <a:spLocks noGrp="1"/>
          </p:cNvSpPr>
          <p:nvPr>
            <p:ph type="body" sz="quarter" idx="39" hasCustomPrompt="1"/>
          </p:nvPr>
        </p:nvSpPr>
        <p:spPr>
          <a:xfrm>
            <a:off x="508158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16" name="Text Placeholder 13">
            <a:extLst>
              <a:ext uri="{FF2B5EF4-FFF2-40B4-BE49-F238E27FC236}">
                <a16:creationId xmlns:a16="http://schemas.microsoft.com/office/drawing/2014/main" id="{E319A8E3-5ADD-3288-5F1B-04C917B6854A}"/>
              </a:ext>
            </a:extLst>
          </p:cNvPr>
          <p:cNvSpPr>
            <a:spLocks noGrp="1"/>
          </p:cNvSpPr>
          <p:nvPr>
            <p:ph type="body" sz="quarter" idx="41" hasCustomPrompt="1"/>
          </p:nvPr>
        </p:nvSpPr>
        <p:spPr>
          <a:xfrm>
            <a:off x="73866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2" name="Text Placeholder 13">
            <a:extLst>
              <a:ext uri="{FF2B5EF4-FFF2-40B4-BE49-F238E27FC236}">
                <a16:creationId xmlns:a16="http://schemas.microsoft.com/office/drawing/2014/main" id="{9C7BB977-9162-C416-2FDC-FCFA7C91BF20}"/>
              </a:ext>
            </a:extLst>
          </p:cNvPr>
          <p:cNvSpPr>
            <a:spLocks noGrp="1"/>
          </p:cNvSpPr>
          <p:nvPr>
            <p:ph type="body" sz="quarter" idx="42" hasCustomPrompt="1"/>
          </p:nvPr>
        </p:nvSpPr>
        <p:spPr>
          <a:xfrm>
            <a:off x="9659938" y="1193799"/>
            <a:ext cx="2022475" cy="3890963"/>
          </a:xfrm>
        </p:spPr>
        <p:txBody>
          <a:bodyPr>
            <a:normAutofit/>
          </a:bodyPr>
          <a:lstStyle>
            <a:lvl1pPr marL="0" indent="0">
              <a:spcAft>
                <a:spcPts val="300"/>
              </a:spcAft>
              <a:buNone/>
              <a:defRPr lang="en-US" sz="1600" b="0" i="0" kern="1200" dirty="0">
                <a:solidFill>
                  <a:schemeClr val="tx2"/>
                </a:solidFill>
                <a:latin typeface="+mj-lt"/>
                <a:ea typeface="Microsoft GothicNeo" panose="02000300000000000000" pitchFamily="2" charset="-127"/>
                <a:cs typeface="Microsoft Sans Serif" panose="020B0604020202020204" pitchFamily="34" charset="0"/>
              </a:defRPr>
            </a:lvl1pPr>
            <a:lvl2pPr marL="179388" indent="-169863">
              <a:tabLst/>
              <a:defRPr sz="1400">
                <a:solidFill>
                  <a:schemeClr val="tx2"/>
                </a:solidFill>
              </a:defRPr>
            </a:lvl2pPr>
            <a:lvl3pPr marL="358775" indent="-179388">
              <a:tabLst/>
              <a:defRPr sz="1200">
                <a:solidFill>
                  <a:schemeClr val="tx2"/>
                </a:solidFill>
              </a:defRPr>
            </a:lvl3pPr>
            <a:lvl4pPr marL="533400" indent="-174625">
              <a:tabLst/>
              <a:defRPr sz="1100">
                <a:solidFill>
                  <a:schemeClr val="tx2"/>
                </a:solidFill>
              </a:defRPr>
            </a:lvl4pPr>
            <a:lvl5pPr marL="720725" indent="-187325">
              <a:tabLst/>
              <a:defRPr sz="1100">
                <a:solidFill>
                  <a:schemeClr val="tx2"/>
                </a:solidFill>
              </a:defRPr>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5" name="Footer Placeholder 4">
            <a:extLst>
              <a:ext uri="{FF2B5EF4-FFF2-40B4-BE49-F238E27FC236}">
                <a16:creationId xmlns:a16="http://schemas.microsoft.com/office/drawing/2014/main" id="{2F7A427F-D078-B123-F397-22F5D9C4B053}"/>
              </a:ext>
            </a:extLst>
          </p:cNvPr>
          <p:cNvSpPr>
            <a:spLocks noGrp="1"/>
          </p:cNvSpPr>
          <p:nvPr>
            <p:ph type="ftr" sz="quarter" idx="11"/>
          </p:nvPr>
        </p:nvSpPr>
        <p:spPr>
          <a:xfrm>
            <a:off x="508001" y="6381750"/>
            <a:ext cx="11054079" cy="287610"/>
          </a:xfrm>
        </p:spPr>
        <p:txBody>
          <a:bodyPr/>
          <a:lstStyle>
            <a:lvl1pPr>
              <a:defRPr>
                <a:solidFill>
                  <a:schemeClr val="bg1">
                    <a:lumMod val="60000"/>
                    <a:lumOff val="40000"/>
                  </a:schemeClr>
                </a:solidFill>
              </a:defRPr>
            </a:lvl1pPr>
          </a:lstStyle>
          <a:p>
            <a:endParaRPr lang="en-US"/>
          </a:p>
        </p:txBody>
      </p:sp>
      <p:sp>
        <p:nvSpPr>
          <p:cNvPr id="6" name="Slide Number Placeholder 5">
            <a:extLst>
              <a:ext uri="{FF2B5EF4-FFF2-40B4-BE49-F238E27FC236}">
                <a16:creationId xmlns:a16="http://schemas.microsoft.com/office/drawing/2014/main" id="{F619F4FC-F962-8220-3C63-CD5D48756F5C}"/>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4215967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1595">
          <p15:clr>
            <a:srgbClr val="A4A3A4"/>
          </p15:clr>
        </p15:guide>
        <p15:guide id="4" pos="1753">
          <p15:clr>
            <a:srgbClr val="A4A3A4"/>
          </p15:clr>
        </p15:guide>
        <p15:guide id="5" pos="5927">
          <p15:clr>
            <a:srgbClr val="A4A3A4"/>
          </p15:clr>
        </p15:guide>
        <p15:guide id="6" pos="6085">
          <p15:clr>
            <a:srgbClr val="A4A3A4"/>
          </p15:clr>
        </p15:guide>
        <p15:guide id="7" orient="horz" pos="3294">
          <p15:clr>
            <a:srgbClr val="A4A3A4"/>
          </p15:clr>
        </p15:guide>
        <p15:guide id="8" orient="horz" pos="3203">
          <p15:clr>
            <a:srgbClr val="A4A3A4"/>
          </p15:clr>
        </p15:guide>
        <p15:guide id="9" pos="3046">
          <p15:clr>
            <a:srgbClr val="A4A3A4"/>
          </p15:clr>
        </p15:guide>
        <p15:guide id="10" pos="3205">
          <p15:clr>
            <a:srgbClr val="A4A3A4"/>
          </p15:clr>
        </p15:guide>
        <p15:guide id="11" pos="4475">
          <p15:clr>
            <a:srgbClr val="A4A3A4"/>
          </p15:clr>
        </p15:guide>
        <p15:guide id="12" pos="4634">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_Dark Blue">
    <p:bg>
      <p:bgPr>
        <a:solidFill>
          <a:schemeClr val="accent2"/>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56F4BB75-A65B-C928-4300-940A326B325A}"/>
              </a:ext>
            </a:extLst>
          </p:cNvPr>
          <p:cNvSpPr>
            <a:spLocks noGrp="1"/>
          </p:cNvSpPr>
          <p:nvPr>
            <p:ph type="title" hasCustomPrompt="1"/>
          </p:nvPr>
        </p:nvSpPr>
        <p:spPr bwMode="gray">
          <a:xfrm>
            <a:off x="515937" y="2673350"/>
            <a:ext cx="7056438" cy="1795556"/>
          </a:xfrm>
        </p:spPr>
        <p:txBody>
          <a:bodyPr wrap="square" anchor="ct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Divider slide title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3 lines maximum lorem ipsum dolor sit </a:t>
            </a:r>
            <a:r>
              <a:rPr lang="en-US" sz="4800" spc="-110" err="1">
                <a:solidFill>
                  <a:srgbClr val="FFFFFE"/>
                </a:solidFill>
                <a:ea typeface="Alfabet" pitchFamily="2" charset="0"/>
                <a:cs typeface="Microsoft Sans Serif" panose="020B0604020202020204" pitchFamily="34" charset="0"/>
              </a:rPr>
              <a:t>amet</a:t>
            </a:r>
            <a:endParaRPr lang="en-US" sz="4800" spc="-110">
              <a:solidFill>
                <a:srgbClr val="FFFFFE"/>
              </a:solidFill>
              <a:ea typeface="Alfabet" pitchFamily="2" charset="0"/>
              <a:cs typeface="Microsoft Sans Serif" panose="020B0604020202020204" pitchFamily="34" charset="0"/>
            </a:endParaRPr>
          </a:p>
        </p:txBody>
      </p:sp>
      <p:pic>
        <p:nvPicPr>
          <p:cNvPr id="3" name="Graphic 2">
            <a:extLst>
              <a:ext uri="{FF2B5EF4-FFF2-40B4-BE49-F238E27FC236}">
                <a16:creationId xmlns:a16="http://schemas.microsoft.com/office/drawing/2014/main" id="{5FCC5857-127B-92B1-127D-549E125A84B7}"/>
              </a:ext>
            </a:extLst>
          </p:cNvPr>
          <p:cNvPicPr>
            <a:picLocks noChangeAspect="1"/>
          </p:cNvPicPr>
          <p:nvPr userDrawn="1"/>
        </p:nvPicPr>
        <p:blipFill>
          <a:blip r:embed="rId2">
            <a:extLst>
              <a:ext uri="{96DAC541-7B7A-43D3-8B79-37D633B846F1}">
                <asvg:svgBlip xmlns:asvg="http://schemas.microsoft.com/office/drawing/2016/SVG/main" r:embed="rId3"/>
              </a:ext>
            </a:extLst>
          </a:blip>
          <a:srcRect t="7956"/>
          <a:stretch>
            <a:fillRect/>
          </a:stretch>
        </p:blipFill>
        <p:spPr>
          <a:xfrm rot="19262939" flipV="1">
            <a:off x="7414009" y="2577117"/>
            <a:ext cx="5592194" cy="5147262"/>
          </a:xfrm>
          <a:custGeom>
            <a:avLst/>
            <a:gdLst>
              <a:gd name="connsiteX0" fmla="*/ 2936118 w 5592194"/>
              <a:gd name="connsiteY0" fmla="*/ 5147261 h 5147262"/>
              <a:gd name="connsiteX1" fmla="*/ 5592194 w 5592194"/>
              <a:gd name="connsiteY1" fmla="*/ 3000171 h 5147262"/>
              <a:gd name="connsiteX2" fmla="*/ 5592194 w 5592194"/>
              <a:gd name="connsiteY2" fmla="*/ 2879976 h 5147262"/>
              <a:gd name="connsiteX3" fmla="*/ 3264109 w 5592194"/>
              <a:gd name="connsiteY3" fmla="*/ 0 h 5147262"/>
              <a:gd name="connsiteX4" fmla="*/ 0 w 5592194"/>
              <a:gd name="connsiteY4" fmla="*/ 2638607 h 5147262"/>
              <a:gd name="connsiteX5" fmla="*/ 0 w 5592194"/>
              <a:gd name="connsiteY5" fmla="*/ 3023965 h 5147262"/>
              <a:gd name="connsiteX6" fmla="*/ 1716408 w 5592194"/>
              <a:gd name="connsiteY6" fmla="*/ 5147262 h 514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194" h="5147262">
                <a:moveTo>
                  <a:pt x="2936118" y="5147261"/>
                </a:moveTo>
                <a:lnTo>
                  <a:pt x="5592194" y="3000171"/>
                </a:lnTo>
                <a:lnTo>
                  <a:pt x="5592194" y="2879976"/>
                </a:lnTo>
                <a:lnTo>
                  <a:pt x="3264109" y="0"/>
                </a:lnTo>
                <a:lnTo>
                  <a:pt x="0" y="2638607"/>
                </a:lnTo>
                <a:lnTo>
                  <a:pt x="0" y="3023965"/>
                </a:lnTo>
                <a:lnTo>
                  <a:pt x="1716408" y="5147262"/>
                </a:lnTo>
                <a:close/>
              </a:path>
            </a:pathLst>
          </a:custGeom>
        </p:spPr>
      </p:pic>
      <p:pic>
        <p:nvPicPr>
          <p:cNvPr id="6" name="Picture 2">
            <a:extLst>
              <a:ext uri="{FF2B5EF4-FFF2-40B4-BE49-F238E27FC236}">
                <a16:creationId xmlns:a16="http://schemas.microsoft.com/office/drawing/2014/main" id="{B4CD1440-8C09-3A2A-5025-11244190A58A}"/>
              </a:ext>
            </a:extLst>
          </p:cNvPr>
          <p:cNvPicPr>
            <a:picLocks noChangeAspect="1" noChangeArrowheads="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r="83264"/>
          <a:stretch/>
        </p:blipFill>
        <p:spPr bwMode="auto">
          <a:xfrm>
            <a:off x="9920889" y="4823714"/>
            <a:ext cx="938292" cy="102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77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50/50 Re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0FA1FF-B9BB-4FB7-FEF1-F702DBFCFE7B}"/>
              </a:ext>
            </a:extLst>
          </p:cNvPr>
          <p:cNvSpPr/>
          <p:nvPr userDrawn="1"/>
        </p:nvSpPr>
        <p:spPr>
          <a:xfrm>
            <a:off x="6096000" y="0"/>
            <a:ext cx="6096000" cy="6858000"/>
          </a:xfrm>
          <a:prstGeom prst="rect">
            <a:avLst/>
          </a:prstGeom>
          <a:gradFill>
            <a:gsLst>
              <a:gs pos="80000">
                <a:schemeClr val="accent2"/>
              </a:gs>
              <a:gs pos="1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196975"/>
            <a:ext cx="5293283"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60A4D5D0-ECDC-F905-8122-5711983D820B}"/>
              </a:ext>
            </a:extLst>
          </p:cNvPr>
          <p:cNvSpPr>
            <a:spLocks noGrp="1"/>
          </p:cNvSpPr>
          <p:nvPr>
            <p:ph type="title" hasCustomPrompt="1"/>
          </p:nvPr>
        </p:nvSpPr>
        <p:spPr>
          <a:xfrm>
            <a:off x="515380" y="333957"/>
            <a:ext cx="5291531" cy="647119"/>
          </a:xfrm>
        </p:spPr>
        <p:txBody>
          <a:bodyPr/>
          <a:lstStyle/>
          <a:p>
            <a:r>
              <a:rPr lang="en-US"/>
              <a:t>Click to edit master title style</a:t>
            </a:r>
            <a:endParaRPr lang="en-CA"/>
          </a:p>
        </p:txBody>
      </p:sp>
      <p:sp>
        <p:nvSpPr>
          <p:cNvPr id="5" name="Footer Placeholder 4">
            <a:extLst>
              <a:ext uri="{FF2B5EF4-FFF2-40B4-BE49-F238E27FC236}">
                <a16:creationId xmlns:a16="http://schemas.microsoft.com/office/drawing/2014/main" id="{4E15056D-51CB-D0F3-D3AC-AC472481CDCA}"/>
              </a:ext>
            </a:extLst>
          </p:cNvPr>
          <p:cNvSpPr>
            <a:spLocks noGrp="1"/>
          </p:cNvSpPr>
          <p:nvPr>
            <p:ph type="ftr" sz="quarter" idx="11"/>
          </p:nvPr>
        </p:nvSpPr>
        <p:spPr>
          <a:xfrm>
            <a:off x="508001" y="6381750"/>
            <a:ext cx="5307583" cy="287610"/>
          </a:xfrm>
        </p:spPr>
        <p:txBody>
          <a:bodyPr/>
          <a:lstStyle>
            <a:lvl1pPr>
              <a:defRPr>
                <a:solidFill>
                  <a:schemeClr val="tx1">
                    <a:lumMod val="60000"/>
                    <a:lumOff val="40000"/>
                  </a:schemeClr>
                </a:solidFill>
              </a:defRPr>
            </a:lvl1pPr>
          </a:lstStyle>
          <a:p>
            <a:endParaRPr lang="en-US"/>
          </a:p>
        </p:txBody>
      </p:sp>
      <p:sp>
        <p:nvSpPr>
          <p:cNvPr id="13" name="Text Placeholder 3">
            <a:extLst>
              <a:ext uri="{FF2B5EF4-FFF2-40B4-BE49-F238E27FC236}">
                <a16:creationId xmlns:a16="http://schemas.microsoft.com/office/drawing/2014/main" id="{DF8C58F4-5E09-1827-6082-9EE82B7438FC}"/>
              </a:ext>
            </a:extLst>
          </p:cNvPr>
          <p:cNvSpPr>
            <a:spLocks noGrp="1"/>
          </p:cNvSpPr>
          <p:nvPr>
            <p:ph type="body" sz="half" idx="2" hasCustomPrompt="1"/>
          </p:nvPr>
        </p:nvSpPr>
        <p:spPr>
          <a:xfrm>
            <a:off x="6376988" y="333375"/>
            <a:ext cx="5307012" cy="644525"/>
          </a:xfrm>
        </p:spPr>
        <p:txBody>
          <a:bodyPr rIns="0" anchor="t">
            <a:noAutofit/>
          </a:bodyPr>
          <a:lstStyle>
            <a:lvl1pPr marL="0" indent="0">
              <a:buNone/>
              <a:defRPr sz="2800" spc="-4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5FBA12C8-4829-4FDB-6A5E-51B189F0D427}"/>
              </a:ext>
            </a:extLst>
          </p:cNvPr>
          <p:cNvSpPr>
            <a:spLocks noGrp="1"/>
          </p:cNvSpPr>
          <p:nvPr>
            <p:ph idx="13" hasCustomPrompt="1"/>
          </p:nvPr>
        </p:nvSpPr>
        <p:spPr>
          <a:xfrm>
            <a:off x="6384032" y="1196975"/>
            <a:ext cx="5293283" cy="49688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6A57780B-96C0-714F-B636-590966F0FA5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7488855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50/50 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0FA1FF-B9BB-4FB7-FEF1-F702DBFCFE7B}"/>
              </a:ext>
            </a:extLst>
          </p:cNvPr>
          <p:cNvSpPr/>
          <p:nvPr userDrawn="1"/>
        </p:nvSpPr>
        <p:spPr>
          <a:xfrm>
            <a:off x="6096000" y="0"/>
            <a:ext cx="6096000" cy="6858000"/>
          </a:xfrm>
          <a:prstGeom prst="rect">
            <a:avLst/>
          </a:prstGeom>
          <a:gradFill>
            <a:gsLst>
              <a:gs pos="80000">
                <a:schemeClr val="accent3"/>
              </a:gs>
              <a:gs pos="1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7" name="Title 8">
            <a:extLst>
              <a:ext uri="{FF2B5EF4-FFF2-40B4-BE49-F238E27FC236}">
                <a16:creationId xmlns:a16="http://schemas.microsoft.com/office/drawing/2014/main" id="{E0DD1971-7871-357D-64F2-0A03E52FBEBA}"/>
              </a:ext>
            </a:extLst>
          </p:cNvPr>
          <p:cNvSpPr>
            <a:spLocks noGrp="1"/>
          </p:cNvSpPr>
          <p:nvPr>
            <p:ph type="title" hasCustomPrompt="1"/>
          </p:nvPr>
        </p:nvSpPr>
        <p:spPr>
          <a:xfrm>
            <a:off x="515380" y="333957"/>
            <a:ext cx="5291531" cy="647119"/>
          </a:xfrm>
        </p:spPr>
        <p:txBody>
          <a:bodyPr/>
          <a:lstStyle/>
          <a:p>
            <a:r>
              <a:rPr lang="en-US"/>
              <a:t>Click to edit master title style</a:t>
            </a:r>
            <a:endParaRPr lang="en-CA"/>
          </a:p>
        </p:txBody>
      </p:sp>
      <p:sp>
        <p:nvSpPr>
          <p:cNvPr id="13" name="Content Placeholder 2">
            <a:extLst>
              <a:ext uri="{FF2B5EF4-FFF2-40B4-BE49-F238E27FC236}">
                <a16:creationId xmlns:a16="http://schemas.microsoft.com/office/drawing/2014/main" id="{7B5EBECC-3E11-4A8E-6457-2CDA415C8D98}"/>
              </a:ext>
            </a:extLst>
          </p:cNvPr>
          <p:cNvSpPr>
            <a:spLocks noGrp="1"/>
          </p:cNvSpPr>
          <p:nvPr>
            <p:ph idx="1" hasCustomPrompt="1"/>
          </p:nvPr>
        </p:nvSpPr>
        <p:spPr>
          <a:xfrm>
            <a:off x="515380" y="1196975"/>
            <a:ext cx="5293283"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BD41A709-95AD-A665-DEC1-4ED658B79AE5}"/>
              </a:ext>
            </a:extLst>
          </p:cNvPr>
          <p:cNvSpPr>
            <a:spLocks noGrp="1"/>
          </p:cNvSpPr>
          <p:nvPr>
            <p:ph type="ftr" sz="quarter" idx="11"/>
          </p:nvPr>
        </p:nvSpPr>
        <p:spPr>
          <a:xfrm>
            <a:off x="508001" y="6381750"/>
            <a:ext cx="5307583" cy="287610"/>
          </a:xfrm>
        </p:spPr>
        <p:txBody>
          <a:bodyPr/>
          <a:lstStyle>
            <a:lvl1pPr>
              <a:defRPr>
                <a:solidFill>
                  <a:schemeClr val="tx1">
                    <a:lumMod val="60000"/>
                    <a:lumOff val="40000"/>
                  </a:schemeClr>
                </a:solidFill>
              </a:defRPr>
            </a:lvl1pPr>
          </a:lstStyle>
          <a:p>
            <a:endParaRPr lang="en-US"/>
          </a:p>
        </p:txBody>
      </p:sp>
      <p:sp>
        <p:nvSpPr>
          <p:cNvPr id="18" name="Text Placeholder 3">
            <a:extLst>
              <a:ext uri="{FF2B5EF4-FFF2-40B4-BE49-F238E27FC236}">
                <a16:creationId xmlns:a16="http://schemas.microsoft.com/office/drawing/2014/main" id="{9EB80BBF-B94E-C088-61EE-732873FC5E6A}"/>
              </a:ext>
            </a:extLst>
          </p:cNvPr>
          <p:cNvSpPr>
            <a:spLocks noGrp="1"/>
          </p:cNvSpPr>
          <p:nvPr>
            <p:ph type="body" sz="half" idx="2" hasCustomPrompt="1"/>
          </p:nvPr>
        </p:nvSpPr>
        <p:spPr>
          <a:xfrm>
            <a:off x="6376988" y="333375"/>
            <a:ext cx="5307012" cy="644525"/>
          </a:xfrm>
        </p:spPr>
        <p:txBody>
          <a:bodyPr rIns="0" anchor="t">
            <a:noAutofit/>
          </a:bodyPr>
          <a:lstStyle>
            <a:lvl1pPr marL="0" indent="0">
              <a:buNone/>
              <a:defRPr sz="2800" spc="-4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Content Placeholder 2">
            <a:extLst>
              <a:ext uri="{FF2B5EF4-FFF2-40B4-BE49-F238E27FC236}">
                <a16:creationId xmlns:a16="http://schemas.microsoft.com/office/drawing/2014/main" id="{A6B3F4A5-E687-65FA-2D76-00483E7653AF}"/>
              </a:ext>
            </a:extLst>
          </p:cNvPr>
          <p:cNvSpPr>
            <a:spLocks noGrp="1"/>
          </p:cNvSpPr>
          <p:nvPr>
            <p:ph idx="13" hasCustomPrompt="1"/>
          </p:nvPr>
        </p:nvSpPr>
        <p:spPr>
          <a:xfrm>
            <a:off x="6384032" y="1196975"/>
            <a:ext cx="5293283" cy="49688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BD88517B-6ECB-CA64-D510-05C09D5418F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0983505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50/50 Purpl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0FA1FF-B9BB-4FB7-FEF1-F702DBFCFE7B}"/>
              </a:ext>
            </a:extLst>
          </p:cNvPr>
          <p:cNvSpPr/>
          <p:nvPr userDrawn="1"/>
        </p:nvSpPr>
        <p:spPr>
          <a:xfrm>
            <a:off x="6096000" y="0"/>
            <a:ext cx="6096000" cy="6858000"/>
          </a:xfrm>
          <a:prstGeom prst="rect">
            <a:avLst/>
          </a:prstGeom>
          <a:gradFill>
            <a:gsLst>
              <a:gs pos="80000">
                <a:schemeClr val="accent5"/>
              </a:gs>
              <a:gs pos="1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7" name="Title 8">
            <a:extLst>
              <a:ext uri="{FF2B5EF4-FFF2-40B4-BE49-F238E27FC236}">
                <a16:creationId xmlns:a16="http://schemas.microsoft.com/office/drawing/2014/main" id="{E5FBDDE8-D77A-9DFD-488E-2CC999E3E082}"/>
              </a:ext>
            </a:extLst>
          </p:cNvPr>
          <p:cNvSpPr>
            <a:spLocks noGrp="1"/>
          </p:cNvSpPr>
          <p:nvPr>
            <p:ph type="title" hasCustomPrompt="1"/>
          </p:nvPr>
        </p:nvSpPr>
        <p:spPr>
          <a:xfrm>
            <a:off x="515380" y="333957"/>
            <a:ext cx="5291531" cy="647119"/>
          </a:xfrm>
        </p:spPr>
        <p:txBody>
          <a:bodyPr/>
          <a:lstStyle/>
          <a:p>
            <a:r>
              <a:rPr lang="en-US"/>
              <a:t>Click to edit master title style</a:t>
            </a:r>
            <a:endParaRPr lang="en-CA"/>
          </a:p>
        </p:txBody>
      </p:sp>
      <p:sp>
        <p:nvSpPr>
          <p:cNvPr id="10" name="Text Placeholder 3">
            <a:extLst>
              <a:ext uri="{FF2B5EF4-FFF2-40B4-BE49-F238E27FC236}">
                <a16:creationId xmlns:a16="http://schemas.microsoft.com/office/drawing/2014/main" id="{3DBBEB8C-86B6-32C2-6D9A-FEFCC85382BD}"/>
              </a:ext>
            </a:extLst>
          </p:cNvPr>
          <p:cNvSpPr>
            <a:spLocks noGrp="1"/>
          </p:cNvSpPr>
          <p:nvPr>
            <p:ph type="body" sz="half" idx="2" hasCustomPrompt="1"/>
          </p:nvPr>
        </p:nvSpPr>
        <p:spPr>
          <a:xfrm>
            <a:off x="6376988" y="333375"/>
            <a:ext cx="5307012" cy="644525"/>
          </a:xfrm>
        </p:spPr>
        <p:txBody>
          <a:bodyPr rIns="0" anchor="t">
            <a:noAutofit/>
          </a:bodyPr>
          <a:lstStyle>
            <a:lvl1pPr marL="0" indent="0">
              <a:buNone/>
              <a:defRPr sz="2800" spc="-4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Content Placeholder 2">
            <a:extLst>
              <a:ext uri="{FF2B5EF4-FFF2-40B4-BE49-F238E27FC236}">
                <a16:creationId xmlns:a16="http://schemas.microsoft.com/office/drawing/2014/main" id="{DF5D7178-97E7-0C94-71EB-3BE7E35D3683}"/>
              </a:ext>
            </a:extLst>
          </p:cNvPr>
          <p:cNvSpPr>
            <a:spLocks noGrp="1"/>
          </p:cNvSpPr>
          <p:nvPr>
            <p:ph idx="1" hasCustomPrompt="1"/>
          </p:nvPr>
        </p:nvSpPr>
        <p:spPr>
          <a:xfrm>
            <a:off x="515380" y="1196975"/>
            <a:ext cx="5293283"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A6D65C0F-C876-4824-776B-1ED07AAB55D5}"/>
              </a:ext>
            </a:extLst>
          </p:cNvPr>
          <p:cNvSpPr>
            <a:spLocks noGrp="1"/>
          </p:cNvSpPr>
          <p:nvPr>
            <p:ph idx="13" hasCustomPrompt="1"/>
          </p:nvPr>
        </p:nvSpPr>
        <p:spPr>
          <a:xfrm>
            <a:off x="6384032" y="1196975"/>
            <a:ext cx="5293283" cy="49688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DC4B815D-BCD3-860C-C804-ADADF68C2AD2}"/>
              </a:ext>
            </a:extLst>
          </p:cNvPr>
          <p:cNvSpPr>
            <a:spLocks noGrp="1"/>
          </p:cNvSpPr>
          <p:nvPr>
            <p:ph type="ftr" sz="quarter" idx="11"/>
          </p:nvPr>
        </p:nvSpPr>
        <p:spPr>
          <a:xfrm>
            <a:off x="508001" y="6381750"/>
            <a:ext cx="5307583" cy="287610"/>
          </a:xfrm>
        </p:spPr>
        <p:txBody>
          <a:bodyPr/>
          <a:lstStyle>
            <a:lvl1pPr>
              <a:defRPr>
                <a:solidFill>
                  <a:schemeClr val="tx1">
                    <a:lumMod val="60000"/>
                    <a:lumOff val="40000"/>
                  </a:schemeClr>
                </a:solidFill>
              </a:defRPr>
            </a:lvl1pPr>
          </a:lstStyle>
          <a:p>
            <a:endParaRPr lang="en-US"/>
          </a:p>
        </p:txBody>
      </p:sp>
      <p:sp>
        <p:nvSpPr>
          <p:cNvPr id="5" name="Slide Number Placeholder 5">
            <a:extLst>
              <a:ext uri="{FF2B5EF4-FFF2-40B4-BE49-F238E27FC236}">
                <a16:creationId xmlns:a16="http://schemas.microsoft.com/office/drawing/2014/main" id="{4A441725-AABB-55CD-2672-BE70FFB7A758}"/>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7736446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Product Hightlights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760D52-AFAC-CE4D-DF57-9E5EC2DB7E76}"/>
              </a:ext>
            </a:extLst>
          </p:cNvPr>
          <p:cNvSpPr>
            <a:spLocks noGrp="1"/>
          </p:cNvSpPr>
          <p:nvPr>
            <p:ph type="ftr" sz="quarter" idx="14"/>
          </p:nvPr>
        </p:nvSpPr>
        <p:spPr/>
        <p:txBody>
          <a:bodyPr/>
          <a:lstStyle>
            <a:lvl1pPr>
              <a:defRPr>
                <a:solidFill>
                  <a:schemeClr val="tx2"/>
                </a:solidFill>
              </a:defRPr>
            </a:lvl1pPr>
          </a:lstStyle>
          <a:p>
            <a:endParaRPr lang="en-US"/>
          </a:p>
        </p:txBody>
      </p:sp>
      <p:sp>
        <p:nvSpPr>
          <p:cNvPr id="7" name="Picture Placeholder 8">
            <a:extLst>
              <a:ext uri="{FF2B5EF4-FFF2-40B4-BE49-F238E27FC236}">
                <a16:creationId xmlns:a16="http://schemas.microsoft.com/office/drawing/2014/main" id="{42CFE31E-9137-3667-8CCD-BA9AD5A993AE}"/>
              </a:ext>
            </a:extLst>
          </p:cNvPr>
          <p:cNvSpPr>
            <a:spLocks noGrp="1"/>
          </p:cNvSpPr>
          <p:nvPr>
            <p:ph type="pic" sz="quarter" idx="13"/>
          </p:nvPr>
        </p:nvSpPr>
        <p:spPr>
          <a:xfrm>
            <a:off x="6096001" y="663315"/>
            <a:ext cx="5584824" cy="5508886"/>
          </a:xfrm>
          <a:no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8" name="Title 1">
            <a:extLst>
              <a:ext uri="{FF2B5EF4-FFF2-40B4-BE49-F238E27FC236}">
                <a16:creationId xmlns:a16="http://schemas.microsoft.com/office/drawing/2014/main" id="{5FFA98BE-ECDB-0DB8-8830-3058A108C4A1}"/>
              </a:ext>
            </a:extLst>
          </p:cNvPr>
          <p:cNvSpPr>
            <a:spLocks noGrp="1"/>
          </p:cNvSpPr>
          <p:nvPr>
            <p:ph type="title" hasCustomPrompt="1"/>
          </p:nvPr>
        </p:nvSpPr>
        <p:spPr>
          <a:xfrm>
            <a:off x="511175" y="685800"/>
            <a:ext cx="5205150" cy="5486400"/>
          </a:xfrm>
        </p:spPr>
        <p:txBody>
          <a:bodyPr anchor="ctr"/>
          <a:lstStyle>
            <a:lvl1pPr>
              <a:defRPr sz="4800" b="0" cap="all" baseline="0">
                <a:solidFill>
                  <a:schemeClr val="tx2"/>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2D91E00E-2462-4F88-7EE9-D4B285BD95B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075167226"/>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Product Hightlights Blue">
    <p:bg>
      <p:bgPr>
        <a:gradFill>
          <a:gsLst>
            <a:gs pos="80000">
              <a:schemeClr val="accent3"/>
            </a:gs>
            <a:gs pos="10000">
              <a:schemeClr val="accent4"/>
            </a:gs>
          </a:gsLst>
          <a:lin ang="5400000" scaled="0"/>
        </a:gra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7E4CB202-DC06-D5FA-CFFB-627CD16839E1}"/>
              </a:ext>
            </a:extLst>
          </p:cNvPr>
          <p:cNvSpPr>
            <a:spLocks noGrp="1"/>
          </p:cNvSpPr>
          <p:nvPr>
            <p:ph type="pic" sz="quarter" idx="13"/>
          </p:nvPr>
        </p:nvSpPr>
        <p:spPr>
          <a:xfrm>
            <a:off x="6096001" y="663315"/>
            <a:ext cx="5584824" cy="5508886"/>
          </a:xfrm>
          <a:no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9" name="Title 1">
            <a:extLst>
              <a:ext uri="{FF2B5EF4-FFF2-40B4-BE49-F238E27FC236}">
                <a16:creationId xmlns:a16="http://schemas.microsoft.com/office/drawing/2014/main" id="{AD938195-08E4-90AD-12C4-BBC2F9DB0A9C}"/>
              </a:ext>
            </a:extLst>
          </p:cNvPr>
          <p:cNvSpPr>
            <a:spLocks noGrp="1"/>
          </p:cNvSpPr>
          <p:nvPr>
            <p:ph type="title" hasCustomPrompt="1"/>
          </p:nvPr>
        </p:nvSpPr>
        <p:spPr>
          <a:xfrm>
            <a:off x="511175" y="685800"/>
            <a:ext cx="5205150" cy="5486400"/>
          </a:xfrm>
        </p:spPr>
        <p:txBody>
          <a:bodyPr anchor="ctr"/>
          <a:lstStyle>
            <a:lvl1pPr>
              <a:defRPr sz="4800" b="0" cap="all" baseline="0">
                <a:solidFill>
                  <a:schemeClr val="tx2"/>
                </a:solidFill>
              </a:defRPr>
            </a:lvl1pPr>
          </a:lstStyle>
          <a:p>
            <a:r>
              <a:rPr lang="en-US"/>
              <a:t>CLICK TO EDIT MASTER TITLE STYLE</a:t>
            </a:r>
          </a:p>
        </p:txBody>
      </p:sp>
      <p:sp>
        <p:nvSpPr>
          <p:cNvPr id="2" name="Footer Placeholder 2">
            <a:extLst>
              <a:ext uri="{FF2B5EF4-FFF2-40B4-BE49-F238E27FC236}">
                <a16:creationId xmlns:a16="http://schemas.microsoft.com/office/drawing/2014/main" id="{B8BD4B94-2C06-649A-C573-E170DF7C3ED6}"/>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3" name="Slide Number Placeholder 5">
            <a:extLst>
              <a:ext uri="{FF2B5EF4-FFF2-40B4-BE49-F238E27FC236}">
                <a16:creationId xmlns:a16="http://schemas.microsoft.com/office/drawing/2014/main" id="{44BEE7FC-3A7A-50CC-CC64-74185747A76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585528273"/>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Product Hightlights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1122F592-4755-0EA1-2EC4-90E93C7AE983}"/>
              </a:ext>
            </a:extLst>
          </p:cNvPr>
          <p:cNvSpPr>
            <a:spLocks noGrp="1"/>
          </p:cNvSpPr>
          <p:nvPr>
            <p:ph type="pic" sz="quarter" idx="13"/>
          </p:nvPr>
        </p:nvSpPr>
        <p:spPr>
          <a:xfrm>
            <a:off x="6096001" y="663315"/>
            <a:ext cx="5584824" cy="5508886"/>
          </a:xfrm>
          <a:no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9" name="Title 1">
            <a:extLst>
              <a:ext uri="{FF2B5EF4-FFF2-40B4-BE49-F238E27FC236}">
                <a16:creationId xmlns:a16="http://schemas.microsoft.com/office/drawing/2014/main" id="{90C55AFE-FC3E-3B13-587E-431A065528C8}"/>
              </a:ext>
            </a:extLst>
          </p:cNvPr>
          <p:cNvSpPr>
            <a:spLocks noGrp="1"/>
          </p:cNvSpPr>
          <p:nvPr>
            <p:ph type="title" hasCustomPrompt="1"/>
          </p:nvPr>
        </p:nvSpPr>
        <p:spPr>
          <a:xfrm>
            <a:off x="511175" y="685800"/>
            <a:ext cx="5205150" cy="5486400"/>
          </a:xfrm>
        </p:spPr>
        <p:txBody>
          <a:bodyPr anchor="ctr"/>
          <a:lstStyle>
            <a:lvl1pPr>
              <a:defRPr sz="4800" b="0" cap="all" baseline="0">
                <a:solidFill>
                  <a:schemeClr val="tx2"/>
                </a:solidFill>
              </a:defRPr>
            </a:lvl1pPr>
          </a:lstStyle>
          <a:p>
            <a:r>
              <a:rPr lang="en-US"/>
              <a:t>CLICK TO EDIT MASTER TITLE STYLE</a:t>
            </a:r>
          </a:p>
        </p:txBody>
      </p:sp>
      <p:sp>
        <p:nvSpPr>
          <p:cNvPr id="2" name="Footer Placeholder 2">
            <a:extLst>
              <a:ext uri="{FF2B5EF4-FFF2-40B4-BE49-F238E27FC236}">
                <a16:creationId xmlns:a16="http://schemas.microsoft.com/office/drawing/2014/main" id="{8351BEB6-7ACF-4583-5A18-3D5834FB7684}"/>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3" name="Slide Number Placeholder 5">
            <a:extLst>
              <a:ext uri="{FF2B5EF4-FFF2-40B4-BE49-F238E27FC236}">
                <a16:creationId xmlns:a16="http://schemas.microsoft.com/office/drawing/2014/main" id="{4606A724-A59A-54B0-00CF-85D7EA1DF926}"/>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566463063"/>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roduct Hightlights Gunmetal">
    <p:bg>
      <p:bgPr>
        <a:solidFill>
          <a:schemeClr val="bg1"/>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D3918F6-7758-96C3-6049-DF9981098B8A}"/>
              </a:ext>
            </a:extLst>
          </p:cNvPr>
          <p:cNvSpPr>
            <a:spLocks noGrp="1"/>
          </p:cNvSpPr>
          <p:nvPr>
            <p:ph type="pic" sz="quarter" idx="13"/>
          </p:nvPr>
        </p:nvSpPr>
        <p:spPr>
          <a:xfrm>
            <a:off x="6096001" y="663315"/>
            <a:ext cx="5584824" cy="5508886"/>
          </a:xfrm>
          <a:no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2" name="Title 1">
            <a:extLst>
              <a:ext uri="{FF2B5EF4-FFF2-40B4-BE49-F238E27FC236}">
                <a16:creationId xmlns:a16="http://schemas.microsoft.com/office/drawing/2014/main" id="{CF2A8EAA-9EEF-BB4D-B6EA-9F501CCAA08C}"/>
              </a:ext>
            </a:extLst>
          </p:cNvPr>
          <p:cNvSpPr>
            <a:spLocks noGrp="1"/>
          </p:cNvSpPr>
          <p:nvPr>
            <p:ph type="title" hasCustomPrompt="1"/>
          </p:nvPr>
        </p:nvSpPr>
        <p:spPr>
          <a:xfrm>
            <a:off x="511175" y="685800"/>
            <a:ext cx="5205150" cy="5486400"/>
          </a:xfrm>
        </p:spPr>
        <p:txBody>
          <a:bodyPr anchor="ctr"/>
          <a:lstStyle>
            <a:lvl1pPr>
              <a:defRPr sz="4800" b="0" cap="all" baseline="0">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38FE733E-A786-F97D-C1D6-8826F0D04D45}"/>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4" name="Slide Number Placeholder 5">
            <a:extLst>
              <a:ext uri="{FF2B5EF4-FFF2-40B4-BE49-F238E27FC236}">
                <a16:creationId xmlns:a16="http://schemas.microsoft.com/office/drawing/2014/main" id="{85617E0F-1CEF-CF9B-C263-38306D0F0F77}"/>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27355733"/>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ight Platform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16EB4B-41BF-319E-1DF6-062D632D5177}"/>
              </a:ext>
            </a:extLst>
          </p:cNvPr>
          <p:cNvPicPr>
            <a:picLocks noChangeAspect="1"/>
          </p:cNvPicPr>
          <p:nvPr userDrawn="1"/>
        </p:nvPicPr>
        <p:blipFill rotWithShape="1">
          <a:blip r:embed="rId2"/>
          <a:srcRect l="135" t="435" r="435" b="1"/>
          <a:stretch/>
        </p:blipFill>
        <p:spPr>
          <a:xfrm>
            <a:off x="0" y="0"/>
            <a:ext cx="12192000" cy="6858000"/>
          </a:xfrm>
          <a:prstGeom prst="rect">
            <a:avLst/>
          </a:prstGeom>
        </p:spPr>
      </p:pic>
      <p:sp>
        <p:nvSpPr>
          <p:cNvPr id="2" name="Title 1">
            <a:extLst>
              <a:ext uri="{FF2B5EF4-FFF2-40B4-BE49-F238E27FC236}">
                <a16:creationId xmlns:a16="http://schemas.microsoft.com/office/drawing/2014/main" id="{CF2A8EAA-9EEF-BB4D-B6EA-9F501CCAA08C}"/>
              </a:ext>
            </a:extLst>
          </p:cNvPr>
          <p:cNvSpPr>
            <a:spLocks noGrp="1"/>
          </p:cNvSpPr>
          <p:nvPr>
            <p:ph type="title"/>
          </p:nvPr>
        </p:nvSpPr>
        <p:spPr>
          <a:xfrm>
            <a:off x="515380" y="652209"/>
            <a:ext cx="11161240" cy="792163"/>
          </a:xfrm>
        </p:spPr>
        <p:txBody>
          <a:bodyPr anchor="ctr"/>
          <a:lstStyle>
            <a:lvl1pPr algn="ctr">
              <a:defRPr sz="4800" b="0" cap="all" baseline="0"/>
            </a:lvl1pPr>
          </a:lstStyle>
          <a:p>
            <a:r>
              <a:rPr lang="en-US"/>
              <a:t>Click to edit Master title style</a:t>
            </a:r>
          </a:p>
        </p:txBody>
      </p:sp>
      <p:sp>
        <p:nvSpPr>
          <p:cNvPr id="9" name="Picture Placeholder 9">
            <a:extLst>
              <a:ext uri="{FF2B5EF4-FFF2-40B4-BE49-F238E27FC236}">
                <a16:creationId xmlns:a16="http://schemas.microsoft.com/office/drawing/2014/main" id="{82679F79-9E35-481F-B9CE-A6074A4BEE1F}"/>
              </a:ext>
            </a:extLst>
          </p:cNvPr>
          <p:cNvSpPr>
            <a:spLocks noGrp="1"/>
          </p:cNvSpPr>
          <p:nvPr>
            <p:ph type="pic" sz="quarter" idx="25" hasCustomPrompt="1"/>
          </p:nvPr>
        </p:nvSpPr>
        <p:spPr>
          <a:xfrm>
            <a:off x="4151784" y="2076098"/>
            <a:ext cx="3888432" cy="3166961"/>
          </a:xfrm>
        </p:spPr>
        <p:txBody>
          <a:bodyPr anchor="ctr">
            <a:normAutofit/>
          </a:bodyPr>
          <a:lstStyle>
            <a:lvl1pPr marL="0" indent="0" algn="ctr">
              <a:buNone/>
              <a:defRPr sz="1100" b="0" cap="none" baseline="0">
                <a:solidFill>
                  <a:schemeClr val="tx1"/>
                </a:solidFill>
              </a:defRPr>
            </a:lvl1pPr>
          </a:lstStyle>
          <a:p>
            <a:r>
              <a:rPr lang="en-CA"/>
              <a:t>Drop in showcase</a:t>
            </a:r>
            <a:br>
              <a:rPr lang="en-CA"/>
            </a:br>
            <a:r>
              <a:rPr lang="en-CA"/>
              <a:t>object here</a:t>
            </a:r>
          </a:p>
        </p:txBody>
      </p:sp>
      <p:sp>
        <p:nvSpPr>
          <p:cNvPr id="10" name="Footer Placeholder 9">
            <a:extLst>
              <a:ext uri="{FF2B5EF4-FFF2-40B4-BE49-F238E27FC236}">
                <a16:creationId xmlns:a16="http://schemas.microsoft.com/office/drawing/2014/main" id="{A89A4255-9E9A-D0B2-EEB2-FA73B3A55D54}"/>
              </a:ext>
            </a:extLst>
          </p:cNvPr>
          <p:cNvSpPr>
            <a:spLocks noGrp="1"/>
          </p:cNvSpPr>
          <p:nvPr>
            <p:ph type="ftr" sz="quarter" idx="26"/>
          </p:nvPr>
        </p:nvSpPr>
        <p:spPr/>
        <p:txBody>
          <a:bodyPr/>
          <a:lstStyle>
            <a:lvl1pPr>
              <a:defRPr>
                <a:solidFill>
                  <a:schemeClr val="tx1">
                    <a:lumMod val="60000"/>
                    <a:lumOff val="40000"/>
                  </a:schemeClr>
                </a:solidFill>
              </a:defRPr>
            </a:lvl1pPr>
          </a:lstStyle>
          <a:p>
            <a:endParaRPr lang="en-US"/>
          </a:p>
        </p:txBody>
      </p:sp>
      <p:sp>
        <p:nvSpPr>
          <p:cNvPr id="4" name="Slide Number Placeholder 5">
            <a:extLst>
              <a:ext uri="{FF2B5EF4-FFF2-40B4-BE49-F238E27FC236}">
                <a16:creationId xmlns:a16="http://schemas.microsoft.com/office/drawing/2014/main" id="{74355010-6604-63F8-EA3E-61FD2669DF0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0706740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Light Platform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21873B-15F0-FFA1-7700-BBB05B67A640}"/>
              </a:ext>
            </a:extLst>
          </p:cNvPr>
          <p:cNvPicPr>
            <a:picLocks noChangeAspect="1"/>
          </p:cNvPicPr>
          <p:nvPr userDrawn="1"/>
        </p:nvPicPr>
        <p:blipFill rotWithShape="1">
          <a:blip r:embed="rId2"/>
          <a:srcRect l="394" t="394" r="960" b="960"/>
          <a:stretch/>
        </p:blipFill>
        <p:spPr>
          <a:xfrm>
            <a:off x="-1" y="-1"/>
            <a:ext cx="12192001" cy="6858001"/>
          </a:xfrm>
          <a:prstGeom prst="rect">
            <a:avLst/>
          </a:prstGeom>
        </p:spPr>
      </p:pic>
      <p:sp>
        <p:nvSpPr>
          <p:cNvPr id="2" name="Title 1">
            <a:extLst>
              <a:ext uri="{FF2B5EF4-FFF2-40B4-BE49-F238E27FC236}">
                <a16:creationId xmlns:a16="http://schemas.microsoft.com/office/drawing/2014/main" id="{CF2A8EAA-9EEF-BB4D-B6EA-9F501CCAA08C}"/>
              </a:ext>
            </a:extLst>
          </p:cNvPr>
          <p:cNvSpPr>
            <a:spLocks noGrp="1"/>
          </p:cNvSpPr>
          <p:nvPr>
            <p:ph type="title"/>
          </p:nvPr>
        </p:nvSpPr>
        <p:spPr>
          <a:xfrm>
            <a:off x="515380" y="682906"/>
            <a:ext cx="3724111" cy="5492188"/>
          </a:xfrm>
        </p:spPr>
        <p:txBody>
          <a:bodyPr anchor="ctr"/>
          <a:lstStyle>
            <a:lvl1pPr algn="l">
              <a:defRPr sz="4800" b="0" cap="all" baseline="0"/>
            </a:lvl1pPr>
          </a:lstStyle>
          <a:p>
            <a:r>
              <a:rPr lang="en-US"/>
              <a:t>Click to edit Master title style</a:t>
            </a:r>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lvl1pPr>
              <a:defRPr>
                <a:solidFill>
                  <a:schemeClr val="tx1">
                    <a:lumMod val="60000"/>
                    <a:lumOff val="40000"/>
                  </a:schemeClr>
                </a:solidFill>
              </a:defRPr>
            </a:lvl1pPr>
          </a:lstStyle>
          <a:p>
            <a:endParaRPr lang="en-US"/>
          </a:p>
        </p:txBody>
      </p:sp>
      <p:sp>
        <p:nvSpPr>
          <p:cNvPr id="9" name="Picture Placeholder 9">
            <a:extLst>
              <a:ext uri="{FF2B5EF4-FFF2-40B4-BE49-F238E27FC236}">
                <a16:creationId xmlns:a16="http://schemas.microsoft.com/office/drawing/2014/main" id="{82679F79-9E35-481F-B9CE-A6074A4BEE1F}"/>
              </a:ext>
            </a:extLst>
          </p:cNvPr>
          <p:cNvSpPr>
            <a:spLocks noGrp="1"/>
          </p:cNvSpPr>
          <p:nvPr>
            <p:ph type="pic" sz="quarter" idx="25" hasCustomPrompt="1"/>
          </p:nvPr>
        </p:nvSpPr>
        <p:spPr>
          <a:xfrm>
            <a:off x="4525857" y="692728"/>
            <a:ext cx="4839816" cy="4439496"/>
          </a:xfrm>
        </p:spPr>
        <p:txBody>
          <a:bodyPr anchor="ctr">
            <a:normAutofit/>
          </a:bodyPr>
          <a:lstStyle>
            <a:lvl1pPr marL="0" indent="0" algn="ctr">
              <a:buNone/>
              <a:defRPr sz="1100" b="0" cap="none" baseline="0">
                <a:solidFill>
                  <a:schemeClr val="tx1"/>
                </a:solidFill>
              </a:defRPr>
            </a:lvl1pPr>
          </a:lstStyle>
          <a:p>
            <a:r>
              <a:rPr lang="en-CA"/>
              <a:t>Drop in showcase</a:t>
            </a:r>
            <a:br>
              <a:rPr lang="en-CA"/>
            </a:br>
            <a:r>
              <a:rPr lang="en-CA"/>
              <a:t>object here</a:t>
            </a:r>
          </a:p>
        </p:txBody>
      </p:sp>
      <p:sp>
        <p:nvSpPr>
          <p:cNvPr id="6" name="Slide Number Placeholder 5">
            <a:extLst>
              <a:ext uri="{FF2B5EF4-FFF2-40B4-BE49-F238E27FC236}">
                <a16:creationId xmlns:a16="http://schemas.microsoft.com/office/drawing/2014/main" id="{25E19159-734F-D24F-F267-CA32AA6CC49E}"/>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7647176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Red Platform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12D245-04CE-17FF-C9F6-88B8A860AA2A}"/>
              </a:ext>
            </a:extLst>
          </p:cNvPr>
          <p:cNvPicPr>
            <a:picLocks noChangeAspect="1"/>
          </p:cNvPicPr>
          <p:nvPr userDrawn="1"/>
        </p:nvPicPr>
        <p:blipFill>
          <a:blip r:embed="rId2"/>
          <a:srcRect l="44" r="44"/>
          <a:stretch/>
        </p:blipFill>
        <p:spPr>
          <a:xfrm>
            <a:off x="0" y="0"/>
            <a:ext cx="12192000" cy="6858000"/>
          </a:xfrm>
          <a:prstGeom prst="rect">
            <a:avLst/>
          </a:prstGeom>
        </p:spPr>
      </p:pic>
      <p:sp>
        <p:nvSpPr>
          <p:cNvPr id="2" name="Title 1">
            <a:extLst>
              <a:ext uri="{FF2B5EF4-FFF2-40B4-BE49-F238E27FC236}">
                <a16:creationId xmlns:a16="http://schemas.microsoft.com/office/drawing/2014/main" id="{CF2A8EAA-9EEF-BB4D-B6EA-9F501CCAA08C}"/>
              </a:ext>
            </a:extLst>
          </p:cNvPr>
          <p:cNvSpPr>
            <a:spLocks noGrp="1"/>
          </p:cNvSpPr>
          <p:nvPr>
            <p:ph type="title"/>
          </p:nvPr>
        </p:nvSpPr>
        <p:spPr>
          <a:xfrm>
            <a:off x="515380" y="628751"/>
            <a:ext cx="11161240" cy="792163"/>
          </a:xfrm>
        </p:spPr>
        <p:txBody>
          <a:bodyPr anchor="ctr"/>
          <a:lstStyle>
            <a:lvl1pPr algn="ctr">
              <a:defRPr sz="4800" b="0" cap="all" baseline="0">
                <a:solidFill>
                  <a:schemeClr val="bg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lvl1pPr>
              <a:defRPr>
                <a:solidFill>
                  <a:schemeClr val="bg2"/>
                </a:solidFill>
              </a:defRPr>
            </a:lvl1pPr>
          </a:lstStyle>
          <a:p>
            <a:endParaRPr lang="en-US"/>
          </a:p>
        </p:txBody>
      </p:sp>
      <p:sp>
        <p:nvSpPr>
          <p:cNvPr id="10" name="Picture Placeholder 9">
            <a:extLst>
              <a:ext uri="{FF2B5EF4-FFF2-40B4-BE49-F238E27FC236}">
                <a16:creationId xmlns:a16="http://schemas.microsoft.com/office/drawing/2014/main" id="{F7C4577D-3504-B6C5-C92B-6B8EE23CDAF7}"/>
              </a:ext>
            </a:extLst>
          </p:cNvPr>
          <p:cNvSpPr>
            <a:spLocks noGrp="1"/>
          </p:cNvSpPr>
          <p:nvPr>
            <p:ph type="pic" sz="quarter" idx="25" hasCustomPrompt="1"/>
          </p:nvPr>
        </p:nvSpPr>
        <p:spPr>
          <a:xfrm>
            <a:off x="4151784" y="2076098"/>
            <a:ext cx="3888432" cy="3166961"/>
          </a:xfrm>
        </p:spPr>
        <p:txBody>
          <a:bodyPr anchor="ctr">
            <a:normAutofit/>
          </a:bodyPr>
          <a:lstStyle>
            <a:lvl1pPr marL="0" indent="0" algn="ctr">
              <a:buNone/>
              <a:defRPr sz="1100" b="1" cap="none" baseline="0">
                <a:solidFill>
                  <a:schemeClr val="bg2"/>
                </a:solidFill>
              </a:defRPr>
            </a:lvl1pPr>
          </a:lstStyle>
          <a:p>
            <a:r>
              <a:rPr lang="en-CA"/>
              <a:t>Drop in showcase</a:t>
            </a:r>
            <a:br>
              <a:rPr lang="en-CA"/>
            </a:br>
            <a:r>
              <a:rPr lang="en-CA"/>
              <a:t>object here</a:t>
            </a:r>
          </a:p>
        </p:txBody>
      </p:sp>
      <p:sp>
        <p:nvSpPr>
          <p:cNvPr id="3" name="Slide Number Placeholder 5">
            <a:extLst>
              <a:ext uri="{FF2B5EF4-FFF2-40B4-BE49-F238E27FC236}">
                <a16:creationId xmlns:a16="http://schemas.microsoft.com/office/drawing/2014/main" id="{98DC2303-11C8-2718-647A-A1107AABE01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060487918"/>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_Qualcomm Blue">
    <p:bg>
      <p:bgPr>
        <a:solidFill>
          <a:schemeClr val="accent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BA59318-1AE9-0D73-E563-6D4B033B5D6F}"/>
              </a:ext>
            </a:extLst>
          </p:cNvPr>
          <p:cNvSpPr>
            <a:spLocks noGrp="1"/>
          </p:cNvSpPr>
          <p:nvPr>
            <p:ph type="title" hasCustomPrompt="1"/>
          </p:nvPr>
        </p:nvSpPr>
        <p:spPr bwMode="gray">
          <a:xfrm>
            <a:off x="515937" y="2673350"/>
            <a:ext cx="7056438" cy="1795556"/>
          </a:xfrm>
        </p:spPr>
        <p:txBody>
          <a:bodyPr wrap="square" anchor="ct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dirty="0">
                <a:solidFill>
                  <a:srgbClr val="FFFFFE"/>
                </a:solidFill>
                <a:ea typeface="Alfabet" pitchFamily="2" charset="0"/>
                <a:cs typeface="Microsoft Sans Serif" panose="020B0604020202020204" pitchFamily="34" charset="0"/>
              </a:rPr>
              <a:t>Divider slide title </a:t>
            </a:r>
            <a:br>
              <a:rPr lang="en-US" sz="4800" spc="-110" dirty="0">
                <a:solidFill>
                  <a:srgbClr val="FFFFFE"/>
                </a:solidFill>
                <a:ea typeface="Alfabet" pitchFamily="2" charset="0"/>
                <a:cs typeface="Microsoft Sans Serif" panose="020B0604020202020204" pitchFamily="34" charset="0"/>
              </a:rPr>
            </a:br>
            <a:r>
              <a:rPr lang="en-US" sz="4800" spc="-110" dirty="0">
                <a:solidFill>
                  <a:srgbClr val="FFFFFE"/>
                </a:solidFill>
                <a:ea typeface="Alfabet" pitchFamily="2" charset="0"/>
                <a:cs typeface="Microsoft Sans Serif" panose="020B0604020202020204" pitchFamily="34" charset="0"/>
              </a:rPr>
              <a:t>3 lines maximum lorem ipsum dolor sit </a:t>
            </a:r>
            <a:r>
              <a:rPr lang="en-US" sz="4800" spc="-110" dirty="0" err="1">
                <a:solidFill>
                  <a:srgbClr val="FFFFFE"/>
                </a:solidFill>
                <a:ea typeface="Alfabet" pitchFamily="2" charset="0"/>
                <a:cs typeface="Microsoft Sans Serif" panose="020B0604020202020204" pitchFamily="34" charset="0"/>
              </a:rPr>
              <a:t>amet</a:t>
            </a:r>
            <a:endParaRPr lang="en-US" sz="4800" spc="-110" dirty="0">
              <a:solidFill>
                <a:srgbClr val="FFFFFE"/>
              </a:solidFill>
              <a:ea typeface="Alfabet" pitchFamily="2" charset="0"/>
              <a:cs typeface="Microsoft Sans Serif" panose="020B0604020202020204" pitchFamily="34" charset="0"/>
            </a:endParaRPr>
          </a:p>
        </p:txBody>
      </p:sp>
      <p:pic>
        <p:nvPicPr>
          <p:cNvPr id="5" name="Graphic 4">
            <a:extLst>
              <a:ext uri="{FF2B5EF4-FFF2-40B4-BE49-F238E27FC236}">
                <a16:creationId xmlns:a16="http://schemas.microsoft.com/office/drawing/2014/main" id="{D0243FD1-3C4D-4017-97D3-97AAAB1E08EB}"/>
              </a:ext>
            </a:extLst>
          </p:cNvPr>
          <p:cNvPicPr>
            <a:picLocks noChangeAspect="1"/>
          </p:cNvPicPr>
          <p:nvPr userDrawn="1"/>
        </p:nvPicPr>
        <p:blipFill>
          <a:blip r:embed="rId2">
            <a:extLst>
              <a:ext uri="{96DAC541-7B7A-43D3-8B79-37D633B846F1}">
                <asvg:svgBlip xmlns:asvg="http://schemas.microsoft.com/office/drawing/2016/SVG/main" r:embed="rId3"/>
              </a:ext>
            </a:extLst>
          </a:blip>
          <a:srcRect t="7956"/>
          <a:stretch>
            <a:fillRect/>
          </a:stretch>
        </p:blipFill>
        <p:spPr>
          <a:xfrm rot="19262939" flipV="1">
            <a:off x="7414009" y="2577117"/>
            <a:ext cx="5592194" cy="5147262"/>
          </a:xfrm>
          <a:custGeom>
            <a:avLst/>
            <a:gdLst>
              <a:gd name="connsiteX0" fmla="*/ 2936118 w 5592194"/>
              <a:gd name="connsiteY0" fmla="*/ 5147261 h 5147262"/>
              <a:gd name="connsiteX1" fmla="*/ 5592194 w 5592194"/>
              <a:gd name="connsiteY1" fmla="*/ 3000171 h 5147262"/>
              <a:gd name="connsiteX2" fmla="*/ 5592194 w 5592194"/>
              <a:gd name="connsiteY2" fmla="*/ 2879976 h 5147262"/>
              <a:gd name="connsiteX3" fmla="*/ 3264109 w 5592194"/>
              <a:gd name="connsiteY3" fmla="*/ 0 h 5147262"/>
              <a:gd name="connsiteX4" fmla="*/ 0 w 5592194"/>
              <a:gd name="connsiteY4" fmla="*/ 2638607 h 5147262"/>
              <a:gd name="connsiteX5" fmla="*/ 0 w 5592194"/>
              <a:gd name="connsiteY5" fmla="*/ 3023965 h 5147262"/>
              <a:gd name="connsiteX6" fmla="*/ 1716408 w 5592194"/>
              <a:gd name="connsiteY6" fmla="*/ 5147262 h 514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194" h="5147262">
                <a:moveTo>
                  <a:pt x="2936118" y="5147261"/>
                </a:moveTo>
                <a:lnTo>
                  <a:pt x="5592194" y="3000171"/>
                </a:lnTo>
                <a:lnTo>
                  <a:pt x="5592194" y="2879976"/>
                </a:lnTo>
                <a:lnTo>
                  <a:pt x="3264109" y="0"/>
                </a:lnTo>
                <a:lnTo>
                  <a:pt x="0" y="2638607"/>
                </a:lnTo>
                <a:lnTo>
                  <a:pt x="0" y="3023965"/>
                </a:lnTo>
                <a:lnTo>
                  <a:pt x="1716408" y="5147262"/>
                </a:lnTo>
                <a:close/>
              </a:path>
            </a:pathLst>
          </a:custGeom>
        </p:spPr>
      </p:pic>
      <p:pic>
        <p:nvPicPr>
          <p:cNvPr id="6" name="Picture 2">
            <a:extLst>
              <a:ext uri="{FF2B5EF4-FFF2-40B4-BE49-F238E27FC236}">
                <a16:creationId xmlns:a16="http://schemas.microsoft.com/office/drawing/2014/main" id="{4349F65B-6B2B-D03F-2060-AF18427437B5}"/>
              </a:ext>
            </a:extLst>
          </p:cNvPr>
          <p:cNvPicPr>
            <a:picLocks noChangeAspect="1" noChangeArrowheads="1"/>
          </p:cNvPicPr>
          <p:nvPr userDrawn="1"/>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r="83264"/>
          <a:stretch/>
        </p:blipFill>
        <p:spPr bwMode="auto">
          <a:xfrm>
            <a:off x="9920889" y="4823714"/>
            <a:ext cx="938292" cy="102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1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77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ed Platform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DACEE1-FC9B-A2DD-9427-DBE322C981D9}"/>
              </a:ext>
            </a:extLst>
          </p:cNvPr>
          <p:cNvPicPr>
            <a:picLocks noChangeAspect="1"/>
          </p:cNvPicPr>
          <p:nvPr userDrawn="1"/>
        </p:nvPicPr>
        <p:blipFill rotWithShape="1">
          <a:blip r:embed="rId2"/>
          <a:srcRect l="146" r="927" b="782"/>
          <a:stretch/>
        </p:blipFill>
        <p:spPr>
          <a:xfrm>
            <a:off x="0" y="-1"/>
            <a:ext cx="12201428" cy="6858001"/>
          </a:xfrm>
          <a:prstGeom prst="rect">
            <a:avLst/>
          </a:prstGeom>
        </p:spPr>
      </p:pic>
      <p:sp>
        <p:nvSpPr>
          <p:cNvPr id="2" name="Title 1">
            <a:extLst>
              <a:ext uri="{FF2B5EF4-FFF2-40B4-BE49-F238E27FC236}">
                <a16:creationId xmlns:a16="http://schemas.microsoft.com/office/drawing/2014/main" id="{CF2A8EAA-9EEF-BB4D-B6EA-9F501CCAA08C}"/>
              </a:ext>
            </a:extLst>
          </p:cNvPr>
          <p:cNvSpPr>
            <a:spLocks noGrp="1"/>
          </p:cNvSpPr>
          <p:nvPr>
            <p:ph type="title"/>
          </p:nvPr>
        </p:nvSpPr>
        <p:spPr>
          <a:xfrm>
            <a:off x="515380" y="706056"/>
            <a:ext cx="3724111" cy="5445888"/>
          </a:xfrm>
        </p:spPr>
        <p:txBody>
          <a:bodyPr anchor="ctr"/>
          <a:lstStyle>
            <a:lvl1pPr algn="l">
              <a:defRPr sz="4800" b="0" cap="all" baseline="0">
                <a:solidFill>
                  <a:schemeClr val="bg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lvl1pPr>
              <a:defRPr>
                <a:solidFill>
                  <a:schemeClr val="bg2"/>
                </a:solidFill>
              </a:defRPr>
            </a:lvl1pPr>
          </a:lstStyle>
          <a:p>
            <a:endParaRPr lang="en-US"/>
          </a:p>
        </p:txBody>
      </p:sp>
      <p:sp>
        <p:nvSpPr>
          <p:cNvPr id="9" name="Picture Placeholder 9">
            <a:extLst>
              <a:ext uri="{FF2B5EF4-FFF2-40B4-BE49-F238E27FC236}">
                <a16:creationId xmlns:a16="http://schemas.microsoft.com/office/drawing/2014/main" id="{82679F79-9E35-481F-B9CE-A6074A4BEE1F}"/>
              </a:ext>
            </a:extLst>
          </p:cNvPr>
          <p:cNvSpPr>
            <a:spLocks noGrp="1"/>
          </p:cNvSpPr>
          <p:nvPr>
            <p:ph type="pic" sz="quarter" idx="25" hasCustomPrompt="1"/>
          </p:nvPr>
        </p:nvSpPr>
        <p:spPr>
          <a:xfrm>
            <a:off x="4525857" y="692728"/>
            <a:ext cx="4839816" cy="4439496"/>
          </a:xfrm>
        </p:spPr>
        <p:txBody>
          <a:bodyPr anchor="ctr">
            <a:normAutofit/>
          </a:bodyPr>
          <a:lstStyle>
            <a:lvl1pPr marL="0" indent="0" algn="ctr">
              <a:buNone/>
              <a:defRPr sz="1100" b="1" cap="none" baseline="0">
                <a:solidFill>
                  <a:schemeClr val="bg2"/>
                </a:solidFill>
              </a:defRPr>
            </a:lvl1pPr>
          </a:lstStyle>
          <a:p>
            <a:r>
              <a:rPr lang="en-CA"/>
              <a:t>Drop in showcase</a:t>
            </a:r>
            <a:br>
              <a:rPr lang="en-CA"/>
            </a:br>
            <a:r>
              <a:rPr lang="en-CA"/>
              <a:t>object here</a:t>
            </a:r>
          </a:p>
        </p:txBody>
      </p:sp>
      <p:sp>
        <p:nvSpPr>
          <p:cNvPr id="3" name="Slide Number Placeholder 5">
            <a:extLst>
              <a:ext uri="{FF2B5EF4-FFF2-40B4-BE49-F238E27FC236}">
                <a16:creationId xmlns:a16="http://schemas.microsoft.com/office/drawing/2014/main" id="{40895A81-4BD1-84EE-F03C-17F915EA5F6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8554432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ey Message with Image">
    <p:bg>
      <p:bgPr>
        <a:gradFill>
          <a:gsLst>
            <a:gs pos="80000">
              <a:srgbClr val="A80720"/>
            </a:gs>
            <a:gs pos="10000">
              <a:srgbClr val="E11224"/>
            </a:gs>
          </a:gsLst>
          <a:lin ang="5400000" scaled="0"/>
        </a:gra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D3918F6-7758-96C3-6049-DF9981098B8A}"/>
              </a:ext>
            </a:extLst>
          </p:cNvPr>
          <p:cNvSpPr>
            <a:spLocks noGrp="1" noChangeAspect="1"/>
          </p:cNvSpPr>
          <p:nvPr>
            <p:ph type="pic" sz="quarter" idx="13"/>
          </p:nvPr>
        </p:nvSpPr>
        <p:spPr>
          <a:xfrm>
            <a:off x="0" y="0"/>
            <a:ext cx="12192000" cy="6857999"/>
          </a:xfrm>
          <a:solidFill>
            <a:schemeClr val="bg2"/>
          </a:solidFill>
        </p:spPr>
        <p:txBody>
          <a:bodyPr rIns="503999" anchor="ctr">
            <a:normAutofit/>
          </a:bodyPr>
          <a:lstStyle>
            <a:lvl1pPr marL="0" indent="0" algn="r">
              <a:buNone/>
              <a:defRPr sz="1600" cap="none" baseline="0">
                <a:solidFill>
                  <a:schemeClr val="tx1"/>
                </a:solidFill>
              </a:defRPr>
            </a:lvl1pPr>
          </a:lstStyle>
          <a:p>
            <a:r>
              <a:rPr lang="en-US"/>
              <a:t>Click icon to add picture</a:t>
            </a:r>
            <a:endParaRPr lang="en-CA"/>
          </a:p>
        </p:txBody>
      </p:sp>
      <p:sp>
        <p:nvSpPr>
          <p:cNvPr id="4" name="Text Placeholder 3">
            <a:extLst>
              <a:ext uri="{FF2B5EF4-FFF2-40B4-BE49-F238E27FC236}">
                <a16:creationId xmlns:a16="http://schemas.microsoft.com/office/drawing/2014/main" id="{DC76C8D1-20F6-C221-8379-139998B0B4E6}"/>
              </a:ext>
            </a:extLst>
          </p:cNvPr>
          <p:cNvSpPr>
            <a:spLocks noGrp="1"/>
          </p:cNvSpPr>
          <p:nvPr>
            <p:ph type="body" sz="quarter" idx="14"/>
          </p:nvPr>
        </p:nvSpPr>
        <p:spPr>
          <a:xfrm>
            <a:off x="0" y="0"/>
            <a:ext cx="12192000" cy="6858000"/>
          </a:xfrm>
          <a:gradFill>
            <a:gsLst>
              <a:gs pos="73000">
                <a:schemeClr val="bg1">
                  <a:alpha val="20000"/>
                </a:schemeClr>
              </a:gs>
              <a:gs pos="29000">
                <a:schemeClr val="bg1">
                  <a:alpha val="0"/>
                </a:schemeClr>
              </a:gs>
            </a:gsLst>
            <a:lin ang="9600000" scaled="0"/>
          </a:gradFill>
        </p:spPr>
        <p:txBody>
          <a:bodyPr>
            <a:normAutofit/>
          </a:bodyPr>
          <a:lstStyle>
            <a:lvl1pPr>
              <a:defRPr sz="100">
                <a:solidFill>
                  <a:schemeClr val="tx2"/>
                </a:solidFill>
              </a:defRPr>
            </a:lvl1pPr>
            <a:lvl2pPr>
              <a:defRPr sz="100">
                <a:solidFill>
                  <a:schemeClr val="tx2"/>
                </a:solidFill>
              </a:defRPr>
            </a:lvl2pPr>
            <a:lvl3pPr>
              <a:defRPr sz="100">
                <a:solidFill>
                  <a:schemeClr val="tx2"/>
                </a:solidFill>
              </a:defRPr>
            </a:lvl3pPr>
            <a:lvl4pPr>
              <a:defRPr sz="100">
                <a:solidFill>
                  <a:schemeClr val="tx2"/>
                </a:solidFill>
              </a:defRPr>
            </a:lvl4pPr>
            <a:lvl5pPr>
              <a:defRPr sz="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5D7F1B0E-A28F-87A7-A50D-A91C5E6DE51F}"/>
              </a:ext>
            </a:extLst>
          </p:cNvPr>
          <p:cNvSpPr>
            <a:spLocks noGrp="1"/>
          </p:cNvSpPr>
          <p:nvPr>
            <p:ph type="title" hasCustomPrompt="1"/>
          </p:nvPr>
        </p:nvSpPr>
        <p:spPr>
          <a:xfrm>
            <a:off x="511175" y="2031023"/>
            <a:ext cx="5584825" cy="2795954"/>
          </a:xfrm>
        </p:spPr>
        <p:txBody>
          <a:bodyPr anchor="ctr"/>
          <a:lstStyle>
            <a:lvl1pPr>
              <a:defRPr sz="4800" b="0">
                <a:solidFill>
                  <a:schemeClr val="tx2"/>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17B2F93D-DB89-72B3-8102-7DC9845C01AB}"/>
              </a:ext>
            </a:extLst>
          </p:cNvPr>
          <p:cNvSpPr>
            <a:spLocks noGrp="1"/>
          </p:cNvSpPr>
          <p:nvPr>
            <p:ph type="ftr" sz="quarter" idx="17"/>
          </p:nvPr>
        </p:nvSpPr>
        <p:spPr/>
        <p:txBody>
          <a:bodyPr/>
          <a:lstStyle>
            <a:lvl1pPr>
              <a:defRPr>
                <a:solidFill>
                  <a:schemeClr val="tx2"/>
                </a:solidFill>
              </a:defRPr>
            </a:lvl1pPr>
          </a:lstStyle>
          <a:p>
            <a:endParaRPr lang="en-US"/>
          </a:p>
        </p:txBody>
      </p:sp>
      <p:sp>
        <p:nvSpPr>
          <p:cNvPr id="12" name="Slide Number Placeholder 5">
            <a:extLst>
              <a:ext uri="{FF2B5EF4-FFF2-40B4-BE49-F238E27FC236}">
                <a16:creationId xmlns:a16="http://schemas.microsoft.com/office/drawing/2014/main" id="{9B0C565F-FA93-FA5B-06C9-9186BFCBB87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184776046"/>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7" name="Text Placeholder 18">
            <a:extLst>
              <a:ext uri="{FF2B5EF4-FFF2-40B4-BE49-F238E27FC236}">
                <a16:creationId xmlns:a16="http://schemas.microsoft.com/office/drawing/2014/main" id="{D5B3B9CB-0A95-DE1A-AAC1-C0387FC982A1}"/>
              </a:ext>
            </a:extLst>
          </p:cNvPr>
          <p:cNvSpPr>
            <a:spLocks noGrp="1"/>
          </p:cNvSpPr>
          <p:nvPr>
            <p:ph type="body" sz="quarter" idx="15" hasCustomPrompt="1"/>
          </p:nvPr>
        </p:nvSpPr>
        <p:spPr>
          <a:xfrm>
            <a:off x="511175" y="1196976"/>
            <a:ext cx="5303838" cy="661322"/>
          </a:xfrm>
        </p:spPr>
        <p:txBody>
          <a:bodyPr anchor="ctr">
            <a:normAutofit/>
          </a:bodyPr>
          <a:lstStyle>
            <a:lvl1pPr marL="0" indent="0">
              <a:buNone/>
              <a:defRPr sz="1600" b="0">
                <a:solidFill>
                  <a:schemeClr val="accent1"/>
                </a:solidFill>
              </a:defRPr>
            </a:lvl1pPr>
          </a:lstStyle>
          <a:p>
            <a:pPr lvl="0"/>
            <a:r>
              <a:rPr lang="en-US"/>
              <a:t>Click to edit master text styles</a:t>
            </a:r>
          </a:p>
        </p:txBody>
      </p:sp>
      <p:sp>
        <p:nvSpPr>
          <p:cNvPr id="8" name="Text Placeholder 18">
            <a:extLst>
              <a:ext uri="{FF2B5EF4-FFF2-40B4-BE49-F238E27FC236}">
                <a16:creationId xmlns:a16="http://schemas.microsoft.com/office/drawing/2014/main" id="{1882C144-72A5-5A0B-6980-083D572F99B8}"/>
              </a:ext>
            </a:extLst>
          </p:cNvPr>
          <p:cNvSpPr>
            <a:spLocks noGrp="1"/>
          </p:cNvSpPr>
          <p:nvPr>
            <p:ph type="body" sz="quarter" idx="17" hasCustomPrompt="1"/>
          </p:nvPr>
        </p:nvSpPr>
        <p:spPr>
          <a:xfrm>
            <a:off x="6373305" y="1196976"/>
            <a:ext cx="5303838" cy="661322"/>
          </a:xfrm>
        </p:spPr>
        <p:txBody>
          <a:bodyPr anchor="ctr">
            <a:normAutofit/>
          </a:bodyPr>
          <a:lstStyle>
            <a:lvl1pPr marL="0" indent="0">
              <a:buNone/>
              <a:defRPr sz="1600" b="0">
                <a:solidFill>
                  <a:schemeClr val="accent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9CD395E1-4BE3-836A-4048-0F5464C80022}"/>
              </a:ext>
            </a:extLst>
          </p:cNvPr>
          <p:cNvSpPr>
            <a:spLocks noGrp="1"/>
          </p:cNvSpPr>
          <p:nvPr>
            <p:ph idx="18" hasCustomPrompt="1"/>
          </p:nvPr>
        </p:nvSpPr>
        <p:spPr>
          <a:xfrm>
            <a:off x="515380" y="1998133"/>
            <a:ext cx="5313920"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DD24351-7510-C00B-0CE9-0A5D52948EF7}"/>
              </a:ext>
            </a:extLst>
          </p:cNvPr>
          <p:cNvSpPr>
            <a:spLocks noGrp="1"/>
          </p:cNvSpPr>
          <p:nvPr>
            <p:ph idx="16" hasCustomPrompt="1"/>
          </p:nvPr>
        </p:nvSpPr>
        <p:spPr>
          <a:xfrm>
            <a:off x="6373305" y="1998133"/>
            <a:ext cx="5313920"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9919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lumn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a:xfrm>
            <a:off x="515380" y="1998133"/>
            <a:ext cx="3564495"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19" name="Text Placeholder 18">
            <a:extLst>
              <a:ext uri="{FF2B5EF4-FFF2-40B4-BE49-F238E27FC236}">
                <a16:creationId xmlns:a16="http://schemas.microsoft.com/office/drawing/2014/main" id="{DCF08BCA-C2EC-1436-903B-7342CE0244AA}"/>
              </a:ext>
            </a:extLst>
          </p:cNvPr>
          <p:cNvSpPr>
            <a:spLocks noGrp="1"/>
          </p:cNvSpPr>
          <p:nvPr>
            <p:ph type="body" sz="quarter" idx="15" hasCustomPrompt="1"/>
          </p:nvPr>
        </p:nvSpPr>
        <p:spPr>
          <a:xfrm>
            <a:off x="511175" y="1196976"/>
            <a:ext cx="3568700" cy="661322"/>
          </a:xfrm>
        </p:spPr>
        <p:txBody>
          <a:bodyPr anchor="ctr">
            <a:normAutofit/>
          </a:bodyPr>
          <a:lstStyle>
            <a:lvl1pPr marL="0" indent="0">
              <a:buNone/>
              <a:defRPr sz="1600" b="0">
                <a:solidFill>
                  <a:schemeClr val="accent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EE78C921-F74F-EDC1-8461-9F529DDC1044}"/>
              </a:ext>
            </a:extLst>
          </p:cNvPr>
          <p:cNvSpPr>
            <a:spLocks noGrp="1"/>
          </p:cNvSpPr>
          <p:nvPr>
            <p:ph idx="16" hasCustomPrompt="1"/>
          </p:nvPr>
        </p:nvSpPr>
        <p:spPr>
          <a:xfrm>
            <a:off x="4315905" y="1998133"/>
            <a:ext cx="3564495"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8">
            <a:extLst>
              <a:ext uri="{FF2B5EF4-FFF2-40B4-BE49-F238E27FC236}">
                <a16:creationId xmlns:a16="http://schemas.microsoft.com/office/drawing/2014/main" id="{EDACF8E6-22B1-0C14-6F62-A55182497F21}"/>
              </a:ext>
            </a:extLst>
          </p:cNvPr>
          <p:cNvSpPr>
            <a:spLocks noGrp="1"/>
          </p:cNvSpPr>
          <p:nvPr>
            <p:ph type="body" sz="quarter" idx="17" hasCustomPrompt="1"/>
          </p:nvPr>
        </p:nvSpPr>
        <p:spPr>
          <a:xfrm>
            <a:off x="4311700" y="1196976"/>
            <a:ext cx="3568700" cy="661322"/>
          </a:xfrm>
        </p:spPr>
        <p:txBody>
          <a:bodyPr anchor="ctr">
            <a:normAutofit/>
          </a:bodyPr>
          <a:lstStyle>
            <a:lvl1pPr marL="0" indent="0">
              <a:buNone/>
              <a:defRPr sz="1600" b="0">
                <a:solidFill>
                  <a:schemeClr val="accent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094A8060-115D-5D12-3455-F95E78347A0E}"/>
              </a:ext>
            </a:extLst>
          </p:cNvPr>
          <p:cNvSpPr>
            <a:spLocks noGrp="1"/>
          </p:cNvSpPr>
          <p:nvPr>
            <p:ph idx="18" hasCustomPrompt="1"/>
          </p:nvPr>
        </p:nvSpPr>
        <p:spPr>
          <a:xfrm>
            <a:off x="8116429" y="1998133"/>
            <a:ext cx="3564495" cy="4167717"/>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8">
            <a:extLst>
              <a:ext uri="{FF2B5EF4-FFF2-40B4-BE49-F238E27FC236}">
                <a16:creationId xmlns:a16="http://schemas.microsoft.com/office/drawing/2014/main" id="{0B199FFF-AC35-578C-F6FB-2956C5251F14}"/>
              </a:ext>
            </a:extLst>
          </p:cNvPr>
          <p:cNvSpPr>
            <a:spLocks noGrp="1"/>
          </p:cNvSpPr>
          <p:nvPr>
            <p:ph type="body" sz="quarter" idx="19" hasCustomPrompt="1"/>
          </p:nvPr>
        </p:nvSpPr>
        <p:spPr>
          <a:xfrm>
            <a:off x="8112224" y="1196976"/>
            <a:ext cx="3568700" cy="661322"/>
          </a:xfrm>
        </p:spPr>
        <p:txBody>
          <a:bodyPr anchor="ctr"/>
          <a:lstStyle>
            <a:lvl1pPr marL="0" indent="0">
              <a:buNone/>
              <a:defRPr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854656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70">
          <p15:clr>
            <a:srgbClr val="FBAE40"/>
          </p15:clr>
        </p15:guide>
        <p15:guide id="2" pos="2706">
          <p15:clr>
            <a:srgbClr val="FBAE40"/>
          </p15:clr>
        </p15:guide>
        <p15:guide id="3" pos="4974">
          <p15:clr>
            <a:srgbClr val="FBAE40"/>
          </p15:clr>
        </p15:guide>
        <p15:guide id="4" pos="511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photos with descri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4" name="Picture Placeholder 9">
            <a:extLst>
              <a:ext uri="{FF2B5EF4-FFF2-40B4-BE49-F238E27FC236}">
                <a16:creationId xmlns:a16="http://schemas.microsoft.com/office/drawing/2014/main" id="{4816889A-382E-3BB7-A4AC-103B5B5554F2}"/>
              </a:ext>
            </a:extLst>
          </p:cNvPr>
          <p:cNvSpPr>
            <a:spLocks noGrp="1"/>
          </p:cNvSpPr>
          <p:nvPr>
            <p:ph type="pic" sz="quarter" idx="25" hasCustomPrompt="1"/>
          </p:nvPr>
        </p:nvSpPr>
        <p:spPr>
          <a:xfrm>
            <a:off x="511174" y="1196975"/>
            <a:ext cx="529748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8" name="Picture Placeholder 9">
            <a:extLst>
              <a:ext uri="{FF2B5EF4-FFF2-40B4-BE49-F238E27FC236}">
                <a16:creationId xmlns:a16="http://schemas.microsoft.com/office/drawing/2014/main" id="{29000ED0-6454-7FB4-95E5-D86697A92AFD}"/>
              </a:ext>
            </a:extLst>
          </p:cNvPr>
          <p:cNvSpPr>
            <a:spLocks noGrp="1"/>
          </p:cNvSpPr>
          <p:nvPr>
            <p:ph type="pic" sz="quarter" idx="27" hasCustomPrompt="1"/>
          </p:nvPr>
        </p:nvSpPr>
        <p:spPr>
          <a:xfrm>
            <a:off x="6385416" y="1196975"/>
            <a:ext cx="529748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7" name="Text Placeholder 13">
            <a:extLst>
              <a:ext uri="{FF2B5EF4-FFF2-40B4-BE49-F238E27FC236}">
                <a16:creationId xmlns:a16="http://schemas.microsoft.com/office/drawing/2014/main" id="{33868B75-953B-55DE-E4AD-821A443E2B5D}"/>
              </a:ext>
            </a:extLst>
          </p:cNvPr>
          <p:cNvSpPr>
            <a:spLocks noGrp="1"/>
          </p:cNvSpPr>
          <p:nvPr>
            <p:ph type="body" sz="quarter" idx="36" hasCustomPrompt="1"/>
          </p:nvPr>
        </p:nvSpPr>
        <p:spPr>
          <a:xfrm>
            <a:off x="509587" y="3539067"/>
            <a:ext cx="5281947"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9" name="Text Placeholder 13">
            <a:extLst>
              <a:ext uri="{FF2B5EF4-FFF2-40B4-BE49-F238E27FC236}">
                <a16:creationId xmlns:a16="http://schemas.microsoft.com/office/drawing/2014/main" id="{0DFB44F4-7F25-00CD-9B5E-045404C6022C}"/>
              </a:ext>
            </a:extLst>
          </p:cNvPr>
          <p:cNvSpPr>
            <a:spLocks noGrp="1"/>
          </p:cNvSpPr>
          <p:nvPr>
            <p:ph type="body" sz="quarter" idx="37" hasCustomPrompt="1"/>
          </p:nvPr>
        </p:nvSpPr>
        <p:spPr>
          <a:xfrm>
            <a:off x="6383337" y="3539067"/>
            <a:ext cx="5281947"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Tree>
    <p:extLst>
      <p:ext uri="{BB962C8B-B14F-4D97-AF65-F5344CB8AC3E}">
        <p14:creationId xmlns:p14="http://schemas.microsoft.com/office/powerpoint/2010/main" val="18281256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021">
          <p15:clr>
            <a:srgbClr val="FBAE40"/>
          </p15:clr>
        </p15:guide>
        <p15:guide id="2" pos="3659">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photos with descri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4" name="Picture Placeholder 9">
            <a:extLst>
              <a:ext uri="{FF2B5EF4-FFF2-40B4-BE49-F238E27FC236}">
                <a16:creationId xmlns:a16="http://schemas.microsoft.com/office/drawing/2014/main" id="{4816889A-382E-3BB7-A4AC-103B5B5554F2}"/>
              </a:ext>
            </a:extLst>
          </p:cNvPr>
          <p:cNvSpPr>
            <a:spLocks noGrp="1"/>
          </p:cNvSpPr>
          <p:nvPr>
            <p:ph type="pic" sz="quarter" idx="25" hasCustomPrompt="1"/>
          </p:nvPr>
        </p:nvSpPr>
        <p:spPr>
          <a:xfrm>
            <a:off x="511174" y="1196975"/>
            <a:ext cx="354042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8" name="Picture Placeholder 9">
            <a:extLst>
              <a:ext uri="{FF2B5EF4-FFF2-40B4-BE49-F238E27FC236}">
                <a16:creationId xmlns:a16="http://schemas.microsoft.com/office/drawing/2014/main" id="{29000ED0-6454-7FB4-95E5-D86697A92AFD}"/>
              </a:ext>
            </a:extLst>
          </p:cNvPr>
          <p:cNvSpPr>
            <a:spLocks noGrp="1"/>
          </p:cNvSpPr>
          <p:nvPr>
            <p:ph type="pic" sz="quarter" idx="27" hasCustomPrompt="1"/>
          </p:nvPr>
        </p:nvSpPr>
        <p:spPr>
          <a:xfrm>
            <a:off x="4327373" y="1196975"/>
            <a:ext cx="354042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10" name="Picture Placeholder 9">
            <a:extLst>
              <a:ext uri="{FF2B5EF4-FFF2-40B4-BE49-F238E27FC236}">
                <a16:creationId xmlns:a16="http://schemas.microsoft.com/office/drawing/2014/main" id="{3202AA8E-5586-6031-D8FC-C8934436E4AC}"/>
              </a:ext>
            </a:extLst>
          </p:cNvPr>
          <p:cNvSpPr>
            <a:spLocks noGrp="1"/>
          </p:cNvSpPr>
          <p:nvPr>
            <p:ph type="pic" sz="quarter" idx="29" hasCustomPrompt="1"/>
          </p:nvPr>
        </p:nvSpPr>
        <p:spPr>
          <a:xfrm>
            <a:off x="8143571" y="1196975"/>
            <a:ext cx="3540429"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21" name="Text Placeholder 13">
            <a:extLst>
              <a:ext uri="{FF2B5EF4-FFF2-40B4-BE49-F238E27FC236}">
                <a16:creationId xmlns:a16="http://schemas.microsoft.com/office/drawing/2014/main" id="{2634EA27-3ADA-93A1-BBE7-D73E515E9452}"/>
              </a:ext>
            </a:extLst>
          </p:cNvPr>
          <p:cNvSpPr>
            <a:spLocks noGrp="1"/>
          </p:cNvSpPr>
          <p:nvPr>
            <p:ph type="body" sz="quarter" idx="39" hasCustomPrompt="1"/>
          </p:nvPr>
        </p:nvSpPr>
        <p:spPr>
          <a:xfrm>
            <a:off x="511174" y="3539067"/>
            <a:ext cx="3562541"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2" name="Text Placeholder 13">
            <a:extLst>
              <a:ext uri="{FF2B5EF4-FFF2-40B4-BE49-F238E27FC236}">
                <a16:creationId xmlns:a16="http://schemas.microsoft.com/office/drawing/2014/main" id="{12D3C1E2-01E1-4384-B2E8-961197219D99}"/>
              </a:ext>
            </a:extLst>
          </p:cNvPr>
          <p:cNvSpPr>
            <a:spLocks noGrp="1"/>
          </p:cNvSpPr>
          <p:nvPr>
            <p:ph type="body" sz="quarter" idx="40" hasCustomPrompt="1"/>
          </p:nvPr>
        </p:nvSpPr>
        <p:spPr>
          <a:xfrm>
            <a:off x="4327373" y="3539067"/>
            <a:ext cx="3562541"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3" name="Text Placeholder 13">
            <a:extLst>
              <a:ext uri="{FF2B5EF4-FFF2-40B4-BE49-F238E27FC236}">
                <a16:creationId xmlns:a16="http://schemas.microsoft.com/office/drawing/2014/main" id="{1D41243C-B4B2-E990-4F59-384FE30691DF}"/>
              </a:ext>
            </a:extLst>
          </p:cNvPr>
          <p:cNvSpPr>
            <a:spLocks noGrp="1"/>
          </p:cNvSpPr>
          <p:nvPr>
            <p:ph type="body" sz="quarter" idx="41" hasCustomPrompt="1"/>
          </p:nvPr>
        </p:nvSpPr>
        <p:spPr>
          <a:xfrm>
            <a:off x="8143571" y="3539067"/>
            <a:ext cx="3562541"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Tree>
    <p:extLst>
      <p:ext uri="{BB962C8B-B14F-4D97-AF65-F5344CB8AC3E}">
        <p14:creationId xmlns:p14="http://schemas.microsoft.com/office/powerpoint/2010/main" val="284719957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photos with descri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4" name="Picture Placeholder 9">
            <a:extLst>
              <a:ext uri="{FF2B5EF4-FFF2-40B4-BE49-F238E27FC236}">
                <a16:creationId xmlns:a16="http://schemas.microsoft.com/office/drawing/2014/main" id="{4816889A-382E-3BB7-A4AC-103B5B5554F2}"/>
              </a:ext>
            </a:extLst>
          </p:cNvPr>
          <p:cNvSpPr>
            <a:spLocks noGrp="1"/>
          </p:cNvSpPr>
          <p:nvPr>
            <p:ph type="pic" sz="quarter" idx="25" hasCustomPrompt="1"/>
          </p:nvPr>
        </p:nvSpPr>
        <p:spPr>
          <a:xfrm>
            <a:off x="511175" y="1196975"/>
            <a:ext cx="2474234"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8" name="Picture Placeholder 9">
            <a:extLst>
              <a:ext uri="{FF2B5EF4-FFF2-40B4-BE49-F238E27FC236}">
                <a16:creationId xmlns:a16="http://schemas.microsoft.com/office/drawing/2014/main" id="{29000ED0-6454-7FB4-95E5-D86697A92AFD}"/>
              </a:ext>
            </a:extLst>
          </p:cNvPr>
          <p:cNvSpPr>
            <a:spLocks noGrp="1"/>
          </p:cNvSpPr>
          <p:nvPr>
            <p:ph type="pic" sz="quarter" idx="27" hasCustomPrompt="1"/>
          </p:nvPr>
        </p:nvSpPr>
        <p:spPr>
          <a:xfrm>
            <a:off x="3410401" y="1196975"/>
            <a:ext cx="2474234"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10" name="Picture Placeholder 9">
            <a:extLst>
              <a:ext uri="{FF2B5EF4-FFF2-40B4-BE49-F238E27FC236}">
                <a16:creationId xmlns:a16="http://schemas.microsoft.com/office/drawing/2014/main" id="{3202AA8E-5586-6031-D8FC-C8934436E4AC}"/>
              </a:ext>
            </a:extLst>
          </p:cNvPr>
          <p:cNvSpPr>
            <a:spLocks noGrp="1"/>
          </p:cNvSpPr>
          <p:nvPr>
            <p:ph type="pic" sz="quarter" idx="29" hasCustomPrompt="1"/>
          </p:nvPr>
        </p:nvSpPr>
        <p:spPr>
          <a:xfrm>
            <a:off x="6309627" y="1196975"/>
            <a:ext cx="2474234"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12" name="Picture Placeholder 9">
            <a:extLst>
              <a:ext uri="{FF2B5EF4-FFF2-40B4-BE49-F238E27FC236}">
                <a16:creationId xmlns:a16="http://schemas.microsoft.com/office/drawing/2014/main" id="{A03B8240-3981-5289-21A2-99E72874D230}"/>
              </a:ext>
            </a:extLst>
          </p:cNvPr>
          <p:cNvSpPr>
            <a:spLocks noGrp="1"/>
          </p:cNvSpPr>
          <p:nvPr>
            <p:ph type="pic" sz="quarter" idx="31" hasCustomPrompt="1"/>
          </p:nvPr>
        </p:nvSpPr>
        <p:spPr>
          <a:xfrm>
            <a:off x="9208853" y="1196975"/>
            <a:ext cx="2474234" cy="2145832"/>
          </a:xfrm>
        </p:spPr>
        <p:txBody>
          <a:bodyPr anchor="ctr">
            <a:normAutofit/>
          </a:bodyPr>
          <a:lstStyle>
            <a:lvl1pPr marL="0" indent="0" algn="ctr">
              <a:buNone/>
              <a:defRPr sz="1100" b="0" cap="none" baseline="0">
                <a:solidFill>
                  <a:schemeClr val="tx1"/>
                </a:solidFill>
              </a:defRPr>
            </a:lvl1pPr>
          </a:lstStyle>
          <a:p>
            <a:r>
              <a:rPr lang="en-CA"/>
              <a:t>Picture</a:t>
            </a:r>
          </a:p>
        </p:txBody>
      </p:sp>
      <p:sp>
        <p:nvSpPr>
          <p:cNvPr id="18" name="Text Placeholder 13">
            <a:extLst>
              <a:ext uri="{FF2B5EF4-FFF2-40B4-BE49-F238E27FC236}">
                <a16:creationId xmlns:a16="http://schemas.microsoft.com/office/drawing/2014/main" id="{58F753F5-68C7-9FD8-34C7-BCD5F61B6CEF}"/>
              </a:ext>
            </a:extLst>
          </p:cNvPr>
          <p:cNvSpPr>
            <a:spLocks noGrp="1"/>
          </p:cNvSpPr>
          <p:nvPr>
            <p:ph type="body" sz="quarter" idx="40" hasCustomPrompt="1"/>
          </p:nvPr>
        </p:nvSpPr>
        <p:spPr>
          <a:xfrm>
            <a:off x="511175" y="3539067"/>
            <a:ext cx="2475866"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3" name="Text Placeholder 13">
            <a:extLst>
              <a:ext uri="{FF2B5EF4-FFF2-40B4-BE49-F238E27FC236}">
                <a16:creationId xmlns:a16="http://schemas.microsoft.com/office/drawing/2014/main" id="{7FE1E20D-122D-D417-D676-1D8E588C67BA}"/>
              </a:ext>
            </a:extLst>
          </p:cNvPr>
          <p:cNvSpPr>
            <a:spLocks noGrp="1"/>
          </p:cNvSpPr>
          <p:nvPr>
            <p:ph type="body" sz="quarter" idx="41" hasCustomPrompt="1"/>
          </p:nvPr>
        </p:nvSpPr>
        <p:spPr>
          <a:xfrm>
            <a:off x="3410401" y="3539067"/>
            <a:ext cx="2475866"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4" name="Text Placeholder 13">
            <a:extLst>
              <a:ext uri="{FF2B5EF4-FFF2-40B4-BE49-F238E27FC236}">
                <a16:creationId xmlns:a16="http://schemas.microsoft.com/office/drawing/2014/main" id="{C5190850-2326-3B64-B3F6-A0E4C8E33E8D}"/>
              </a:ext>
            </a:extLst>
          </p:cNvPr>
          <p:cNvSpPr>
            <a:spLocks noGrp="1"/>
          </p:cNvSpPr>
          <p:nvPr>
            <p:ph type="body" sz="quarter" idx="42" hasCustomPrompt="1"/>
          </p:nvPr>
        </p:nvSpPr>
        <p:spPr>
          <a:xfrm>
            <a:off x="6309627" y="3539067"/>
            <a:ext cx="2475866"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
        <p:nvSpPr>
          <p:cNvPr id="25" name="Text Placeholder 13">
            <a:extLst>
              <a:ext uri="{FF2B5EF4-FFF2-40B4-BE49-F238E27FC236}">
                <a16:creationId xmlns:a16="http://schemas.microsoft.com/office/drawing/2014/main" id="{C5477540-DB41-63E4-4C19-ECC2BD3B9C1C}"/>
              </a:ext>
            </a:extLst>
          </p:cNvPr>
          <p:cNvSpPr>
            <a:spLocks noGrp="1"/>
          </p:cNvSpPr>
          <p:nvPr>
            <p:ph type="body" sz="quarter" idx="43" hasCustomPrompt="1"/>
          </p:nvPr>
        </p:nvSpPr>
        <p:spPr>
          <a:xfrm>
            <a:off x="9208853" y="3539067"/>
            <a:ext cx="2475866" cy="2633134"/>
          </a:xfrm>
        </p:spPr>
        <p:txBody>
          <a:bodyPr>
            <a:normAutofit/>
          </a:bodyPr>
          <a:lstStyle>
            <a:lvl1pPr marL="0" indent="0">
              <a:buNone/>
              <a:defRPr lang="en-US" sz="1600" b="0" i="0" kern="1200" dirty="0">
                <a:solidFill>
                  <a:schemeClr val="accent1"/>
                </a:solidFill>
                <a:latin typeface="+mj-lt"/>
                <a:ea typeface="Microsoft GothicNeo" panose="02000300000000000000" pitchFamily="2" charset="-127"/>
                <a:cs typeface="Microsoft Sans Serif" panose="020B0604020202020204" pitchFamily="34" charset="0"/>
              </a:defRPr>
            </a:lvl1pPr>
            <a:lvl2pPr marL="179388" indent="-169863">
              <a:tabLst/>
              <a:defRPr sz="1400"/>
            </a:lvl2pPr>
            <a:lvl3pPr marL="358775" indent="-179388">
              <a:tabLst/>
              <a:defRPr sz="1200"/>
            </a:lvl3pPr>
            <a:lvl4pPr marL="533400" indent="-174625">
              <a:tabLst/>
              <a:defRPr sz="1100"/>
            </a:lvl4pPr>
            <a:lvl5pPr marL="720725" indent="-187325">
              <a:tabLst/>
              <a:defRPr sz="1100"/>
            </a:lvl5pPr>
          </a:lstStyle>
          <a:p>
            <a:pPr marL="0" lvl="0" indent="0" algn="l" defTabSz="914400" rtl="0" eaLnBrk="1" latinLnBrk="0" hangingPunct="1">
              <a:lnSpc>
                <a:spcPct val="95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5000"/>
              </a:lnSpc>
              <a:spcBef>
                <a:spcPts val="1000"/>
              </a:spcBef>
              <a:buFont typeface="Arial" panose="020B0604020202020204" pitchFamily="34" charset="0"/>
              <a:buNone/>
            </a:pPr>
            <a:r>
              <a:rPr lang="en-US"/>
              <a:t>Second level</a:t>
            </a:r>
          </a:p>
          <a:p>
            <a:pPr marL="0" lvl="2" indent="0" algn="l" defTabSz="914400" rtl="0" eaLnBrk="1" latinLnBrk="0" hangingPunct="1">
              <a:lnSpc>
                <a:spcPct val="95000"/>
              </a:lnSpc>
              <a:spcBef>
                <a:spcPts val="1000"/>
              </a:spcBef>
              <a:buFont typeface="Arial" panose="020B0604020202020204" pitchFamily="34" charset="0"/>
              <a:buNone/>
            </a:pPr>
            <a:r>
              <a:rPr lang="en-US"/>
              <a:t>Third level</a:t>
            </a:r>
          </a:p>
          <a:p>
            <a:pPr marL="0" lvl="3" indent="0" algn="l" defTabSz="914400" rtl="0" eaLnBrk="1" latinLnBrk="0" hangingPunct="1">
              <a:lnSpc>
                <a:spcPct val="95000"/>
              </a:lnSpc>
              <a:spcBef>
                <a:spcPts val="1000"/>
              </a:spcBef>
              <a:buFont typeface="Arial" panose="020B0604020202020204" pitchFamily="34" charset="0"/>
              <a:buNone/>
            </a:pPr>
            <a:r>
              <a:rPr lang="en-US"/>
              <a:t>Fourth level</a:t>
            </a:r>
          </a:p>
          <a:p>
            <a:pPr marL="0" lvl="4" indent="0" algn="l" defTabSz="914400" rtl="0" eaLnBrk="1" latinLnBrk="0" hangingPunct="1">
              <a:lnSpc>
                <a:spcPct val="95000"/>
              </a:lnSpc>
              <a:spcBef>
                <a:spcPts val="1000"/>
              </a:spcBef>
              <a:buFont typeface="Arial" panose="020B0604020202020204" pitchFamily="34" charset="0"/>
              <a:buNone/>
            </a:pPr>
            <a:r>
              <a:rPr lang="en-US"/>
              <a:t>Fifth level</a:t>
            </a:r>
            <a:endParaRPr lang="en-CA"/>
          </a:p>
        </p:txBody>
      </p:sp>
    </p:spTree>
    <p:extLst>
      <p:ext uri="{BB962C8B-B14F-4D97-AF65-F5344CB8AC3E}">
        <p14:creationId xmlns:p14="http://schemas.microsoft.com/office/powerpoint/2010/main" val="288542059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Left Image and Stats">
    <p:bg>
      <p:bgRef idx="1001">
        <a:schemeClr val="bg1"/>
      </p:bgRef>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0" y="0"/>
            <a:ext cx="5808663" cy="6858000"/>
          </a:xfrm>
          <a:solidFill>
            <a:schemeClr val="bg1"/>
          </a:solidFill>
        </p:spPr>
        <p:txBody>
          <a:bodyPr anchor="ctr">
            <a:normAutofit/>
          </a:bodyPr>
          <a:lstStyle>
            <a:lvl1pPr marL="0" indent="0" algn="ctr">
              <a:buNone/>
              <a:defRPr sz="1400" cap="none" baseline="0">
                <a:solidFill>
                  <a:schemeClr val="tx1"/>
                </a:solidFill>
              </a:defRPr>
            </a:lvl1pPr>
          </a:lstStyle>
          <a:p>
            <a:r>
              <a:rPr lang="en-US"/>
              <a:t>Click icon to add picture</a:t>
            </a:r>
            <a:endParaRPr lang="en-CA"/>
          </a:p>
        </p:txBody>
      </p:sp>
      <p:sp>
        <p:nvSpPr>
          <p:cNvPr id="3" name="Title 2">
            <a:extLst>
              <a:ext uri="{FF2B5EF4-FFF2-40B4-BE49-F238E27FC236}">
                <a16:creationId xmlns:a16="http://schemas.microsoft.com/office/drawing/2014/main" id="{9322E780-9EE0-9FE2-C003-648BC6CE96D2}"/>
              </a:ext>
            </a:extLst>
          </p:cNvPr>
          <p:cNvSpPr>
            <a:spLocks noGrp="1"/>
          </p:cNvSpPr>
          <p:nvPr>
            <p:ph type="title" hasCustomPrompt="1"/>
          </p:nvPr>
        </p:nvSpPr>
        <p:spPr>
          <a:xfrm>
            <a:off x="6383338" y="333375"/>
            <a:ext cx="5293282" cy="647701"/>
          </a:xfrm>
        </p:spPr>
        <p:txBody>
          <a:bodyPr/>
          <a:lstStyle/>
          <a:p>
            <a:r>
              <a:rPr lang="en-US"/>
              <a:t>Click to edit master title style</a:t>
            </a:r>
            <a:endParaRPr lang="en-CA"/>
          </a:p>
        </p:txBody>
      </p:sp>
      <p:sp>
        <p:nvSpPr>
          <p:cNvPr id="20" name="Text Placeholder 7">
            <a:extLst>
              <a:ext uri="{FF2B5EF4-FFF2-40B4-BE49-F238E27FC236}">
                <a16:creationId xmlns:a16="http://schemas.microsoft.com/office/drawing/2014/main" id="{FC47ADDD-242D-32D6-6CE5-1D5CFF5CAC11}"/>
              </a:ext>
            </a:extLst>
          </p:cNvPr>
          <p:cNvSpPr>
            <a:spLocks noGrp="1"/>
          </p:cNvSpPr>
          <p:nvPr>
            <p:ph type="body" sz="quarter" idx="14" hasCustomPrompt="1"/>
          </p:nvPr>
        </p:nvSpPr>
        <p:spPr>
          <a:xfrm>
            <a:off x="6383339" y="1196974"/>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sz="1600"/>
            </a:lvl2pPr>
          </a:lstStyle>
          <a:p>
            <a:pPr lvl="0"/>
            <a:r>
              <a:rPr lang="en-US"/>
              <a:t>XX%</a:t>
            </a:r>
          </a:p>
          <a:p>
            <a:pPr lvl="1"/>
            <a:r>
              <a:rPr lang="en-US"/>
              <a:t>Second level</a:t>
            </a:r>
          </a:p>
        </p:txBody>
      </p:sp>
      <p:sp>
        <p:nvSpPr>
          <p:cNvPr id="21" name="Text Placeholder 7">
            <a:extLst>
              <a:ext uri="{FF2B5EF4-FFF2-40B4-BE49-F238E27FC236}">
                <a16:creationId xmlns:a16="http://schemas.microsoft.com/office/drawing/2014/main" id="{25CDF1C7-B904-E7DB-C868-2533D4CDFFF1}"/>
              </a:ext>
            </a:extLst>
          </p:cNvPr>
          <p:cNvSpPr>
            <a:spLocks noGrp="1"/>
          </p:cNvSpPr>
          <p:nvPr>
            <p:ph type="body" sz="quarter" idx="15" hasCustomPrompt="1"/>
          </p:nvPr>
        </p:nvSpPr>
        <p:spPr>
          <a:xfrm>
            <a:off x="6383339" y="2410032"/>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2" name="Text Placeholder 7">
            <a:extLst>
              <a:ext uri="{FF2B5EF4-FFF2-40B4-BE49-F238E27FC236}">
                <a16:creationId xmlns:a16="http://schemas.microsoft.com/office/drawing/2014/main" id="{A9A587AD-6D7E-20A8-4F7D-1783688F2241}"/>
              </a:ext>
            </a:extLst>
          </p:cNvPr>
          <p:cNvSpPr>
            <a:spLocks noGrp="1"/>
          </p:cNvSpPr>
          <p:nvPr>
            <p:ph type="body" sz="quarter" idx="16" hasCustomPrompt="1"/>
          </p:nvPr>
        </p:nvSpPr>
        <p:spPr>
          <a:xfrm>
            <a:off x="6383339" y="3623090"/>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3" name="Text Placeholder 7">
            <a:extLst>
              <a:ext uri="{FF2B5EF4-FFF2-40B4-BE49-F238E27FC236}">
                <a16:creationId xmlns:a16="http://schemas.microsoft.com/office/drawing/2014/main" id="{F51597E8-64A4-5EE6-3036-2E5791169107}"/>
              </a:ext>
            </a:extLst>
          </p:cNvPr>
          <p:cNvSpPr>
            <a:spLocks noGrp="1"/>
          </p:cNvSpPr>
          <p:nvPr>
            <p:ph type="body" sz="quarter" idx="17" hasCustomPrompt="1"/>
          </p:nvPr>
        </p:nvSpPr>
        <p:spPr>
          <a:xfrm>
            <a:off x="6383339" y="4836148"/>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 name="Slide Number Placeholder 5">
            <a:extLst>
              <a:ext uri="{FF2B5EF4-FFF2-40B4-BE49-F238E27FC236}">
                <a16:creationId xmlns:a16="http://schemas.microsoft.com/office/drawing/2014/main" id="{1C6E5577-800B-3108-896D-3EED5457F70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4" name="Footer Placeholder 3">
            <a:extLst>
              <a:ext uri="{FF2B5EF4-FFF2-40B4-BE49-F238E27FC236}">
                <a16:creationId xmlns:a16="http://schemas.microsoft.com/office/drawing/2014/main" id="{C0BC38F8-D203-103A-6605-FBDADA7F93FD}"/>
              </a:ext>
            </a:extLst>
          </p:cNvPr>
          <p:cNvSpPr>
            <a:spLocks noGrp="1"/>
          </p:cNvSpPr>
          <p:nvPr>
            <p:ph type="ftr" sz="quarter" idx="18"/>
          </p:nvPr>
        </p:nvSpPr>
        <p:spPr>
          <a:xfrm>
            <a:off x="6383338" y="6381750"/>
            <a:ext cx="5178742" cy="287610"/>
          </a:xfrm>
        </p:spPr>
        <p:txBody>
          <a:bodyPr/>
          <a:lstStyle/>
          <a:p>
            <a:endParaRPr lang="en-US"/>
          </a:p>
        </p:txBody>
      </p:sp>
    </p:spTree>
    <p:extLst>
      <p:ext uri="{BB962C8B-B14F-4D97-AF65-F5344CB8AC3E}">
        <p14:creationId xmlns:p14="http://schemas.microsoft.com/office/powerpoint/2010/main" val="33777911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p15:clr>
            <a:srgbClr val="A4A3A4"/>
          </p15:clr>
        </p15:guide>
        <p15:guide id="2" pos="4021">
          <p15:clr>
            <a:srgbClr val="A4A3A4"/>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Left Image and Content">
    <p:bg>
      <p:bgRef idx="1001">
        <a:schemeClr val="bg1"/>
      </p:bgRef>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0" y="0"/>
            <a:ext cx="5808663" cy="6858000"/>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4" name="Content Placeholder 2">
            <a:extLst>
              <a:ext uri="{FF2B5EF4-FFF2-40B4-BE49-F238E27FC236}">
                <a16:creationId xmlns:a16="http://schemas.microsoft.com/office/drawing/2014/main" id="{D6777344-907A-822A-195A-976359EA4D00}"/>
              </a:ext>
            </a:extLst>
          </p:cNvPr>
          <p:cNvSpPr>
            <a:spLocks noGrp="1"/>
          </p:cNvSpPr>
          <p:nvPr>
            <p:ph idx="1" hasCustomPrompt="1"/>
          </p:nvPr>
        </p:nvSpPr>
        <p:spPr>
          <a:xfrm>
            <a:off x="6383338" y="1196975"/>
            <a:ext cx="5293282" cy="481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EDFF2BD1-E983-F825-C020-2C280F81810B}"/>
              </a:ext>
            </a:extLst>
          </p:cNvPr>
          <p:cNvSpPr>
            <a:spLocks noGrp="1"/>
          </p:cNvSpPr>
          <p:nvPr>
            <p:ph type="title" hasCustomPrompt="1"/>
          </p:nvPr>
        </p:nvSpPr>
        <p:spPr>
          <a:xfrm>
            <a:off x="6383338" y="333375"/>
            <a:ext cx="5293282" cy="647701"/>
          </a:xfrm>
        </p:spPr>
        <p:txBody>
          <a:bodyPr/>
          <a:lstStyle/>
          <a:p>
            <a:r>
              <a:rPr lang="en-US"/>
              <a:t>Click to edit master title style</a:t>
            </a:r>
            <a:endParaRPr lang="en-CA"/>
          </a:p>
        </p:txBody>
      </p:sp>
      <p:sp>
        <p:nvSpPr>
          <p:cNvPr id="5" name="Slide Number Placeholder 5">
            <a:extLst>
              <a:ext uri="{FF2B5EF4-FFF2-40B4-BE49-F238E27FC236}">
                <a16:creationId xmlns:a16="http://schemas.microsoft.com/office/drawing/2014/main" id="{6B7CE4A5-AC7E-B282-07AE-46027AA2BDE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2" name="Footer Placeholder 3">
            <a:extLst>
              <a:ext uri="{FF2B5EF4-FFF2-40B4-BE49-F238E27FC236}">
                <a16:creationId xmlns:a16="http://schemas.microsoft.com/office/drawing/2014/main" id="{9CD4A3A3-A4A8-3E5C-5DD0-ED3BCB10FFC1}"/>
              </a:ext>
            </a:extLst>
          </p:cNvPr>
          <p:cNvSpPr>
            <a:spLocks noGrp="1"/>
          </p:cNvSpPr>
          <p:nvPr>
            <p:ph type="ftr" sz="quarter" idx="18"/>
          </p:nvPr>
        </p:nvSpPr>
        <p:spPr>
          <a:xfrm>
            <a:off x="6383338" y="6381750"/>
            <a:ext cx="5178742" cy="287610"/>
          </a:xfrm>
        </p:spPr>
        <p:txBody>
          <a:bodyPr/>
          <a:lstStyle/>
          <a:p>
            <a:endParaRPr lang="en-US"/>
          </a:p>
        </p:txBody>
      </p:sp>
    </p:spTree>
    <p:extLst>
      <p:ext uri="{BB962C8B-B14F-4D97-AF65-F5344CB8AC3E}">
        <p14:creationId xmlns:p14="http://schemas.microsoft.com/office/powerpoint/2010/main" val="6625552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p15:clr>
            <a:srgbClr val="A4A3A4"/>
          </p15:clr>
        </p15:guide>
        <p15:guide id="2" pos="4021">
          <p15:clr>
            <a:srgbClr val="A4A3A4"/>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Right Image and Stats">
    <p:bg>
      <p:bgRef idx="1001">
        <a:schemeClr val="bg1"/>
      </p:bgRef>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6383337" y="0"/>
            <a:ext cx="5808663" cy="6858000"/>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3" name="Title 2">
            <a:extLst>
              <a:ext uri="{FF2B5EF4-FFF2-40B4-BE49-F238E27FC236}">
                <a16:creationId xmlns:a16="http://schemas.microsoft.com/office/drawing/2014/main" id="{EC790305-D4AA-CB96-0734-B0DDEED60CE1}"/>
              </a:ext>
            </a:extLst>
          </p:cNvPr>
          <p:cNvSpPr>
            <a:spLocks noGrp="1"/>
          </p:cNvSpPr>
          <p:nvPr>
            <p:ph type="title" hasCustomPrompt="1"/>
          </p:nvPr>
        </p:nvSpPr>
        <p:spPr>
          <a:xfrm>
            <a:off x="515380" y="333375"/>
            <a:ext cx="5293283" cy="647701"/>
          </a:xfrm>
        </p:spPr>
        <p:txBody>
          <a:bodyPr/>
          <a:lstStyle/>
          <a:p>
            <a:r>
              <a:rPr lang="en-US"/>
              <a:t>Click to edit master title style</a:t>
            </a:r>
            <a:endParaRPr lang="en-CA"/>
          </a:p>
        </p:txBody>
      </p:sp>
      <p:sp>
        <p:nvSpPr>
          <p:cNvPr id="19" name="Text Placeholder 7">
            <a:extLst>
              <a:ext uri="{FF2B5EF4-FFF2-40B4-BE49-F238E27FC236}">
                <a16:creationId xmlns:a16="http://schemas.microsoft.com/office/drawing/2014/main" id="{AC812795-C100-8984-B967-0760A212FBDE}"/>
              </a:ext>
            </a:extLst>
          </p:cNvPr>
          <p:cNvSpPr>
            <a:spLocks noGrp="1"/>
          </p:cNvSpPr>
          <p:nvPr>
            <p:ph type="body" sz="quarter" idx="14" hasCustomPrompt="1"/>
          </p:nvPr>
        </p:nvSpPr>
        <p:spPr>
          <a:xfrm>
            <a:off x="515380" y="1196974"/>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sz="1600"/>
            </a:lvl2pPr>
          </a:lstStyle>
          <a:p>
            <a:pPr lvl="0"/>
            <a:r>
              <a:rPr lang="en-US"/>
              <a:t>XX%</a:t>
            </a:r>
          </a:p>
          <a:p>
            <a:pPr lvl="1"/>
            <a:r>
              <a:rPr lang="en-US"/>
              <a:t>Second level</a:t>
            </a:r>
          </a:p>
        </p:txBody>
      </p:sp>
      <p:sp>
        <p:nvSpPr>
          <p:cNvPr id="20" name="Text Placeholder 7">
            <a:extLst>
              <a:ext uri="{FF2B5EF4-FFF2-40B4-BE49-F238E27FC236}">
                <a16:creationId xmlns:a16="http://schemas.microsoft.com/office/drawing/2014/main" id="{CD362630-1A36-724F-96FC-85AE8238240C}"/>
              </a:ext>
            </a:extLst>
          </p:cNvPr>
          <p:cNvSpPr>
            <a:spLocks noGrp="1"/>
          </p:cNvSpPr>
          <p:nvPr>
            <p:ph type="body" sz="quarter" idx="15" hasCustomPrompt="1"/>
          </p:nvPr>
        </p:nvSpPr>
        <p:spPr>
          <a:xfrm>
            <a:off x="515380" y="2410032"/>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1" name="Text Placeholder 7">
            <a:extLst>
              <a:ext uri="{FF2B5EF4-FFF2-40B4-BE49-F238E27FC236}">
                <a16:creationId xmlns:a16="http://schemas.microsoft.com/office/drawing/2014/main" id="{C13F3838-4A55-B47B-1D30-9459EAA7B5F6}"/>
              </a:ext>
            </a:extLst>
          </p:cNvPr>
          <p:cNvSpPr>
            <a:spLocks noGrp="1"/>
          </p:cNvSpPr>
          <p:nvPr>
            <p:ph type="body" sz="quarter" idx="16" hasCustomPrompt="1"/>
          </p:nvPr>
        </p:nvSpPr>
        <p:spPr>
          <a:xfrm>
            <a:off x="515380" y="3623090"/>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2" name="Text Placeholder 7">
            <a:extLst>
              <a:ext uri="{FF2B5EF4-FFF2-40B4-BE49-F238E27FC236}">
                <a16:creationId xmlns:a16="http://schemas.microsoft.com/office/drawing/2014/main" id="{151DDB51-5068-C760-4B95-AFF2C489DD76}"/>
              </a:ext>
            </a:extLst>
          </p:cNvPr>
          <p:cNvSpPr>
            <a:spLocks noGrp="1"/>
          </p:cNvSpPr>
          <p:nvPr>
            <p:ph type="body" sz="quarter" idx="17" hasCustomPrompt="1"/>
          </p:nvPr>
        </p:nvSpPr>
        <p:spPr>
          <a:xfrm>
            <a:off x="515380" y="4836148"/>
            <a:ext cx="5289550" cy="1107314"/>
          </a:xfrm>
        </p:spPr>
        <p:txBody>
          <a:bodyPr anchor="ctr">
            <a:noAutofit/>
          </a:bodyPr>
          <a:lstStyle>
            <a:lvl1pPr marL="0" indent="0">
              <a:buNone/>
              <a:defRPr lang="en-US" sz="4000" b="1" i="0" kern="1200" dirty="0" smtClean="0">
                <a:solidFill>
                  <a:schemeClr val="accent1"/>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6350" indent="0">
              <a:buNone/>
              <a:tabLst/>
              <a:defRPr lang="en-US" sz="1600" b="0" i="0" kern="1200">
                <a:solidFill>
                  <a:schemeClr val="tx1"/>
                </a:solidFill>
                <a:latin typeface="+mj-lt"/>
                <a:ea typeface="Microsoft GothicNeo" panose="02000300000000000000" pitchFamily="2" charset="-127"/>
                <a:cs typeface="Microsoft Sans Serif" panose="020B0604020202020204" pitchFamily="34" charset="0"/>
              </a:defRPr>
            </a:lvl2pPr>
          </a:lstStyle>
          <a:p>
            <a:pPr lvl="0"/>
            <a:r>
              <a:rPr lang="en-US"/>
              <a:t>XX%</a:t>
            </a:r>
          </a:p>
          <a:p>
            <a:pPr marL="6350" lvl="1" indent="0" algn="l" defTabSz="914400" rtl="0" eaLnBrk="1" latinLnBrk="0" hangingPunct="1">
              <a:lnSpc>
                <a:spcPct val="95000"/>
              </a:lnSpc>
              <a:spcBef>
                <a:spcPts val="500"/>
              </a:spcBef>
              <a:buFont typeface="Arial" panose="020B0604020202020204" pitchFamily="34" charset="0"/>
              <a:buNone/>
              <a:tabLst/>
            </a:pPr>
            <a:r>
              <a:rPr lang="en-US"/>
              <a:t>Second level</a:t>
            </a:r>
          </a:p>
        </p:txBody>
      </p:sp>
      <p:sp>
        <p:nvSpPr>
          <p:cNvPr id="2" name="Slide Number Placeholder 5">
            <a:extLst>
              <a:ext uri="{FF2B5EF4-FFF2-40B4-BE49-F238E27FC236}">
                <a16:creationId xmlns:a16="http://schemas.microsoft.com/office/drawing/2014/main" id="{16E45B57-17E0-2432-2989-5B9E154839C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4" name="Footer Placeholder 3">
            <a:extLst>
              <a:ext uri="{FF2B5EF4-FFF2-40B4-BE49-F238E27FC236}">
                <a16:creationId xmlns:a16="http://schemas.microsoft.com/office/drawing/2014/main" id="{51156118-6D94-7048-F74A-8E80556DF643}"/>
              </a:ext>
            </a:extLst>
          </p:cNvPr>
          <p:cNvSpPr>
            <a:spLocks noGrp="1"/>
          </p:cNvSpPr>
          <p:nvPr>
            <p:ph type="ftr" sz="quarter" idx="18"/>
          </p:nvPr>
        </p:nvSpPr>
        <p:spPr>
          <a:xfrm>
            <a:off x="508002" y="6381750"/>
            <a:ext cx="5300662" cy="287610"/>
          </a:xfrm>
        </p:spPr>
        <p:txBody>
          <a:bodyPr/>
          <a:lstStyle/>
          <a:p>
            <a:endParaRPr lang="en-US"/>
          </a:p>
        </p:txBody>
      </p:sp>
    </p:spTree>
    <p:extLst>
      <p:ext uri="{BB962C8B-B14F-4D97-AF65-F5344CB8AC3E}">
        <p14:creationId xmlns:p14="http://schemas.microsoft.com/office/powerpoint/2010/main" val="4191004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p15:clr>
            <a:srgbClr val="A4A3A4"/>
          </p15:clr>
        </p15:guide>
        <p15:guide id="2" pos="402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_Light Grey">
    <p:bg>
      <p:bgPr>
        <a:solidFill>
          <a:srgbClr val="EFF1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C2CB9B-0078-BC2B-5AAC-4C2115035721}"/>
              </a:ext>
            </a:extLst>
          </p:cNvPr>
          <p:cNvPicPr>
            <a:picLocks noChangeAspect="1" noChangeArrowheads="1"/>
          </p:cNvPicPr>
          <p:nvPr userDrawn="1"/>
        </p:nvPicPr>
        <p:blipFill rotWithShape="1">
          <a:blip r:embed="rId2">
            <a:extLst>
              <a:ext uri="{96DAC541-7B7A-43D3-8B79-37D633B846F1}">
                <asvg:svgBlip xmlns:asvg="http://schemas.microsoft.com/office/drawing/2016/SVG/main" r:embed="rId3"/>
              </a:ext>
            </a:extLst>
          </a:blip>
          <a:srcRect t="-1567" b="-1567"/>
          <a:stretch/>
        </p:blipFill>
        <p:spPr bwMode="auto">
          <a:xfrm>
            <a:off x="9924064" y="4805346"/>
            <a:ext cx="894630" cy="1062179"/>
          </a:xfrm>
          <a:prstGeom prst="rect">
            <a:avLst/>
          </a:prstGeom>
          <a:noFill/>
        </p:spPr>
      </p:pic>
      <p:sp>
        <p:nvSpPr>
          <p:cNvPr id="4" name="Title 2">
            <a:extLst>
              <a:ext uri="{FF2B5EF4-FFF2-40B4-BE49-F238E27FC236}">
                <a16:creationId xmlns:a16="http://schemas.microsoft.com/office/drawing/2014/main" id="{3BA59318-1AE9-0D73-E563-6D4B033B5D6F}"/>
              </a:ext>
            </a:extLst>
          </p:cNvPr>
          <p:cNvSpPr>
            <a:spLocks noGrp="1"/>
          </p:cNvSpPr>
          <p:nvPr>
            <p:ph type="title" hasCustomPrompt="1"/>
          </p:nvPr>
        </p:nvSpPr>
        <p:spPr bwMode="gray">
          <a:xfrm>
            <a:off x="515937" y="2673350"/>
            <a:ext cx="7056438" cy="1795556"/>
          </a:xfrm>
        </p:spPr>
        <p:txBody>
          <a:bodyPr wrap="square" anchor="ct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dirty="0">
                <a:solidFill>
                  <a:schemeClr val="accent1"/>
                </a:solidFill>
                <a:latin typeface="Aptos" panose="020B0004020202020204" pitchFamily="34" charset="0"/>
                <a:ea typeface="Alfabet" pitchFamily="2" charset="0"/>
                <a:cs typeface="Microsoft Sans Serif" panose="020B0604020202020204" pitchFamily="34" charset="0"/>
              </a:defRPr>
            </a:lvl1pPr>
          </a:lstStyle>
          <a:p>
            <a:r>
              <a:rPr lang="en-US" dirty="0"/>
              <a:t>Divider slide title</a:t>
            </a:r>
            <a:br>
              <a:rPr lang="en-US" dirty="0"/>
            </a:br>
            <a:r>
              <a:rPr lang="en-US" dirty="0"/>
              <a:t>3 lines maximum lorem ipsum dolor sit </a:t>
            </a:r>
            <a:r>
              <a:rPr lang="en-US" dirty="0" err="1"/>
              <a:t>amet</a:t>
            </a:r>
            <a:endParaRPr lang="en-US" sz="4800" spc="-110" dirty="0">
              <a:solidFill>
                <a:srgbClr val="FFFFFE"/>
              </a:solidFill>
              <a:ea typeface="Alfabet" pitchFamily="2" charset="0"/>
              <a:cs typeface="Microsoft Sans Serif" panose="020B0604020202020204" pitchFamily="34" charset="0"/>
            </a:endParaRPr>
          </a:p>
        </p:txBody>
      </p:sp>
      <p:pic>
        <p:nvPicPr>
          <p:cNvPr id="5" name="Graphic 4">
            <a:extLst>
              <a:ext uri="{FF2B5EF4-FFF2-40B4-BE49-F238E27FC236}">
                <a16:creationId xmlns:a16="http://schemas.microsoft.com/office/drawing/2014/main" id="{D0243FD1-3C4D-4017-97D3-97AAAB1E08EB}"/>
              </a:ext>
            </a:extLst>
          </p:cNvPr>
          <p:cNvPicPr>
            <a:picLocks noChangeAspect="1"/>
          </p:cNvPicPr>
          <p:nvPr userDrawn="1"/>
        </p:nvPicPr>
        <p:blipFill>
          <a:blip r:embed="rId4">
            <a:extLst>
              <a:ext uri="{96DAC541-7B7A-43D3-8B79-37D633B846F1}">
                <asvg:svgBlip xmlns:asvg="http://schemas.microsoft.com/office/drawing/2016/SVG/main" r:embed="rId5"/>
              </a:ext>
            </a:extLst>
          </a:blip>
          <a:srcRect t="7956"/>
          <a:stretch>
            <a:fillRect/>
          </a:stretch>
        </p:blipFill>
        <p:spPr>
          <a:xfrm rot="19262939" flipV="1">
            <a:off x="7414009" y="2577117"/>
            <a:ext cx="5592194" cy="5147262"/>
          </a:xfrm>
          <a:custGeom>
            <a:avLst/>
            <a:gdLst>
              <a:gd name="connsiteX0" fmla="*/ 2936118 w 5592194"/>
              <a:gd name="connsiteY0" fmla="*/ 5147261 h 5147262"/>
              <a:gd name="connsiteX1" fmla="*/ 5592194 w 5592194"/>
              <a:gd name="connsiteY1" fmla="*/ 3000171 h 5147262"/>
              <a:gd name="connsiteX2" fmla="*/ 5592194 w 5592194"/>
              <a:gd name="connsiteY2" fmla="*/ 2879976 h 5147262"/>
              <a:gd name="connsiteX3" fmla="*/ 3264109 w 5592194"/>
              <a:gd name="connsiteY3" fmla="*/ 0 h 5147262"/>
              <a:gd name="connsiteX4" fmla="*/ 0 w 5592194"/>
              <a:gd name="connsiteY4" fmla="*/ 2638607 h 5147262"/>
              <a:gd name="connsiteX5" fmla="*/ 0 w 5592194"/>
              <a:gd name="connsiteY5" fmla="*/ 3023965 h 5147262"/>
              <a:gd name="connsiteX6" fmla="*/ 1716408 w 5592194"/>
              <a:gd name="connsiteY6" fmla="*/ 5147262 h 514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194" h="5147262">
                <a:moveTo>
                  <a:pt x="2936118" y="5147261"/>
                </a:moveTo>
                <a:lnTo>
                  <a:pt x="5592194" y="3000171"/>
                </a:lnTo>
                <a:lnTo>
                  <a:pt x="5592194" y="2879976"/>
                </a:lnTo>
                <a:lnTo>
                  <a:pt x="3264109" y="0"/>
                </a:lnTo>
                <a:lnTo>
                  <a:pt x="0" y="2638607"/>
                </a:lnTo>
                <a:lnTo>
                  <a:pt x="0" y="3023965"/>
                </a:lnTo>
                <a:lnTo>
                  <a:pt x="1716408" y="5147262"/>
                </a:lnTo>
                <a:close/>
              </a:path>
            </a:pathLst>
          </a:custGeom>
        </p:spPr>
      </p:pic>
    </p:spTree>
    <p:extLst>
      <p:ext uri="{BB962C8B-B14F-4D97-AF65-F5344CB8AC3E}">
        <p14:creationId xmlns:p14="http://schemas.microsoft.com/office/powerpoint/2010/main" val="1032037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77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3_Stats &amp; Image">
    <p:bg>
      <p:bgRef idx="1001">
        <a:schemeClr val="bg1"/>
      </p:bgRef>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6383337" y="0"/>
            <a:ext cx="5808663" cy="6858000"/>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2" name="Title 1">
            <a:extLst>
              <a:ext uri="{FF2B5EF4-FFF2-40B4-BE49-F238E27FC236}">
                <a16:creationId xmlns:a16="http://schemas.microsoft.com/office/drawing/2014/main" id="{AA7F8BF5-DC66-BA7C-76D6-81736E9E3A6B}"/>
              </a:ext>
            </a:extLst>
          </p:cNvPr>
          <p:cNvSpPr>
            <a:spLocks noGrp="1"/>
          </p:cNvSpPr>
          <p:nvPr>
            <p:ph type="title" hasCustomPrompt="1"/>
          </p:nvPr>
        </p:nvSpPr>
        <p:spPr>
          <a:xfrm>
            <a:off x="515380" y="333375"/>
            <a:ext cx="5293283" cy="647701"/>
          </a:xfrm>
        </p:spPr>
        <p:txBody>
          <a:bodyPr/>
          <a:lstStyle/>
          <a:p>
            <a:r>
              <a:rPr lang="en-US"/>
              <a:t>Click to edit master title style</a:t>
            </a:r>
            <a:endParaRPr lang="en-CA"/>
          </a:p>
        </p:txBody>
      </p:sp>
      <p:sp>
        <p:nvSpPr>
          <p:cNvPr id="5" name="TextBox 4">
            <a:extLst>
              <a:ext uri="{FF2B5EF4-FFF2-40B4-BE49-F238E27FC236}">
                <a16:creationId xmlns:a16="http://schemas.microsoft.com/office/drawing/2014/main" id="{883F73E9-8178-486E-02B1-41AA33776929}"/>
              </a:ext>
            </a:extLst>
          </p:cNvPr>
          <p:cNvSpPr txBox="1"/>
          <p:nvPr userDrawn="1"/>
        </p:nvSpPr>
        <p:spPr>
          <a:xfrm>
            <a:off x="8710863" y="6384462"/>
            <a:ext cx="2407225" cy="204671"/>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700">
                <a:solidFill>
                  <a:schemeClr val="bg1"/>
                </a:solidFill>
              </a:rPr>
              <a:t>Confidential – Qualcomm Technologies, Inc. </a:t>
            </a:r>
            <a:br>
              <a:rPr lang="en-US" sz="700">
                <a:solidFill>
                  <a:schemeClr val="bg1"/>
                </a:solidFill>
              </a:rPr>
            </a:br>
            <a:r>
              <a:rPr lang="en-US" sz="700">
                <a:solidFill>
                  <a:schemeClr val="bg1"/>
                </a:solidFill>
              </a:rPr>
              <a:t>and/or its affiliated companies – May Contain Trade Secrets</a:t>
            </a:r>
          </a:p>
        </p:txBody>
      </p:sp>
      <p:sp>
        <p:nvSpPr>
          <p:cNvPr id="3" name="Content Placeholder 2">
            <a:extLst>
              <a:ext uri="{FF2B5EF4-FFF2-40B4-BE49-F238E27FC236}">
                <a16:creationId xmlns:a16="http://schemas.microsoft.com/office/drawing/2014/main" id="{8DBEBFD6-0846-1498-AB53-206DD22DF18A}"/>
              </a:ext>
            </a:extLst>
          </p:cNvPr>
          <p:cNvSpPr>
            <a:spLocks noGrp="1"/>
          </p:cNvSpPr>
          <p:nvPr>
            <p:ph idx="1" hasCustomPrompt="1"/>
          </p:nvPr>
        </p:nvSpPr>
        <p:spPr>
          <a:xfrm>
            <a:off x="515380" y="1196975"/>
            <a:ext cx="5293282" cy="481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D21649-8805-BCC5-8194-C4F858140675}"/>
              </a:ext>
            </a:extLst>
          </p:cNvPr>
          <p:cNvSpPr>
            <a:spLocks noGrp="1"/>
          </p:cNvSpPr>
          <p:nvPr>
            <p:ph type="ftr" sz="quarter" idx="18"/>
          </p:nvPr>
        </p:nvSpPr>
        <p:spPr>
          <a:xfrm>
            <a:off x="508002" y="6381750"/>
            <a:ext cx="5300662" cy="287610"/>
          </a:xfrm>
        </p:spPr>
        <p:txBody>
          <a:bodyPr/>
          <a:lstStyle/>
          <a:p>
            <a:endParaRPr lang="en-US"/>
          </a:p>
        </p:txBody>
      </p:sp>
    </p:spTree>
    <p:extLst>
      <p:ext uri="{BB962C8B-B14F-4D97-AF65-F5344CB8AC3E}">
        <p14:creationId xmlns:p14="http://schemas.microsoft.com/office/powerpoint/2010/main" val="1310521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59">
          <p15:clr>
            <a:srgbClr val="A4A3A4"/>
          </p15:clr>
        </p15:guide>
        <p15:guide id="2" pos="4021">
          <p15:clr>
            <a:srgbClr val="A4A3A4"/>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75126CE3-ABCB-2D86-CD85-FB50068C5407}"/>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649641462"/>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9DF9A81-A9CE-0FBA-CF08-F8DCC30B5931}"/>
              </a:ext>
            </a:extLst>
          </p:cNvPr>
          <p:cNvSpPr>
            <a:spLocks noGrp="1"/>
          </p:cNvSpPr>
          <p:nvPr>
            <p:ph type="title" hasCustomPrompt="1"/>
          </p:nvPr>
        </p:nvSpPr>
        <p:spPr/>
        <p:txBody>
          <a:bodyPr/>
          <a:lstStyle/>
          <a:p>
            <a:r>
              <a:rPr lang="en-US"/>
              <a:t>Click to edit master title style</a:t>
            </a:r>
            <a:endParaRPr lang="en-CA"/>
          </a:p>
        </p:txBody>
      </p:sp>
      <p:sp>
        <p:nvSpPr>
          <p:cNvPr id="7" name="Slide Number Placeholder 5">
            <a:extLst>
              <a:ext uri="{FF2B5EF4-FFF2-40B4-BE49-F238E27FC236}">
                <a16:creationId xmlns:a16="http://schemas.microsoft.com/office/drawing/2014/main" id="{590292FA-AD18-154F-3836-563ABD4E0F62}"/>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631935323"/>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3A82B1-9D62-1C4E-B746-7DA06EE0EAE7}"/>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9B1EEEA8-2C60-CD64-725B-B2F8197E4B2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045314957"/>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80000">
              <a:srgbClr val="A80720"/>
            </a:gs>
            <a:gs pos="10000">
              <a:srgbClr val="E11224"/>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FCAE1F-F80D-5B2A-34F7-EEEFD7E934D8}"/>
              </a:ext>
            </a:extLst>
          </p:cNvPr>
          <p:cNvSpPr txBox="1"/>
          <p:nvPr userDrawn="1"/>
        </p:nvSpPr>
        <p:spPr>
          <a:xfrm>
            <a:off x="515938" y="3013502"/>
            <a:ext cx="6096000" cy="830997"/>
          </a:xfrm>
          <a:prstGeom prst="rect">
            <a:avLst/>
          </a:prstGeom>
          <a:noFill/>
        </p:spPr>
        <p:txBody>
          <a:bodyPr wrap="square" lIns="0">
            <a:spAutoFit/>
          </a:bodyPr>
          <a:lstStyle/>
          <a:p>
            <a:r>
              <a:rPr lang="en-US" sz="4800" b="0" i="0" kern="1200" cap="all" spc="-40" baseline="0">
                <a:solidFill>
                  <a:schemeClr val="tx2"/>
                </a:solidFill>
                <a:latin typeface="+mj-lt"/>
                <a:ea typeface="Microsoft GothicNeo" panose="02000300000000000000" pitchFamily="2" charset="-127"/>
                <a:cs typeface="Microsoft Sans Serif" panose="020B0604020202020204" pitchFamily="34" charset="0"/>
              </a:rPr>
              <a:t>THANK YOU</a:t>
            </a:r>
            <a:endParaRPr lang="en-CA" sz="4800" b="0" i="0" kern="1200" cap="all" spc="-40" baseline="0">
              <a:solidFill>
                <a:schemeClr val="tx2"/>
              </a:solidFill>
              <a:latin typeface="+mj-lt"/>
              <a:ea typeface="Microsoft GothicNeo" panose="02000300000000000000" pitchFamily="2" charset="-127"/>
              <a:cs typeface="Microsoft Sans Serif" panose="020B0604020202020204" pitchFamily="34" charset="0"/>
            </a:endParaRPr>
          </a:p>
        </p:txBody>
      </p:sp>
      <p:sp>
        <p:nvSpPr>
          <p:cNvPr id="11" name="Slide Number Placeholder 5">
            <a:extLst>
              <a:ext uri="{FF2B5EF4-FFF2-40B4-BE49-F238E27FC236}">
                <a16:creationId xmlns:a16="http://schemas.microsoft.com/office/drawing/2014/main" id="{CAB7C57A-7ACE-F2CC-6AF4-D4E1C3BF224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
        <p:nvSpPr>
          <p:cNvPr id="4" name="TextBox 3">
            <a:extLst>
              <a:ext uri="{FF2B5EF4-FFF2-40B4-BE49-F238E27FC236}">
                <a16:creationId xmlns:a16="http://schemas.microsoft.com/office/drawing/2014/main" id="{EAD3ADAA-E331-BAD7-3EC0-598FA3D142B3}"/>
              </a:ext>
            </a:extLst>
          </p:cNvPr>
          <p:cNvSpPr txBox="1"/>
          <p:nvPr userDrawn="1"/>
        </p:nvSpPr>
        <p:spPr bwMode="gray">
          <a:xfrm>
            <a:off x="528790" y="5095060"/>
            <a:ext cx="3384507"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err="1">
                <a:ln>
                  <a:noFill/>
                </a:ln>
                <a:solidFill>
                  <a:schemeClr val="tx2"/>
                </a:solidFill>
                <a:effectLst/>
                <a:uLnTx/>
                <a:uFillTx/>
                <a:latin typeface="+mn-lt"/>
                <a:ea typeface="+mn-ea"/>
                <a:cs typeface="+mn-cs"/>
              </a:rPr>
              <a:t>snapdragon.com</a:t>
            </a:r>
            <a:r>
              <a:rPr kumimoji="0" lang="en-US" sz="1050" b="0" i="0" u="none" strike="noStrike" kern="1200" cap="none" spc="0" normalizeH="0" baseline="0" noProof="0">
                <a:ln>
                  <a:noFill/>
                </a:ln>
                <a:solidFill>
                  <a:schemeClr val="tx2"/>
                </a:solidFill>
                <a:effectLst/>
                <a:uLnTx/>
                <a:uFillTx/>
                <a:latin typeface="+mn-lt"/>
                <a:ea typeface="+mn-ea"/>
                <a:cs typeface="+mn-cs"/>
              </a:rPr>
              <a:t> &amp; </a:t>
            </a:r>
            <a:r>
              <a:rPr kumimoji="0" lang="en-US" sz="1050" b="0" i="0" u="none" strike="noStrike" kern="1200" cap="none" spc="0" normalizeH="0" baseline="0" noProof="0" err="1">
                <a:ln>
                  <a:noFill/>
                </a:ln>
                <a:solidFill>
                  <a:schemeClr val="tx2"/>
                </a:solidFill>
                <a:effectLst/>
                <a:uLnTx/>
                <a:uFillTx/>
                <a:latin typeface="+mn-lt"/>
                <a:ea typeface="+mn-ea"/>
                <a:cs typeface="+mn-cs"/>
              </a:rPr>
              <a:t>snapdragoninsiders.com</a:t>
            </a:r>
            <a:endParaRPr kumimoji="0" lang="en-US" sz="1050" b="0" i="0" u="none" strike="noStrike" kern="1200" cap="none" spc="0" normalizeH="0" baseline="0" noProof="0">
              <a:ln>
                <a:noFill/>
              </a:ln>
              <a:solidFill>
                <a:schemeClr val="tx2"/>
              </a:solidFill>
              <a:effectLst/>
              <a:uLnTx/>
              <a:uFillTx/>
              <a:latin typeface="+mn-lt"/>
              <a:ea typeface="+mn-ea"/>
              <a:cs typeface="+mn-cs"/>
            </a:endParaRPr>
          </a:p>
        </p:txBody>
      </p:sp>
      <p:sp>
        <p:nvSpPr>
          <p:cNvPr id="9" name="TextBox 8">
            <a:extLst>
              <a:ext uri="{FF2B5EF4-FFF2-40B4-BE49-F238E27FC236}">
                <a16:creationId xmlns:a16="http://schemas.microsoft.com/office/drawing/2014/main" id="{DAA4E649-2FB4-ECEC-081A-4366ACDA1076}"/>
              </a:ext>
            </a:extLst>
          </p:cNvPr>
          <p:cNvSpPr txBox="1"/>
          <p:nvPr userDrawn="1"/>
        </p:nvSpPr>
        <p:spPr bwMode="gray">
          <a:xfrm>
            <a:off x="4015195" y="4715355"/>
            <a:ext cx="3092972"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Nothing in these materials is an offer to sell any of the components 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 Qualcomm Technologies, Inc. and/or its affiliated companies. </a:t>
            </a:r>
            <a:br>
              <a:rPr kumimoji="0" lang="en-CA" sz="700" b="0" i="0" u="none" strike="noStrike" kern="1200" cap="none" spc="0" normalizeH="0" baseline="0">
                <a:ln>
                  <a:noFill/>
                </a:ln>
                <a:solidFill>
                  <a:schemeClr val="tx2"/>
                </a:solidFill>
                <a:effectLst/>
                <a:uLnTx/>
                <a:uFillTx/>
                <a:latin typeface="+mn-lt"/>
                <a:ea typeface="+mn-ea"/>
                <a:cs typeface="+mn-cs"/>
              </a:rPr>
            </a:br>
            <a:r>
              <a:rPr kumimoji="0" lang="en-CA" sz="700" b="0" i="0" u="none" strike="noStrike" kern="1200" cap="none" spc="0" normalizeH="0" baseline="0">
                <a:ln>
                  <a:noFill/>
                </a:ln>
                <a:solidFill>
                  <a:schemeClr val="tx2"/>
                </a:solidFill>
                <a:effectLst/>
                <a:uLnTx/>
                <a:uFillTx/>
                <a:latin typeface="+mn-lt"/>
                <a:ea typeface="+mn-ea"/>
                <a:cs typeface="+mn-cs"/>
              </a:rPr>
              <a:t>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p:txBody>
      </p:sp>
      <p:sp>
        <p:nvSpPr>
          <p:cNvPr id="12" name="TextBox 11">
            <a:extLst>
              <a:ext uri="{FF2B5EF4-FFF2-40B4-BE49-F238E27FC236}">
                <a16:creationId xmlns:a16="http://schemas.microsoft.com/office/drawing/2014/main" id="{0AB0F26E-7353-3C77-4B9F-B9B963098600}"/>
              </a:ext>
            </a:extLst>
          </p:cNvPr>
          <p:cNvSpPr txBox="1"/>
          <p:nvPr userDrawn="1"/>
        </p:nvSpPr>
        <p:spPr bwMode="gray">
          <a:xfrm>
            <a:off x="7543800" y="4715355"/>
            <a:ext cx="4147457" cy="913070"/>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CA" sz="700" b="0" i="0" u="none" strike="noStrike" kern="1200" cap="none" spc="0" normalizeH="0" baseline="0">
                <a:ln>
                  <a:noFill/>
                </a:ln>
                <a:solidFill>
                  <a:schemeClr val="tx2"/>
                </a:solidFill>
                <a:effectLst/>
                <a:uLnTx/>
                <a:uFillTx/>
                <a:latin typeface="+mn-lt"/>
                <a:ea typeface="+mn-ea"/>
                <a:cs typeface="+mn-cs"/>
              </a:rPr>
              <a:t>Snapdragon and Qualcomm branded products are products of Qualcomm Technologies, Inc. and/or its subsidiaries. Qualcomm patented technologies are licensed by Qualcomm Incorporated.</a:t>
            </a:r>
          </a:p>
        </p:txBody>
      </p:sp>
      <p:grpSp>
        <p:nvGrpSpPr>
          <p:cNvPr id="13" name="Group 12">
            <a:extLst>
              <a:ext uri="{FF2B5EF4-FFF2-40B4-BE49-F238E27FC236}">
                <a16:creationId xmlns:a16="http://schemas.microsoft.com/office/drawing/2014/main" id="{5B1C42E1-E960-537B-0906-E06E987D4248}"/>
              </a:ext>
            </a:extLst>
          </p:cNvPr>
          <p:cNvGrpSpPr/>
          <p:nvPr userDrawn="1"/>
        </p:nvGrpSpPr>
        <p:grpSpPr>
          <a:xfrm>
            <a:off x="1403362" y="5095006"/>
            <a:ext cx="1515962" cy="147242"/>
            <a:chOff x="1648218" y="5634713"/>
            <a:chExt cx="1515962" cy="147242"/>
          </a:xfrm>
        </p:grpSpPr>
        <p:sp>
          <p:nvSpPr>
            <p:cNvPr id="16" name="Freeform 12">
              <a:extLst>
                <a:ext uri="{FF2B5EF4-FFF2-40B4-BE49-F238E27FC236}">
                  <a16:creationId xmlns:a16="http://schemas.microsoft.com/office/drawing/2014/main" id="{F4849717-F81E-A397-E519-00EB837D22A1}"/>
                </a:ext>
              </a:extLst>
            </p:cNvPr>
            <p:cNvSpPr>
              <a:spLocks noChangeAspect="1"/>
            </p:cNvSpPr>
            <p:nvPr/>
          </p:nvSpPr>
          <p:spPr bwMode="gray">
            <a:xfrm>
              <a:off x="1648218" y="5639754"/>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pic>
          <p:nvPicPr>
            <p:cNvPr id="17" name="Graphic 16">
              <a:extLst>
                <a:ext uri="{FF2B5EF4-FFF2-40B4-BE49-F238E27FC236}">
                  <a16:creationId xmlns:a16="http://schemas.microsoft.com/office/drawing/2014/main" id="{729D973D-2B46-602C-92DF-8BC9E6460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83831" y="5645989"/>
              <a:ext cx="180648" cy="124691"/>
            </a:xfrm>
            <a:prstGeom prst="rect">
              <a:avLst/>
            </a:prstGeom>
          </p:spPr>
        </p:pic>
        <p:pic>
          <p:nvPicPr>
            <p:cNvPr id="18" name="Graphic 17">
              <a:extLst>
                <a:ext uri="{FF2B5EF4-FFF2-40B4-BE49-F238E27FC236}">
                  <a16:creationId xmlns:a16="http://schemas.microsoft.com/office/drawing/2014/main" id="{891B2FE0-321E-E7CE-61C5-C640FE86E9C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47140" y="5634713"/>
              <a:ext cx="147242" cy="147242"/>
            </a:xfrm>
            <a:prstGeom prst="rect">
              <a:avLst/>
            </a:prstGeom>
          </p:spPr>
        </p:pic>
        <p:pic>
          <p:nvPicPr>
            <p:cNvPr id="22" name="Graphic 5">
              <a:extLst>
                <a:ext uri="{FF2B5EF4-FFF2-40B4-BE49-F238E27FC236}">
                  <a16:creationId xmlns:a16="http://schemas.microsoft.com/office/drawing/2014/main" id="{99EB00D6-23A8-5B19-9C27-8788DD1DA61D}"/>
                </a:ext>
              </a:extLst>
            </p:cNvPr>
            <p:cNvPicPr>
              <a:picLocks noChangeAspect="1"/>
            </p:cNvPicPr>
            <p:nvPr userDrawn="1"/>
          </p:nvPicPr>
          <p:blipFill>
            <a:blip r:embed="rId6"/>
            <a:srcRect/>
            <a:stretch/>
          </p:blipFill>
          <p:spPr>
            <a:xfrm>
              <a:off x="2368538" y="5641524"/>
              <a:ext cx="178163" cy="133621"/>
            </a:xfrm>
            <a:prstGeom prst="rect">
              <a:avLst/>
            </a:prstGeom>
          </p:spPr>
        </p:pic>
        <p:pic>
          <p:nvPicPr>
            <p:cNvPr id="23" name="Graphic 18">
              <a:extLst>
                <a:ext uri="{FF2B5EF4-FFF2-40B4-BE49-F238E27FC236}">
                  <a16:creationId xmlns:a16="http://schemas.microsoft.com/office/drawing/2014/main" id="{5DFBFE52-941A-7290-2CD6-A72FCFAC8D42}"/>
                </a:ext>
              </a:extLst>
            </p:cNvPr>
            <p:cNvPicPr>
              <a:picLocks noChangeAspect="1"/>
            </p:cNvPicPr>
            <p:nvPr userDrawn="1"/>
          </p:nvPicPr>
          <p:blipFill>
            <a:blip r:embed="rId7"/>
            <a:srcRect/>
            <a:stretch/>
          </p:blipFill>
          <p:spPr>
            <a:xfrm>
              <a:off x="2567284" y="5641495"/>
              <a:ext cx="237135" cy="133678"/>
            </a:xfrm>
            <a:prstGeom prst="rect">
              <a:avLst/>
            </a:prstGeom>
          </p:spPr>
        </p:pic>
        <p:pic>
          <p:nvPicPr>
            <p:cNvPr id="24" name="Graphic 19">
              <a:extLst>
                <a:ext uri="{FF2B5EF4-FFF2-40B4-BE49-F238E27FC236}">
                  <a16:creationId xmlns:a16="http://schemas.microsoft.com/office/drawing/2014/main" id="{EA7FA14D-EB49-4519-785F-F8D3D9990520}"/>
                </a:ext>
              </a:extLst>
            </p:cNvPr>
            <p:cNvPicPr>
              <a:picLocks noChangeAspect="1"/>
            </p:cNvPicPr>
            <p:nvPr userDrawn="1"/>
          </p:nvPicPr>
          <p:blipFill>
            <a:blip r:embed="rId8"/>
            <a:srcRect/>
            <a:stretch/>
          </p:blipFill>
          <p:spPr>
            <a:xfrm>
              <a:off x="2820763" y="5634713"/>
              <a:ext cx="134885" cy="147242"/>
            </a:xfrm>
            <a:prstGeom prst="rect">
              <a:avLst/>
            </a:prstGeom>
          </p:spPr>
        </p:pic>
        <p:pic>
          <p:nvPicPr>
            <p:cNvPr id="25" name="Graphic 20">
              <a:extLst>
                <a:ext uri="{FF2B5EF4-FFF2-40B4-BE49-F238E27FC236}">
                  <a16:creationId xmlns:a16="http://schemas.microsoft.com/office/drawing/2014/main" id="{E9B539BE-FE7F-E722-C35B-3C12C7D9E39E}"/>
                </a:ext>
              </a:extLst>
            </p:cNvPr>
            <p:cNvPicPr>
              <a:picLocks noChangeAspect="1"/>
            </p:cNvPicPr>
            <p:nvPr userDrawn="1"/>
          </p:nvPicPr>
          <p:blipFill>
            <a:blip r:embed="rId9"/>
            <a:srcRect/>
            <a:stretch/>
          </p:blipFill>
          <p:spPr>
            <a:xfrm>
              <a:off x="3016938" y="5634713"/>
              <a:ext cx="147242" cy="147242"/>
            </a:xfrm>
            <a:prstGeom prst="rect">
              <a:avLst/>
            </a:prstGeom>
          </p:spPr>
        </p:pic>
      </p:grpSp>
      <p:pic>
        <p:nvPicPr>
          <p:cNvPr id="26" name="Picture 25">
            <a:extLst>
              <a:ext uri="{FF2B5EF4-FFF2-40B4-BE49-F238E27FC236}">
                <a16:creationId xmlns:a16="http://schemas.microsoft.com/office/drawing/2014/main" id="{C087E5AD-ACB4-16D8-E3E3-99B1FACE1DB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5938" y="4514363"/>
            <a:ext cx="1749741" cy="333908"/>
          </a:xfrm>
          <a:prstGeom prst="rect">
            <a:avLst/>
          </a:prstGeom>
        </p:spPr>
      </p:pic>
    </p:spTree>
    <p:extLst>
      <p:ext uri="{BB962C8B-B14F-4D97-AF65-F5344CB8AC3E}">
        <p14:creationId xmlns:p14="http://schemas.microsoft.com/office/powerpoint/2010/main" val="13399458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_Blue">
    <p:bg>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8D38E5-491C-399E-B737-E4CB35E93811}"/>
              </a:ext>
            </a:extLst>
          </p:cNvPr>
          <p:cNvSpPr txBox="1"/>
          <p:nvPr userDrawn="1"/>
        </p:nvSpPr>
        <p:spPr bwMode="gray">
          <a:xfrm>
            <a:off x="343609" y="2435884"/>
            <a:ext cx="8725779" cy="130125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9600" u="none" strike="noStrike" kern="1200" cap="none" spc="-300" normalizeH="0" noProof="0">
                <a:ln>
                  <a:noFill/>
                </a:ln>
                <a:effectLst/>
                <a:uLnTx/>
                <a:uFillTx/>
                <a:latin typeface="Aptos" panose="020B0004020202020204" pitchFamily="34" charset="0"/>
                <a:ea typeface="Alfabet" pitchFamily="2" charset="0"/>
              </a:rPr>
              <a:t>T</a:t>
            </a:r>
            <a:r>
              <a:rPr kumimoji="0" lang="en-US" sz="9600" u="none" strike="noStrike" kern="1200" cap="none" spc="-300" normalizeH="0" baseline="0" noProof="0">
                <a:ln>
                  <a:noFill/>
                </a:ln>
                <a:effectLst/>
                <a:uLnTx/>
                <a:uFillTx/>
                <a:latin typeface="Aptos" panose="020B0004020202020204" pitchFamily="34" charset="0"/>
                <a:ea typeface="Alfabet" pitchFamily="2" charset="0"/>
              </a:rPr>
              <a:t>h</a:t>
            </a:r>
            <a:r>
              <a:rPr kumimoji="0" lang="en-US" sz="9600" u="none" strike="noStrike" kern="1200" cap="none" spc="-600" normalizeH="0" noProof="0">
                <a:ln>
                  <a:noFill/>
                </a:ln>
                <a:effectLst/>
                <a:uLnTx/>
                <a:uFillTx/>
                <a:latin typeface="Aptos" panose="020B0004020202020204" pitchFamily="34" charset="0"/>
                <a:ea typeface="Alfabet" pitchFamily="2" charset="0"/>
              </a:rPr>
              <a:t>a</a:t>
            </a:r>
            <a:r>
              <a:rPr kumimoji="0" lang="en-US" sz="9600" u="none" strike="noStrike" kern="1200" cap="none" spc="-450" normalizeH="0" noProof="0">
                <a:ln>
                  <a:noFill/>
                </a:ln>
                <a:effectLst/>
                <a:uLnTx/>
                <a:uFillTx/>
                <a:latin typeface="Aptos" panose="020B0004020202020204" pitchFamily="34" charset="0"/>
                <a:ea typeface="Alfabet" pitchFamily="2" charset="0"/>
              </a:rPr>
              <a:t>n</a:t>
            </a:r>
            <a:r>
              <a:rPr kumimoji="0" lang="en-US" sz="9600" u="none" strike="noStrike" kern="1200" cap="none" spc="-600" normalizeH="0" noProof="0">
                <a:ln>
                  <a:noFill/>
                </a:ln>
                <a:effectLst/>
                <a:uLnTx/>
                <a:uFillTx/>
                <a:latin typeface="Aptos" panose="020B0004020202020204" pitchFamily="34" charset="0"/>
                <a:ea typeface="Alfabet" pitchFamily="2" charset="0"/>
              </a:rPr>
              <a:t>k  </a:t>
            </a:r>
            <a:r>
              <a:rPr kumimoji="0" lang="en-US" sz="9600" u="none" strike="noStrike" kern="1200" cap="none" spc="-80" normalizeH="0" noProof="0">
                <a:ln>
                  <a:noFill/>
                </a:ln>
                <a:effectLst/>
                <a:uLnTx/>
                <a:uFillTx/>
                <a:latin typeface="Aptos" panose="020B0004020202020204" pitchFamily="34" charset="0"/>
                <a:ea typeface="Alfabet" pitchFamily="2" charset="0"/>
              </a:rPr>
              <a:t>y</a:t>
            </a:r>
            <a:r>
              <a:rPr lang="en-US" sz="9600" spc="-300">
                <a:latin typeface="Aptos" panose="020B0004020202020204" pitchFamily="34" charset="0"/>
                <a:ea typeface="Alfabet" pitchFamily="2" charset="0"/>
              </a:rPr>
              <a:t>o</a:t>
            </a:r>
            <a:r>
              <a:rPr kumimoji="0" lang="en-US" sz="9600" u="none" strike="noStrike" kern="1200" cap="none" spc="-300" normalizeH="0" noProof="0">
                <a:ln>
                  <a:noFill/>
                </a:ln>
                <a:effectLst/>
                <a:uLnTx/>
                <a:uFillTx/>
                <a:latin typeface="Aptos" panose="020B0004020202020204" pitchFamily="34" charset="0"/>
                <a:ea typeface="Alfabet" pitchFamily="2" charset="0"/>
              </a:rPr>
              <a:t>u</a:t>
            </a:r>
          </a:p>
        </p:txBody>
      </p:sp>
      <p:sp>
        <p:nvSpPr>
          <p:cNvPr id="4" name="TextBox 3">
            <a:extLst>
              <a:ext uri="{FF2B5EF4-FFF2-40B4-BE49-F238E27FC236}">
                <a16:creationId xmlns:a16="http://schemas.microsoft.com/office/drawing/2014/main" id="{58C904C5-CF09-901C-0409-22AE7AA4BACE}"/>
              </a:ext>
            </a:extLst>
          </p:cNvPr>
          <p:cNvSpPr txBox="1"/>
          <p:nvPr userDrawn="1"/>
        </p:nvSpPr>
        <p:spPr bwMode="gray">
          <a:xfrm>
            <a:off x="480927" y="3934635"/>
            <a:ext cx="3789063" cy="65402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Nothing in these materials is an offer to sell any of the components 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Qualcomm Technologies, Inc. and/or its affiliated 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Qualcomm</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and</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Snapdragon</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are</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trademark</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or registered trademark</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of Qualcomm Incorporated. </a:t>
            </a:r>
            <a:b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Other products and brand names may be trademarks or registered trademarks of their respective owners.</a:t>
            </a: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endParaRPr>
          </a:p>
        </p:txBody>
      </p:sp>
      <p:sp>
        <p:nvSpPr>
          <p:cNvPr id="5" name="TextBox 4">
            <a:extLst>
              <a:ext uri="{FF2B5EF4-FFF2-40B4-BE49-F238E27FC236}">
                <a16:creationId xmlns:a16="http://schemas.microsoft.com/office/drawing/2014/main" id="{9AD3167D-B67D-2259-C2CB-D5F07DD61617}"/>
              </a:ext>
            </a:extLst>
          </p:cNvPr>
          <p:cNvSpPr txBox="1"/>
          <p:nvPr userDrawn="1"/>
        </p:nvSpPr>
        <p:spPr bwMode="gray">
          <a:xfrm>
            <a:off x="480927" y="4751064"/>
            <a:ext cx="4172353" cy="1002839"/>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References in this presentation to “Qualcomm” may mean Qualcomm Incorporated,</a:t>
            </a:r>
            <a:b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Qualcomm Technologies, Inc., and/or other subsidiaries or business units within</a:t>
            </a:r>
            <a:b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Snapdragon and Qualcomm branded products are products of Qualcomm Technologies, Inc. and/or its subsidiaries. Qualcomm patented technologies are licensed by Qualcomm Incorporated. </a:t>
            </a: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endParaRPr>
          </a:p>
        </p:txBody>
      </p:sp>
      <p:sp>
        <p:nvSpPr>
          <p:cNvPr id="6" name="TextBox 5">
            <a:extLst>
              <a:ext uri="{FF2B5EF4-FFF2-40B4-BE49-F238E27FC236}">
                <a16:creationId xmlns:a16="http://schemas.microsoft.com/office/drawing/2014/main" id="{D6733015-9BF4-02D9-2D5A-6B82CB5A8E11}"/>
              </a:ext>
            </a:extLst>
          </p:cNvPr>
          <p:cNvSpPr txBox="1"/>
          <p:nvPr userDrawn="1"/>
        </p:nvSpPr>
        <p:spPr bwMode="gray">
          <a:xfrm>
            <a:off x="481013" y="6100661"/>
            <a:ext cx="3127218" cy="150362"/>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Follow us on:</a:t>
            </a:r>
          </a:p>
        </p:txBody>
      </p:sp>
      <p:sp>
        <p:nvSpPr>
          <p:cNvPr id="7" name="TextBox 6">
            <a:extLst>
              <a:ext uri="{FF2B5EF4-FFF2-40B4-BE49-F238E27FC236}">
                <a16:creationId xmlns:a16="http://schemas.microsoft.com/office/drawing/2014/main" id="{CAFD8E40-2929-3D88-B76D-DD16806A308C}"/>
              </a:ext>
            </a:extLst>
          </p:cNvPr>
          <p:cNvSpPr txBox="1"/>
          <p:nvPr userDrawn="1"/>
        </p:nvSpPr>
        <p:spPr>
          <a:xfrm>
            <a:off x="389712" y="6209771"/>
            <a:ext cx="4184203" cy="242374"/>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For more information, visit us at </a:t>
            </a:r>
            <a:r>
              <a:rPr kumimoji="0" lang="en-US" sz="900" u="none" strike="noStrike" kern="1200" cap="none" spc="0" normalizeH="0" baseline="0" noProof="0" err="1">
                <a:ln>
                  <a:noFill/>
                </a:ln>
                <a:effectLst/>
                <a:uLnTx/>
                <a:uFillTx/>
                <a:latin typeface="Aptos" panose="020B0004020202020204" pitchFamily="34" charset="0"/>
                <a:ea typeface="Alfabet" pitchFamily="2" charset="0"/>
                <a:cs typeface="+mn-cs"/>
              </a:rPr>
              <a:t>qualcomm.com</a:t>
            </a: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 &amp; </a:t>
            </a:r>
            <a:r>
              <a:rPr kumimoji="0" lang="en-US" sz="900" u="none" strike="noStrike" kern="1200" cap="none" spc="0" normalizeH="0" baseline="0" noProof="0" err="1">
                <a:ln>
                  <a:noFill/>
                </a:ln>
                <a:effectLst/>
                <a:uLnTx/>
                <a:uFillTx/>
                <a:latin typeface="Aptos" panose="020B0004020202020204" pitchFamily="34" charset="0"/>
                <a:ea typeface="Alfabet" pitchFamily="2" charset="0"/>
                <a:cs typeface="+mn-cs"/>
              </a:rPr>
              <a:t>qualcomm.com</a:t>
            </a: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/blog</a:t>
            </a:r>
          </a:p>
        </p:txBody>
      </p:sp>
      <p:grpSp>
        <p:nvGrpSpPr>
          <p:cNvPr id="8" name="Group 7">
            <a:extLst>
              <a:ext uri="{FF2B5EF4-FFF2-40B4-BE49-F238E27FC236}">
                <a16:creationId xmlns:a16="http://schemas.microsoft.com/office/drawing/2014/main" id="{DC2BA5B9-32D0-B4D3-31C5-940933363930}"/>
              </a:ext>
            </a:extLst>
          </p:cNvPr>
          <p:cNvGrpSpPr/>
          <p:nvPr userDrawn="1"/>
        </p:nvGrpSpPr>
        <p:grpSpPr>
          <a:xfrm>
            <a:off x="1205032" y="6126885"/>
            <a:ext cx="817893" cy="93682"/>
            <a:chOff x="1300130" y="6126885"/>
            <a:chExt cx="817893" cy="93682"/>
          </a:xfrm>
        </p:grpSpPr>
        <p:grpSp>
          <p:nvGrpSpPr>
            <p:cNvPr id="9" name="Group 5">
              <a:extLst>
                <a:ext uri="{FF2B5EF4-FFF2-40B4-BE49-F238E27FC236}">
                  <a16:creationId xmlns:a16="http://schemas.microsoft.com/office/drawing/2014/main" id="{3BF5268F-6D68-1917-4372-D995E148B3D8}"/>
                </a:ext>
              </a:extLst>
            </p:cNvPr>
            <p:cNvGrpSpPr>
              <a:grpSpLocks noChangeAspect="1"/>
            </p:cNvGrpSpPr>
            <p:nvPr/>
          </p:nvGrpSpPr>
          <p:grpSpPr bwMode="gray">
            <a:xfrm>
              <a:off x="1300130" y="6126885"/>
              <a:ext cx="94798" cy="93682"/>
              <a:chOff x="3331" y="1656"/>
              <a:chExt cx="1020" cy="1008"/>
            </a:xfrm>
            <a:solidFill>
              <a:schemeClr val="tx1"/>
            </a:solidFill>
          </p:grpSpPr>
          <p:sp>
            <p:nvSpPr>
              <p:cNvPr id="17" name="Freeform 6">
                <a:extLst>
                  <a:ext uri="{FF2B5EF4-FFF2-40B4-BE49-F238E27FC236}">
                    <a16:creationId xmlns:a16="http://schemas.microsoft.com/office/drawing/2014/main" id="{3B4391A0-4D50-9169-D3E1-D5541F0F6095}"/>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a:ln>
                    <a:noFill/>
                  </a:ln>
                  <a:effectLst/>
                  <a:uLnTx/>
                  <a:uFillTx/>
                  <a:latin typeface="Aptos" panose="020B0004020202020204" pitchFamily="34" charset="0"/>
                  <a:ea typeface="Alfabet" pitchFamily="2" charset="0"/>
                  <a:cs typeface="+mn-cs"/>
                </a:endParaRPr>
              </a:p>
            </p:txBody>
          </p:sp>
          <p:sp>
            <p:nvSpPr>
              <p:cNvPr id="18" name="Freeform 7">
                <a:extLst>
                  <a:ext uri="{FF2B5EF4-FFF2-40B4-BE49-F238E27FC236}">
                    <a16:creationId xmlns:a16="http://schemas.microsoft.com/office/drawing/2014/main" id="{40BEAF68-D3D4-D207-309D-6001397EE34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a:ln>
                    <a:noFill/>
                  </a:ln>
                  <a:effectLst/>
                  <a:uLnTx/>
                  <a:uFillTx/>
                  <a:latin typeface="Aptos" panose="020B0004020202020204" pitchFamily="34" charset="0"/>
                  <a:ea typeface="Alfabet" pitchFamily="2" charset="0"/>
                  <a:cs typeface="+mn-cs"/>
                </a:endParaRPr>
              </a:p>
            </p:txBody>
          </p:sp>
        </p:grpSp>
        <p:grpSp>
          <p:nvGrpSpPr>
            <p:cNvPr id="10" name="Group 4">
              <a:extLst>
                <a:ext uri="{FF2B5EF4-FFF2-40B4-BE49-F238E27FC236}">
                  <a16:creationId xmlns:a16="http://schemas.microsoft.com/office/drawing/2014/main" id="{274B1A01-2610-8398-DC38-5F6C0A50AF64}"/>
                </a:ext>
              </a:extLst>
            </p:cNvPr>
            <p:cNvGrpSpPr>
              <a:grpSpLocks noChangeAspect="1"/>
            </p:cNvGrpSpPr>
            <p:nvPr/>
          </p:nvGrpSpPr>
          <p:grpSpPr bwMode="auto">
            <a:xfrm>
              <a:off x="1640695" y="6127230"/>
              <a:ext cx="92914" cy="92992"/>
              <a:chOff x="2653" y="972"/>
              <a:chExt cx="2372" cy="2374"/>
            </a:xfrm>
            <a:solidFill>
              <a:schemeClr val="tx1"/>
            </a:solidFill>
          </p:grpSpPr>
          <p:sp>
            <p:nvSpPr>
              <p:cNvPr id="14" name="Freeform 5">
                <a:extLst>
                  <a:ext uri="{FF2B5EF4-FFF2-40B4-BE49-F238E27FC236}">
                    <a16:creationId xmlns:a16="http://schemas.microsoft.com/office/drawing/2014/main" id="{68802D42-C0F1-DAF9-8B74-77C13FA40FE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sp>
            <p:nvSpPr>
              <p:cNvPr id="15" name="Freeform 6">
                <a:extLst>
                  <a:ext uri="{FF2B5EF4-FFF2-40B4-BE49-F238E27FC236}">
                    <a16:creationId xmlns:a16="http://schemas.microsoft.com/office/drawing/2014/main" id="{511AB5E8-AF45-535E-DBEE-21EA3AA4AC1B}"/>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sp>
            <p:nvSpPr>
              <p:cNvPr id="16" name="Oval 7">
                <a:extLst>
                  <a:ext uri="{FF2B5EF4-FFF2-40B4-BE49-F238E27FC236}">
                    <a16:creationId xmlns:a16="http://schemas.microsoft.com/office/drawing/2014/main" id="{5A2B3252-69E6-21D8-7B9C-8CACF53B9BA3}"/>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grpSp>
        <p:pic>
          <p:nvPicPr>
            <p:cNvPr id="11" name="Graphic 10">
              <a:extLst>
                <a:ext uri="{FF2B5EF4-FFF2-40B4-BE49-F238E27FC236}">
                  <a16:creationId xmlns:a16="http://schemas.microsoft.com/office/drawing/2014/main" id="{EDEA13E0-DF26-3A35-755F-EB1D2F7140E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0838" y="6131300"/>
              <a:ext cx="122931" cy="84852"/>
            </a:xfrm>
            <a:prstGeom prst="rect">
              <a:avLst/>
            </a:prstGeom>
          </p:spPr>
        </p:pic>
        <p:pic>
          <p:nvPicPr>
            <p:cNvPr id="12" name="Graphic 11">
              <a:extLst>
                <a:ext uri="{FF2B5EF4-FFF2-40B4-BE49-F238E27FC236}">
                  <a16:creationId xmlns:a16="http://schemas.microsoft.com/office/drawing/2014/main" id="{B54DF270-EBC5-95DA-8346-7100B18EC91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23789" y="6126885"/>
              <a:ext cx="94234" cy="93682"/>
            </a:xfrm>
            <a:prstGeom prst="rect">
              <a:avLst/>
            </a:prstGeom>
          </p:spPr>
        </p:pic>
        <p:pic>
          <p:nvPicPr>
            <p:cNvPr id="13" name="Graphic 12">
              <a:extLst>
                <a:ext uri="{FF2B5EF4-FFF2-40B4-BE49-F238E27FC236}">
                  <a16:creationId xmlns:a16="http://schemas.microsoft.com/office/drawing/2014/main" id="{1D7C89CA-3D39-A79E-E143-FE65F0C89E2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76872" y="6131572"/>
              <a:ext cx="84309" cy="84309"/>
            </a:xfrm>
            <a:prstGeom prst="rect">
              <a:avLst/>
            </a:prstGeom>
          </p:spPr>
        </p:pic>
      </p:grpSp>
      <p:pic>
        <p:nvPicPr>
          <p:cNvPr id="24" name="Graphic 23">
            <a:extLst>
              <a:ext uri="{FF2B5EF4-FFF2-40B4-BE49-F238E27FC236}">
                <a16:creationId xmlns:a16="http://schemas.microsoft.com/office/drawing/2014/main" id="{1EBB4BF9-FEEC-4175-585A-2715E84D1EB5}"/>
              </a:ext>
            </a:extLst>
          </p:cNvPr>
          <p:cNvPicPr>
            <a:picLocks noChangeAspect="1"/>
          </p:cNvPicPr>
          <p:nvPr/>
        </p:nvPicPr>
        <p:blipFill>
          <a:blip r:embed="rId8">
            <a:extLst>
              <a:ext uri="{96DAC541-7B7A-43D3-8B79-37D633B846F1}">
                <asvg:svgBlip xmlns:asvg="http://schemas.microsoft.com/office/drawing/2016/SVG/main" r:embed="rId9"/>
              </a:ext>
            </a:extLst>
          </a:blip>
          <a:srcRect t="31605" r="39224"/>
          <a:stretch>
            <a:fillRect/>
          </a:stretch>
        </p:blipFill>
        <p:spPr>
          <a:xfrm>
            <a:off x="6684852" y="0"/>
            <a:ext cx="5507148" cy="6197600"/>
          </a:xfrm>
          <a:custGeom>
            <a:avLst/>
            <a:gdLst>
              <a:gd name="connsiteX0" fmla="*/ 0 w 5507148"/>
              <a:gd name="connsiteY0" fmla="*/ 0 h 6197600"/>
              <a:gd name="connsiteX1" fmla="*/ 147022 w 5507148"/>
              <a:gd name="connsiteY1" fmla="*/ 0 h 6197600"/>
              <a:gd name="connsiteX2" fmla="*/ 5507148 w 5507148"/>
              <a:gd name="connsiteY2" fmla="*/ 0 h 6197600"/>
              <a:gd name="connsiteX3" fmla="*/ 5507148 w 5507148"/>
              <a:gd name="connsiteY3" fmla="*/ 6197600 h 6197600"/>
              <a:gd name="connsiteX4" fmla="*/ 0 w 5507148"/>
              <a:gd name="connsiteY4" fmla="*/ 6197600 h 619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148" h="6197600">
                <a:moveTo>
                  <a:pt x="0" y="0"/>
                </a:moveTo>
                <a:lnTo>
                  <a:pt x="147022" y="0"/>
                </a:lnTo>
                <a:lnTo>
                  <a:pt x="5507148" y="0"/>
                </a:lnTo>
                <a:lnTo>
                  <a:pt x="5507148" y="6197600"/>
                </a:lnTo>
                <a:lnTo>
                  <a:pt x="0" y="6197600"/>
                </a:lnTo>
                <a:close/>
              </a:path>
            </a:pathLst>
          </a:custGeom>
        </p:spPr>
      </p:pic>
      <p:pic>
        <p:nvPicPr>
          <p:cNvPr id="21" name="Picture 2">
            <a:extLst>
              <a:ext uri="{FF2B5EF4-FFF2-40B4-BE49-F238E27FC236}">
                <a16:creationId xmlns:a16="http://schemas.microsoft.com/office/drawing/2014/main" id="{7FDF1ADE-EF76-ABDC-A94C-B4B22DDF49A4}"/>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p:blipFill>
        <p:spPr bwMode="auto">
          <a:xfrm>
            <a:off x="10895722" y="1322746"/>
            <a:ext cx="693024" cy="76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4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_Qualcomm Blue">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8D38E5-491C-399E-B737-E4CB35E93811}"/>
              </a:ext>
            </a:extLst>
          </p:cNvPr>
          <p:cNvSpPr txBox="1"/>
          <p:nvPr userDrawn="1"/>
        </p:nvSpPr>
        <p:spPr bwMode="gray">
          <a:xfrm>
            <a:off x="343609" y="2435884"/>
            <a:ext cx="8725779" cy="130125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9600" u="none" strike="noStrike" kern="1200" cap="none" spc="-300" normalizeH="0" noProof="0">
                <a:ln>
                  <a:noFill/>
                </a:ln>
                <a:effectLst/>
                <a:uLnTx/>
                <a:uFillTx/>
                <a:latin typeface="Aptos" panose="020B0004020202020204" pitchFamily="34" charset="0"/>
                <a:ea typeface="Alfabet" pitchFamily="2" charset="0"/>
              </a:rPr>
              <a:t>T</a:t>
            </a:r>
            <a:r>
              <a:rPr kumimoji="0" lang="en-US" sz="9600" u="none" strike="noStrike" kern="1200" cap="none" spc="-300" normalizeH="0" baseline="0" noProof="0">
                <a:ln>
                  <a:noFill/>
                </a:ln>
                <a:effectLst/>
                <a:uLnTx/>
                <a:uFillTx/>
                <a:latin typeface="Aptos" panose="020B0004020202020204" pitchFamily="34" charset="0"/>
                <a:ea typeface="Alfabet" pitchFamily="2" charset="0"/>
              </a:rPr>
              <a:t>h</a:t>
            </a:r>
            <a:r>
              <a:rPr kumimoji="0" lang="en-US" sz="9600" u="none" strike="noStrike" kern="1200" cap="none" spc="-600" normalizeH="0" noProof="0">
                <a:ln>
                  <a:noFill/>
                </a:ln>
                <a:effectLst/>
                <a:uLnTx/>
                <a:uFillTx/>
                <a:latin typeface="Aptos" panose="020B0004020202020204" pitchFamily="34" charset="0"/>
                <a:ea typeface="Alfabet" pitchFamily="2" charset="0"/>
              </a:rPr>
              <a:t>a</a:t>
            </a:r>
            <a:r>
              <a:rPr kumimoji="0" lang="en-US" sz="9600" u="none" strike="noStrike" kern="1200" cap="none" spc="-450" normalizeH="0" noProof="0">
                <a:ln>
                  <a:noFill/>
                </a:ln>
                <a:effectLst/>
                <a:uLnTx/>
                <a:uFillTx/>
                <a:latin typeface="Aptos" panose="020B0004020202020204" pitchFamily="34" charset="0"/>
                <a:ea typeface="Alfabet" pitchFamily="2" charset="0"/>
              </a:rPr>
              <a:t>n</a:t>
            </a:r>
            <a:r>
              <a:rPr kumimoji="0" lang="en-US" sz="9600" u="none" strike="noStrike" kern="1200" cap="none" spc="-600" normalizeH="0" noProof="0">
                <a:ln>
                  <a:noFill/>
                </a:ln>
                <a:effectLst/>
                <a:uLnTx/>
                <a:uFillTx/>
                <a:latin typeface="Aptos" panose="020B0004020202020204" pitchFamily="34" charset="0"/>
                <a:ea typeface="Alfabet" pitchFamily="2" charset="0"/>
              </a:rPr>
              <a:t>k  </a:t>
            </a:r>
            <a:r>
              <a:rPr kumimoji="0" lang="en-US" sz="9600" u="none" strike="noStrike" kern="1200" cap="none" spc="-80" normalizeH="0" noProof="0">
                <a:ln>
                  <a:noFill/>
                </a:ln>
                <a:effectLst/>
                <a:uLnTx/>
                <a:uFillTx/>
                <a:latin typeface="Aptos" panose="020B0004020202020204" pitchFamily="34" charset="0"/>
                <a:ea typeface="Alfabet" pitchFamily="2" charset="0"/>
              </a:rPr>
              <a:t>y</a:t>
            </a:r>
            <a:r>
              <a:rPr lang="en-US" sz="9600" spc="-300">
                <a:latin typeface="Aptos" panose="020B0004020202020204" pitchFamily="34" charset="0"/>
                <a:ea typeface="Alfabet" pitchFamily="2" charset="0"/>
              </a:rPr>
              <a:t>o</a:t>
            </a:r>
            <a:r>
              <a:rPr kumimoji="0" lang="en-US" sz="9600" u="none" strike="noStrike" kern="1200" cap="none" spc="-300" normalizeH="0" noProof="0">
                <a:ln>
                  <a:noFill/>
                </a:ln>
                <a:effectLst/>
                <a:uLnTx/>
                <a:uFillTx/>
                <a:latin typeface="Aptos" panose="020B0004020202020204" pitchFamily="34" charset="0"/>
                <a:ea typeface="Alfabet" pitchFamily="2" charset="0"/>
              </a:rPr>
              <a:t>u</a:t>
            </a:r>
          </a:p>
        </p:txBody>
      </p:sp>
      <p:sp>
        <p:nvSpPr>
          <p:cNvPr id="4" name="TextBox 3">
            <a:extLst>
              <a:ext uri="{FF2B5EF4-FFF2-40B4-BE49-F238E27FC236}">
                <a16:creationId xmlns:a16="http://schemas.microsoft.com/office/drawing/2014/main" id="{58C904C5-CF09-901C-0409-22AE7AA4BACE}"/>
              </a:ext>
            </a:extLst>
          </p:cNvPr>
          <p:cNvSpPr txBox="1"/>
          <p:nvPr userDrawn="1"/>
        </p:nvSpPr>
        <p:spPr bwMode="gray">
          <a:xfrm>
            <a:off x="480927" y="3934635"/>
            <a:ext cx="3789063" cy="65402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Nothing in these materials is an offer to sell any of the components 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Qualcomm Technologies, Inc. and/or its affiliated 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Qualcomm</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and</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Snapdragon</a:t>
            </a:r>
            <a:r>
              <a:rPr kumimoji="0" lang="zh-TW" alt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are</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trademark</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or registered trademark</a:t>
            </a:r>
            <a:r>
              <a:rPr kumimoji="0" lang="en-US" altLang="zh-TW"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s</a:t>
            </a: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 of Qualcomm Incorporated. </a:t>
            </a:r>
            <a:b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rPr>
              <a:t>Other products and brand names may be trademarks or registered trademarks of their respective owners.</a:t>
            </a: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0" lang="en-US" sz="650" u="none" strike="noStrike" kern="1200" cap="none" spc="0" normalizeH="0" baseline="0" noProof="0" dirty="0">
              <a:ln>
                <a:noFill/>
              </a:ln>
              <a:solidFill>
                <a:schemeClr val="tx1"/>
              </a:solidFill>
              <a:effectLst/>
              <a:uLnTx/>
              <a:uFillTx/>
              <a:latin typeface="Aptos" panose="020B0004020202020204" pitchFamily="34" charset="0"/>
              <a:ea typeface="Alfabet" pitchFamily="2" charset="0"/>
              <a:cs typeface="+mn-cs"/>
            </a:endParaRPr>
          </a:p>
        </p:txBody>
      </p:sp>
      <p:sp>
        <p:nvSpPr>
          <p:cNvPr id="5" name="TextBox 4">
            <a:extLst>
              <a:ext uri="{FF2B5EF4-FFF2-40B4-BE49-F238E27FC236}">
                <a16:creationId xmlns:a16="http://schemas.microsoft.com/office/drawing/2014/main" id="{9AD3167D-B67D-2259-C2CB-D5F07DD61617}"/>
              </a:ext>
            </a:extLst>
          </p:cNvPr>
          <p:cNvSpPr txBox="1"/>
          <p:nvPr userDrawn="1"/>
        </p:nvSpPr>
        <p:spPr bwMode="gray">
          <a:xfrm>
            <a:off x="480927" y="4751064"/>
            <a:ext cx="4172353" cy="1002839"/>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References in this presentation to “Qualcomm” may mean Qualcomm Incorporated,</a:t>
            </a:r>
            <a:b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Qualcomm Technologies, Inc., and/or other subsidiaries or business units within</a:t>
            </a:r>
            <a:b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b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rPr>
              <a:t>Snapdragon and Qualcomm branded products are products of Qualcomm Technologies, Inc. and/or its subsidiaries. Qualcomm patented technologies are licensed by Qualcomm Incorporated. </a:t>
            </a:r>
          </a:p>
          <a:p>
            <a:pPr marL="0" marR="0" lvl="0" indent="0" algn="l" defTabSz="914400" rtl="0" eaLnBrk="1" fontAlgn="auto" latinLnBrk="0" hangingPunct="1">
              <a:lnSpc>
                <a:spcPct val="100000"/>
              </a:lnSpc>
              <a:spcBef>
                <a:spcPts val="400"/>
              </a:spcBef>
              <a:spcAft>
                <a:spcPts val="0"/>
              </a:spcAft>
              <a:buClrTx/>
              <a:buSzTx/>
              <a:buFontTx/>
              <a:buNone/>
              <a:tabLst/>
              <a:defRPr/>
            </a:pPr>
            <a:endParaRPr kumimoji="0" lang="en-US" sz="650" u="none" strike="noStrike" kern="1200" cap="none" spc="0" normalizeH="0" baseline="0" noProof="0" dirty="0">
              <a:ln>
                <a:noFill/>
              </a:ln>
              <a:effectLst/>
              <a:uLnTx/>
              <a:uFillTx/>
              <a:latin typeface="Aptos" panose="020B0004020202020204" pitchFamily="34" charset="0"/>
              <a:ea typeface="Alfabet" pitchFamily="2" charset="0"/>
              <a:cs typeface="+mn-cs"/>
            </a:endParaRPr>
          </a:p>
        </p:txBody>
      </p:sp>
      <p:sp>
        <p:nvSpPr>
          <p:cNvPr id="6" name="TextBox 5">
            <a:extLst>
              <a:ext uri="{FF2B5EF4-FFF2-40B4-BE49-F238E27FC236}">
                <a16:creationId xmlns:a16="http://schemas.microsoft.com/office/drawing/2014/main" id="{D6733015-9BF4-02D9-2D5A-6B82CB5A8E11}"/>
              </a:ext>
            </a:extLst>
          </p:cNvPr>
          <p:cNvSpPr txBox="1"/>
          <p:nvPr userDrawn="1"/>
        </p:nvSpPr>
        <p:spPr bwMode="gray">
          <a:xfrm>
            <a:off x="481013" y="6100661"/>
            <a:ext cx="3127218" cy="150362"/>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Follow us on:</a:t>
            </a:r>
          </a:p>
        </p:txBody>
      </p:sp>
      <p:sp>
        <p:nvSpPr>
          <p:cNvPr id="7" name="TextBox 6">
            <a:extLst>
              <a:ext uri="{FF2B5EF4-FFF2-40B4-BE49-F238E27FC236}">
                <a16:creationId xmlns:a16="http://schemas.microsoft.com/office/drawing/2014/main" id="{CAFD8E40-2929-3D88-B76D-DD16806A308C}"/>
              </a:ext>
            </a:extLst>
          </p:cNvPr>
          <p:cNvSpPr txBox="1"/>
          <p:nvPr userDrawn="1"/>
        </p:nvSpPr>
        <p:spPr>
          <a:xfrm>
            <a:off x="389712" y="6209771"/>
            <a:ext cx="4184203" cy="242374"/>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For more information, visit us at </a:t>
            </a:r>
            <a:r>
              <a:rPr kumimoji="0" lang="en-US" sz="900" u="none" strike="noStrike" kern="1200" cap="none" spc="0" normalizeH="0" baseline="0" noProof="0" err="1">
                <a:ln>
                  <a:noFill/>
                </a:ln>
                <a:effectLst/>
                <a:uLnTx/>
                <a:uFillTx/>
                <a:latin typeface="Aptos" panose="020B0004020202020204" pitchFamily="34" charset="0"/>
                <a:ea typeface="Alfabet" pitchFamily="2" charset="0"/>
                <a:cs typeface="+mn-cs"/>
              </a:rPr>
              <a:t>qualcomm.com</a:t>
            </a: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 &amp; </a:t>
            </a:r>
            <a:r>
              <a:rPr kumimoji="0" lang="en-US" sz="900" u="none" strike="noStrike" kern="1200" cap="none" spc="0" normalizeH="0" baseline="0" noProof="0" err="1">
                <a:ln>
                  <a:noFill/>
                </a:ln>
                <a:effectLst/>
                <a:uLnTx/>
                <a:uFillTx/>
                <a:latin typeface="Aptos" panose="020B0004020202020204" pitchFamily="34" charset="0"/>
                <a:ea typeface="Alfabet" pitchFamily="2" charset="0"/>
                <a:cs typeface="+mn-cs"/>
              </a:rPr>
              <a:t>qualcomm.com</a:t>
            </a:r>
            <a:r>
              <a:rPr kumimoji="0" lang="en-US" sz="900" u="none" strike="noStrike" kern="1200" cap="none" spc="0" normalizeH="0" baseline="0" noProof="0">
                <a:ln>
                  <a:noFill/>
                </a:ln>
                <a:effectLst/>
                <a:uLnTx/>
                <a:uFillTx/>
                <a:latin typeface="Aptos" panose="020B0004020202020204" pitchFamily="34" charset="0"/>
                <a:ea typeface="Alfabet" pitchFamily="2" charset="0"/>
                <a:cs typeface="+mn-cs"/>
              </a:rPr>
              <a:t>/blog</a:t>
            </a:r>
          </a:p>
        </p:txBody>
      </p:sp>
      <p:grpSp>
        <p:nvGrpSpPr>
          <p:cNvPr id="8" name="Group 7">
            <a:extLst>
              <a:ext uri="{FF2B5EF4-FFF2-40B4-BE49-F238E27FC236}">
                <a16:creationId xmlns:a16="http://schemas.microsoft.com/office/drawing/2014/main" id="{DC2BA5B9-32D0-B4D3-31C5-940933363930}"/>
              </a:ext>
            </a:extLst>
          </p:cNvPr>
          <p:cNvGrpSpPr/>
          <p:nvPr userDrawn="1"/>
        </p:nvGrpSpPr>
        <p:grpSpPr>
          <a:xfrm>
            <a:off x="1205032" y="6126885"/>
            <a:ext cx="817893" cy="93682"/>
            <a:chOff x="1300130" y="6126885"/>
            <a:chExt cx="817893" cy="93682"/>
          </a:xfrm>
        </p:grpSpPr>
        <p:grpSp>
          <p:nvGrpSpPr>
            <p:cNvPr id="9" name="Group 5">
              <a:extLst>
                <a:ext uri="{FF2B5EF4-FFF2-40B4-BE49-F238E27FC236}">
                  <a16:creationId xmlns:a16="http://schemas.microsoft.com/office/drawing/2014/main" id="{3BF5268F-6D68-1917-4372-D995E148B3D8}"/>
                </a:ext>
              </a:extLst>
            </p:cNvPr>
            <p:cNvGrpSpPr>
              <a:grpSpLocks noChangeAspect="1"/>
            </p:cNvGrpSpPr>
            <p:nvPr/>
          </p:nvGrpSpPr>
          <p:grpSpPr bwMode="gray">
            <a:xfrm>
              <a:off x="1300130" y="6126885"/>
              <a:ext cx="94798" cy="93682"/>
              <a:chOff x="3331" y="1656"/>
              <a:chExt cx="1020" cy="1008"/>
            </a:xfrm>
            <a:solidFill>
              <a:schemeClr val="tx1"/>
            </a:solidFill>
          </p:grpSpPr>
          <p:sp>
            <p:nvSpPr>
              <p:cNvPr id="17" name="Freeform 6">
                <a:extLst>
                  <a:ext uri="{FF2B5EF4-FFF2-40B4-BE49-F238E27FC236}">
                    <a16:creationId xmlns:a16="http://schemas.microsoft.com/office/drawing/2014/main" id="{3B4391A0-4D50-9169-D3E1-D5541F0F6095}"/>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a:ln>
                    <a:noFill/>
                  </a:ln>
                  <a:effectLst/>
                  <a:uLnTx/>
                  <a:uFillTx/>
                  <a:latin typeface="Aptos" panose="020B0004020202020204" pitchFamily="34" charset="0"/>
                  <a:ea typeface="Alfabet" pitchFamily="2" charset="0"/>
                  <a:cs typeface="+mn-cs"/>
                </a:endParaRPr>
              </a:p>
            </p:txBody>
          </p:sp>
          <p:sp>
            <p:nvSpPr>
              <p:cNvPr id="18" name="Freeform 7">
                <a:extLst>
                  <a:ext uri="{FF2B5EF4-FFF2-40B4-BE49-F238E27FC236}">
                    <a16:creationId xmlns:a16="http://schemas.microsoft.com/office/drawing/2014/main" id="{40BEAF68-D3D4-D207-309D-6001397EE34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a:ln>
                    <a:noFill/>
                  </a:ln>
                  <a:effectLst/>
                  <a:uLnTx/>
                  <a:uFillTx/>
                  <a:latin typeface="Aptos" panose="020B0004020202020204" pitchFamily="34" charset="0"/>
                  <a:ea typeface="Alfabet" pitchFamily="2" charset="0"/>
                  <a:cs typeface="+mn-cs"/>
                </a:endParaRPr>
              </a:p>
            </p:txBody>
          </p:sp>
        </p:grpSp>
        <p:grpSp>
          <p:nvGrpSpPr>
            <p:cNvPr id="10" name="Group 4">
              <a:extLst>
                <a:ext uri="{FF2B5EF4-FFF2-40B4-BE49-F238E27FC236}">
                  <a16:creationId xmlns:a16="http://schemas.microsoft.com/office/drawing/2014/main" id="{274B1A01-2610-8398-DC38-5F6C0A50AF64}"/>
                </a:ext>
              </a:extLst>
            </p:cNvPr>
            <p:cNvGrpSpPr>
              <a:grpSpLocks noChangeAspect="1"/>
            </p:cNvGrpSpPr>
            <p:nvPr/>
          </p:nvGrpSpPr>
          <p:grpSpPr bwMode="auto">
            <a:xfrm>
              <a:off x="1640695" y="6127230"/>
              <a:ext cx="92914" cy="92992"/>
              <a:chOff x="2653" y="972"/>
              <a:chExt cx="2372" cy="2374"/>
            </a:xfrm>
            <a:solidFill>
              <a:schemeClr val="tx1"/>
            </a:solidFill>
          </p:grpSpPr>
          <p:sp>
            <p:nvSpPr>
              <p:cNvPr id="14" name="Freeform 5">
                <a:extLst>
                  <a:ext uri="{FF2B5EF4-FFF2-40B4-BE49-F238E27FC236}">
                    <a16:creationId xmlns:a16="http://schemas.microsoft.com/office/drawing/2014/main" id="{68802D42-C0F1-DAF9-8B74-77C13FA40FE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sp>
            <p:nvSpPr>
              <p:cNvPr id="15" name="Freeform 6">
                <a:extLst>
                  <a:ext uri="{FF2B5EF4-FFF2-40B4-BE49-F238E27FC236}">
                    <a16:creationId xmlns:a16="http://schemas.microsoft.com/office/drawing/2014/main" id="{511AB5E8-AF45-535E-DBEE-21EA3AA4AC1B}"/>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sp>
            <p:nvSpPr>
              <p:cNvPr id="16" name="Oval 7">
                <a:extLst>
                  <a:ext uri="{FF2B5EF4-FFF2-40B4-BE49-F238E27FC236}">
                    <a16:creationId xmlns:a16="http://schemas.microsoft.com/office/drawing/2014/main" id="{5A2B3252-69E6-21D8-7B9C-8CACF53B9BA3}"/>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Aptos" panose="020B0004020202020204" pitchFamily="34" charset="0"/>
                  <a:ea typeface="Alfabet" pitchFamily="2" charset="0"/>
                </a:endParaRPr>
              </a:p>
            </p:txBody>
          </p:sp>
        </p:grpSp>
        <p:pic>
          <p:nvPicPr>
            <p:cNvPr id="11" name="Graphic 10">
              <a:extLst>
                <a:ext uri="{FF2B5EF4-FFF2-40B4-BE49-F238E27FC236}">
                  <a16:creationId xmlns:a16="http://schemas.microsoft.com/office/drawing/2014/main" id="{EDEA13E0-DF26-3A35-755F-EB1D2F7140E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0838" y="6131300"/>
              <a:ext cx="122931" cy="84852"/>
            </a:xfrm>
            <a:prstGeom prst="rect">
              <a:avLst/>
            </a:prstGeom>
          </p:spPr>
        </p:pic>
        <p:pic>
          <p:nvPicPr>
            <p:cNvPr id="12" name="Graphic 11">
              <a:extLst>
                <a:ext uri="{FF2B5EF4-FFF2-40B4-BE49-F238E27FC236}">
                  <a16:creationId xmlns:a16="http://schemas.microsoft.com/office/drawing/2014/main" id="{B54DF270-EBC5-95DA-8346-7100B18EC91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23789" y="6126885"/>
              <a:ext cx="94234" cy="93682"/>
            </a:xfrm>
            <a:prstGeom prst="rect">
              <a:avLst/>
            </a:prstGeom>
          </p:spPr>
        </p:pic>
        <p:pic>
          <p:nvPicPr>
            <p:cNvPr id="13" name="Graphic 12">
              <a:extLst>
                <a:ext uri="{FF2B5EF4-FFF2-40B4-BE49-F238E27FC236}">
                  <a16:creationId xmlns:a16="http://schemas.microsoft.com/office/drawing/2014/main" id="{1D7C89CA-3D39-A79E-E143-FE65F0C89E2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76872" y="6131572"/>
              <a:ext cx="84309" cy="84309"/>
            </a:xfrm>
            <a:prstGeom prst="rect">
              <a:avLst/>
            </a:prstGeom>
          </p:spPr>
        </p:pic>
      </p:grpSp>
      <p:pic>
        <p:nvPicPr>
          <p:cNvPr id="24" name="Graphic 23">
            <a:extLst>
              <a:ext uri="{FF2B5EF4-FFF2-40B4-BE49-F238E27FC236}">
                <a16:creationId xmlns:a16="http://schemas.microsoft.com/office/drawing/2014/main" id="{1EBB4BF9-FEEC-4175-585A-2715E84D1EB5}"/>
              </a:ext>
            </a:extLst>
          </p:cNvPr>
          <p:cNvPicPr>
            <a:picLocks noChangeAspect="1"/>
          </p:cNvPicPr>
          <p:nvPr/>
        </p:nvPicPr>
        <p:blipFill>
          <a:blip r:embed="rId8">
            <a:extLst>
              <a:ext uri="{96DAC541-7B7A-43D3-8B79-37D633B846F1}">
                <asvg:svgBlip xmlns:asvg="http://schemas.microsoft.com/office/drawing/2016/SVG/main" r:embed="rId9"/>
              </a:ext>
            </a:extLst>
          </a:blip>
          <a:srcRect t="31605" r="39224"/>
          <a:stretch>
            <a:fillRect/>
          </a:stretch>
        </p:blipFill>
        <p:spPr>
          <a:xfrm>
            <a:off x="6684852" y="0"/>
            <a:ext cx="5507148" cy="6197600"/>
          </a:xfrm>
          <a:custGeom>
            <a:avLst/>
            <a:gdLst>
              <a:gd name="connsiteX0" fmla="*/ 0 w 5507148"/>
              <a:gd name="connsiteY0" fmla="*/ 0 h 6197600"/>
              <a:gd name="connsiteX1" fmla="*/ 147022 w 5507148"/>
              <a:gd name="connsiteY1" fmla="*/ 0 h 6197600"/>
              <a:gd name="connsiteX2" fmla="*/ 5507148 w 5507148"/>
              <a:gd name="connsiteY2" fmla="*/ 0 h 6197600"/>
              <a:gd name="connsiteX3" fmla="*/ 5507148 w 5507148"/>
              <a:gd name="connsiteY3" fmla="*/ 6197600 h 6197600"/>
              <a:gd name="connsiteX4" fmla="*/ 0 w 5507148"/>
              <a:gd name="connsiteY4" fmla="*/ 6197600 h 619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148" h="6197600">
                <a:moveTo>
                  <a:pt x="0" y="0"/>
                </a:moveTo>
                <a:lnTo>
                  <a:pt x="147022" y="0"/>
                </a:lnTo>
                <a:lnTo>
                  <a:pt x="5507148" y="0"/>
                </a:lnTo>
                <a:lnTo>
                  <a:pt x="5507148" y="6197600"/>
                </a:lnTo>
                <a:lnTo>
                  <a:pt x="0" y="6197600"/>
                </a:lnTo>
                <a:close/>
              </a:path>
            </a:pathLst>
          </a:custGeom>
        </p:spPr>
      </p:pic>
      <p:pic>
        <p:nvPicPr>
          <p:cNvPr id="21" name="Picture 2">
            <a:extLst>
              <a:ext uri="{FF2B5EF4-FFF2-40B4-BE49-F238E27FC236}">
                <a16:creationId xmlns:a16="http://schemas.microsoft.com/office/drawing/2014/main" id="{7FDF1ADE-EF76-ABDC-A94C-B4B22DDF49A4}"/>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p:blipFill>
        <p:spPr bwMode="auto">
          <a:xfrm>
            <a:off x="10895722" y="1322746"/>
            <a:ext cx="693024" cy="76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8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Content_Dark Blue">
    <p:bg>
      <p:bgPr>
        <a:solidFill>
          <a:schemeClr val="accent2"/>
        </a:solidFill>
        <a:effectLst/>
      </p:bgPr>
    </p:bg>
    <p:spTree>
      <p:nvGrpSpPr>
        <p:cNvPr id="1" name=""/>
        <p:cNvGrpSpPr/>
        <p:nvPr/>
      </p:nvGrpSpPr>
      <p:grpSpPr>
        <a:xfrm>
          <a:off x="0" y="0"/>
          <a:ext cx="0" cy="0"/>
          <a:chOff x="0" y="0"/>
          <a:chExt cx="0" cy="0"/>
        </a:xfrm>
      </p:grpSpPr>
      <p:sp>
        <p:nvSpPr>
          <p:cNvPr id="34" name="Text Placeholder 9">
            <a:extLst>
              <a:ext uri="{FF2B5EF4-FFF2-40B4-BE49-F238E27FC236}">
                <a16:creationId xmlns:a16="http://schemas.microsoft.com/office/drawing/2014/main" id="{C4E6416A-9559-FB3E-0BBF-7EA0AD461D64}"/>
              </a:ext>
            </a:extLst>
          </p:cNvPr>
          <p:cNvSpPr>
            <a:spLocks noGrp="1"/>
          </p:cNvSpPr>
          <p:nvPr>
            <p:ph type="body" sz="quarter" idx="14" hasCustomPrompt="1"/>
          </p:nvPr>
        </p:nvSpPr>
        <p:spPr>
          <a:xfrm>
            <a:off x="515937" y="1196975"/>
            <a:ext cx="5327651" cy="1198115"/>
          </a:xfrm>
        </p:spPr>
        <p:txBody>
          <a:bodyPr wrap="square" anchor="b">
            <a:noAutofit/>
          </a:bodyPr>
          <a:lstStyle>
            <a:lvl1pPr marL="0" indent="0">
              <a:buNone/>
              <a:defRPr sz="1300" cap="all" spc="150" baseline="0">
                <a:solidFill>
                  <a:schemeClr val="tx1"/>
                </a:solidFill>
              </a:defRPr>
            </a:lvl1pPr>
          </a:lstStyle>
          <a:p>
            <a:pPr lvl="0"/>
            <a:r>
              <a:rPr lang="en-US"/>
              <a:t>EYEBROW HEADER</a:t>
            </a:r>
          </a:p>
        </p:txBody>
      </p:sp>
      <p:sp>
        <p:nvSpPr>
          <p:cNvPr id="35" name="Title 13">
            <a:extLst>
              <a:ext uri="{FF2B5EF4-FFF2-40B4-BE49-F238E27FC236}">
                <a16:creationId xmlns:a16="http://schemas.microsoft.com/office/drawing/2014/main" id="{6E52DE1D-E1C5-FA43-157D-B6DB44997581}"/>
              </a:ext>
            </a:extLst>
          </p:cNvPr>
          <p:cNvSpPr>
            <a:spLocks noGrp="1"/>
          </p:cNvSpPr>
          <p:nvPr>
            <p:ph type="title" hasCustomPrompt="1"/>
          </p:nvPr>
        </p:nvSpPr>
        <p:spPr>
          <a:xfrm>
            <a:off x="515937" y="2711631"/>
            <a:ext cx="5327651" cy="730069"/>
          </a:xfrm>
        </p:spPr>
        <p:txBody>
          <a:bodyPr anchor="t"/>
          <a:lstStyle>
            <a:lvl1pPr algn="l" defTabSz="914400" rtl="0" eaLnBrk="1" latinLnBrk="0" hangingPunct="1">
              <a:lnSpc>
                <a:spcPct val="85000"/>
              </a:lnSpc>
              <a:spcBef>
                <a:spcPct val="0"/>
              </a:spcBef>
              <a:buNone/>
              <a:defRPr lang="en-US" sz="2800" kern="2000" spc="-50" baseline="0" dirty="0">
                <a:solidFill>
                  <a:schemeClr val="tx2"/>
                </a:solidFill>
                <a:latin typeface="+mj-lt"/>
                <a:ea typeface="+mj-ea"/>
                <a:cs typeface="+mj-cs"/>
              </a:defRPr>
            </a:lvl1pPr>
          </a:lstStyle>
          <a:p>
            <a:r>
              <a:rPr lang="en-US"/>
              <a:t>2:1 Content &amp; Photo layout </a:t>
            </a:r>
            <a:br>
              <a:rPr lang="en-US"/>
            </a:br>
            <a:r>
              <a:rPr lang="en-US"/>
              <a:t>Title 2 lines maximum</a:t>
            </a:r>
          </a:p>
        </p:txBody>
      </p:sp>
      <p:sp>
        <p:nvSpPr>
          <p:cNvPr id="36" name="Text Placeholder 16">
            <a:extLst>
              <a:ext uri="{FF2B5EF4-FFF2-40B4-BE49-F238E27FC236}">
                <a16:creationId xmlns:a16="http://schemas.microsoft.com/office/drawing/2014/main" id="{82B25E35-090C-D90C-2006-8407BEF7756C}"/>
              </a:ext>
            </a:extLst>
          </p:cNvPr>
          <p:cNvSpPr>
            <a:spLocks noGrp="1"/>
          </p:cNvSpPr>
          <p:nvPr>
            <p:ph type="body" sz="quarter" idx="15" hasCustomPrompt="1"/>
          </p:nvPr>
        </p:nvSpPr>
        <p:spPr>
          <a:xfrm>
            <a:off x="515938" y="3581401"/>
            <a:ext cx="5327650" cy="2584450"/>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5" name="Picture Placeholder 4">
            <a:extLst>
              <a:ext uri="{FF2B5EF4-FFF2-40B4-BE49-F238E27FC236}">
                <a16:creationId xmlns:a16="http://schemas.microsoft.com/office/drawing/2014/main" id="{9ECAE361-7F8C-900A-EC59-0A43B1F58E51}"/>
              </a:ext>
            </a:extLst>
          </p:cNvPr>
          <p:cNvSpPr>
            <a:spLocks noGrp="1" noChangeAspect="1"/>
          </p:cNvSpPr>
          <p:nvPr>
            <p:ph type="pic" sz="quarter" idx="12" hasCustomPrompt="1"/>
          </p:nvPr>
        </p:nvSpPr>
        <p:spPr>
          <a:xfrm>
            <a:off x="7150937" y="0"/>
            <a:ext cx="5041063" cy="6858000"/>
          </a:xfrm>
          <a:custGeom>
            <a:avLst/>
            <a:gdLst>
              <a:gd name="connsiteX0" fmla="*/ 1341684 w 5041063"/>
              <a:gd name="connsiteY0" fmla="*/ 0 h 6858000"/>
              <a:gd name="connsiteX1" fmla="*/ 5041063 w 5041063"/>
              <a:gd name="connsiteY1" fmla="*/ 0 h 6858000"/>
              <a:gd name="connsiteX2" fmla="*/ 5041063 w 5041063"/>
              <a:gd name="connsiteY2" fmla="*/ 6858000 h 6858000"/>
              <a:gd name="connsiteX3" fmla="*/ 1681589 w 5041063"/>
              <a:gd name="connsiteY3" fmla="*/ 6858000 h 6858000"/>
              <a:gd name="connsiteX4" fmla="*/ 1527585 w 5041063"/>
              <a:gd name="connsiteY4" fmla="*/ 6724571 h 6858000"/>
              <a:gd name="connsiteX5" fmla="*/ 0 w 5041063"/>
              <a:gd name="connsiteY5" fmla="*/ 3272503 h 6858000"/>
              <a:gd name="connsiteX6" fmla="*/ 1211269 w 5041063"/>
              <a:gd name="connsiteY6" fmla="*/ 136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063" h="6858000">
                <a:moveTo>
                  <a:pt x="1341684" y="0"/>
                </a:moveTo>
                <a:lnTo>
                  <a:pt x="5041063" y="0"/>
                </a:lnTo>
                <a:lnTo>
                  <a:pt x="5041063" y="6858000"/>
                </a:lnTo>
                <a:lnTo>
                  <a:pt x="1681589" y="6858000"/>
                </a:lnTo>
                <a:lnTo>
                  <a:pt x="1527585" y="6724571"/>
                </a:lnTo>
                <a:cubicBezTo>
                  <a:pt x="589158" y="5871472"/>
                  <a:pt x="0" y="4640804"/>
                  <a:pt x="0" y="3272503"/>
                </a:cubicBezTo>
                <a:cubicBezTo>
                  <a:pt x="0" y="2065179"/>
                  <a:pt x="458687" y="965008"/>
                  <a:pt x="1211269" y="136816"/>
                </a:cubicBezTo>
                <a:close/>
              </a:path>
            </a:pathLst>
          </a:custGeom>
          <a:noFill/>
        </p:spPr>
        <p:txBody>
          <a:bodyPr wrap="square" lIns="540000" rIns="0" anchor="ctr">
            <a:noAutofit/>
          </a:bodyPr>
          <a:lstStyle>
            <a:lvl1pPr marL="0" indent="0">
              <a:buNone/>
              <a:defRPr sz="2800">
                <a:latin typeface="+mj-lt"/>
              </a:defRPr>
            </a:lvl1pPr>
          </a:lstStyle>
          <a:p>
            <a:r>
              <a:rPr lang="en-US"/>
              <a:t>Click the icon to insert photo</a:t>
            </a:r>
          </a:p>
        </p:txBody>
      </p:sp>
      <p:sp>
        <p:nvSpPr>
          <p:cNvPr id="2" name="Footer Placeholder 129">
            <a:extLst>
              <a:ext uri="{FF2B5EF4-FFF2-40B4-BE49-F238E27FC236}">
                <a16:creationId xmlns:a16="http://schemas.microsoft.com/office/drawing/2014/main" id="{D2F5DDB6-011D-2449-8264-522EA426D184}"/>
              </a:ext>
            </a:extLst>
          </p:cNvPr>
          <p:cNvSpPr>
            <a:spLocks noGrp="1"/>
          </p:cNvSpPr>
          <p:nvPr>
            <p:ph type="ftr" sz="quarter" idx="22"/>
          </p:nvPr>
        </p:nvSpPr>
        <p:spPr>
          <a:xfrm>
            <a:off x="515938" y="6396926"/>
            <a:ext cx="6480175" cy="118174"/>
          </a:xfrm>
        </p:spPr>
        <p:txBody>
          <a:bodyPr/>
          <a:lstStyle>
            <a:lvl1pPr>
              <a:defRPr>
                <a:solidFill>
                  <a:schemeClr val="accent6">
                    <a:lumMod val="90000"/>
                  </a:schemeClr>
                </a:solidFill>
              </a:defRPr>
            </a:lvl1pPr>
          </a:lstStyle>
          <a:p>
            <a:endParaRPr lang="en-CA"/>
          </a:p>
        </p:txBody>
      </p:sp>
    </p:spTree>
    <p:extLst>
      <p:ext uri="{BB962C8B-B14F-4D97-AF65-F5344CB8AC3E}">
        <p14:creationId xmlns:p14="http://schemas.microsoft.com/office/powerpoint/2010/main" val="267217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319" userDrawn="1">
          <p15:clr>
            <a:srgbClr val="FBAE40"/>
          </p15:clr>
        </p15:guide>
        <p15:guide id="6" orient="horz" pos="1502" userDrawn="1">
          <p15:clr>
            <a:srgbClr val="FBAE40"/>
          </p15:clr>
        </p15:guide>
        <p15:guide id="7" orient="horz" pos="2432" userDrawn="1">
          <p15:clr>
            <a:srgbClr val="FBAE40"/>
          </p15:clr>
        </p15:guide>
        <p15:guide id="10" pos="368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4Contents_Dark Blue">
    <p:bg>
      <p:bgPr>
        <a:solidFill>
          <a:schemeClr val="accent2"/>
        </a:solidFill>
        <a:effectLst/>
      </p:bgPr>
    </p:bg>
    <p:spTree>
      <p:nvGrpSpPr>
        <p:cNvPr id="1" name=""/>
        <p:cNvGrpSpPr/>
        <p:nvPr/>
      </p:nvGrpSpPr>
      <p:grpSpPr>
        <a:xfrm>
          <a:off x="0" y="0"/>
          <a:ext cx="0" cy="0"/>
          <a:chOff x="0" y="0"/>
          <a:chExt cx="0" cy="0"/>
        </a:xfrm>
      </p:grpSpPr>
      <p:sp>
        <p:nvSpPr>
          <p:cNvPr id="121" name="Title 120">
            <a:extLst>
              <a:ext uri="{FF2B5EF4-FFF2-40B4-BE49-F238E27FC236}">
                <a16:creationId xmlns:a16="http://schemas.microsoft.com/office/drawing/2014/main" id="{69A0FF75-14D8-E32A-7063-C9748A3C9F91}"/>
              </a:ext>
            </a:extLst>
          </p:cNvPr>
          <p:cNvSpPr>
            <a:spLocks noGrp="1"/>
          </p:cNvSpPr>
          <p:nvPr>
            <p:ph type="title" hasCustomPrompt="1"/>
          </p:nvPr>
        </p:nvSpPr>
        <p:spPr>
          <a:xfrm>
            <a:off x="515938" y="2795081"/>
            <a:ext cx="3556709" cy="1294408"/>
          </a:xfrm>
        </p:spPr>
        <p:txBody>
          <a:bodyPr anchor="ctr"/>
          <a:lstStyle>
            <a:lvl1pPr algn="l" defTabSz="914400" rtl="0" eaLnBrk="1" latinLnBrk="0" hangingPunct="1">
              <a:lnSpc>
                <a:spcPct val="85000"/>
              </a:lnSpc>
              <a:spcBef>
                <a:spcPct val="0"/>
              </a:spcBef>
              <a:buNone/>
              <a:defRPr lang="en-US" sz="2800" kern="2000" spc="-50" baseline="0" dirty="0">
                <a:solidFill>
                  <a:schemeClr val="tx2"/>
                </a:solidFill>
                <a:latin typeface="+mj-lt"/>
                <a:ea typeface="+mj-ea"/>
                <a:cs typeface="+mj-cs"/>
              </a:defRPr>
            </a:lvl1pPr>
          </a:lstStyle>
          <a:p>
            <a:r>
              <a:rPr lang="en-US"/>
              <a:t>Title+4 Contents layout </a:t>
            </a:r>
            <a:br>
              <a:rPr lang="en-US"/>
            </a:br>
            <a:r>
              <a:rPr lang="en-US"/>
              <a:t>Title up to </a:t>
            </a:r>
            <a:br>
              <a:rPr lang="en-US"/>
            </a:br>
            <a:r>
              <a:rPr lang="en-US"/>
              <a:t>3 lines maximum</a:t>
            </a:r>
          </a:p>
        </p:txBody>
      </p:sp>
      <p:sp>
        <p:nvSpPr>
          <p:cNvPr id="3" name="Picture Placeholder 2">
            <a:extLst>
              <a:ext uri="{FF2B5EF4-FFF2-40B4-BE49-F238E27FC236}">
                <a16:creationId xmlns:a16="http://schemas.microsoft.com/office/drawing/2014/main" id="{F0B8F96D-FD44-F171-A9D8-DBDAC78FC8E4}"/>
              </a:ext>
            </a:extLst>
          </p:cNvPr>
          <p:cNvSpPr>
            <a:spLocks noGrp="1"/>
          </p:cNvSpPr>
          <p:nvPr>
            <p:ph type="pic" sz="quarter" idx="23" hasCustomPrompt="1"/>
          </p:nvPr>
        </p:nvSpPr>
        <p:spPr>
          <a:xfrm>
            <a:off x="4629921" y="691208"/>
            <a:ext cx="759113" cy="759113"/>
          </a:xfrm>
        </p:spPr>
        <p:txBody>
          <a:bodyPr lIns="144000"/>
          <a:lstStyle>
            <a:lvl1pPr marL="0" indent="0">
              <a:buNone/>
              <a:defRPr sz="1400"/>
            </a:lvl1pPr>
          </a:lstStyle>
          <a:p>
            <a:r>
              <a:rPr lang="en-US"/>
              <a:t>Icon</a:t>
            </a:r>
          </a:p>
        </p:txBody>
      </p:sp>
      <p:sp>
        <p:nvSpPr>
          <p:cNvPr id="7" name="Text Placeholder 22">
            <a:extLst>
              <a:ext uri="{FF2B5EF4-FFF2-40B4-BE49-F238E27FC236}">
                <a16:creationId xmlns:a16="http://schemas.microsoft.com/office/drawing/2014/main" id="{540F481F-27E2-9596-6618-0167AE789EB7}"/>
              </a:ext>
            </a:extLst>
          </p:cNvPr>
          <p:cNvSpPr>
            <a:spLocks noGrp="1"/>
          </p:cNvSpPr>
          <p:nvPr>
            <p:ph type="body" sz="quarter" idx="13" hasCustomPrompt="1"/>
          </p:nvPr>
        </p:nvSpPr>
        <p:spPr>
          <a:xfrm>
            <a:off x="5704822" y="699924"/>
            <a:ext cx="5360054" cy="263149"/>
          </a:xfrm>
        </p:spPr>
        <p:txBody>
          <a:bodyPr wrap="square" anchor="b">
            <a:noAutofit/>
          </a:bodyPr>
          <a:lstStyle>
            <a:lvl1pPr marL="0" indent="0">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11" name="Text Placeholder 16">
            <a:extLst>
              <a:ext uri="{FF2B5EF4-FFF2-40B4-BE49-F238E27FC236}">
                <a16:creationId xmlns:a16="http://schemas.microsoft.com/office/drawing/2014/main" id="{5AD3B09A-9879-9D06-43BD-4EA317213C47}"/>
              </a:ext>
            </a:extLst>
          </p:cNvPr>
          <p:cNvSpPr>
            <a:spLocks noGrp="1"/>
          </p:cNvSpPr>
          <p:nvPr>
            <p:ph type="body" sz="quarter" idx="15" hasCustomPrompt="1"/>
          </p:nvPr>
        </p:nvSpPr>
        <p:spPr>
          <a:xfrm>
            <a:off x="5704821" y="101917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4" name="Picture Placeholder 2">
            <a:extLst>
              <a:ext uri="{FF2B5EF4-FFF2-40B4-BE49-F238E27FC236}">
                <a16:creationId xmlns:a16="http://schemas.microsoft.com/office/drawing/2014/main" id="{A9FF6113-EF3A-1576-D73C-A52A121FAB1C}"/>
              </a:ext>
            </a:extLst>
          </p:cNvPr>
          <p:cNvSpPr>
            <a:spLocks noGrp="1"/>
          </p:cNvSpPr>
          <p:nvPr>
            <p:ph type="pic" sz="quarter" idx="24" hasCustomPrompt="1"/>
          </p:nvPr>
        </p:nvSpPr>
        <p:spPr>
          <a:xfrm>
            <a:off x="4629921" y="2138783"/>
            <a:ext cx="759113" cy="759113"/>
          </a:xfrm>
        </p:spPr>
        <p:txBody>
          <a:bodyPr lIns="144000"/>
          <a:lstStyle>
            <a:lvl1pPr marL="0" indent="0">
              <a:buNone/>
              <a:defRPr sz="1400"/>
            </a:lvl1pPr>
          </a:lstStyle>
          <a:p>
            <a:r>
              <a:rPr lang="en-US"/>
              <a:t>Icon</a:t>
            </a:r>
          </a:p>
        </p:txBody>
      </p:sp>
      <p:sp>
        <p:nvSpPr>
          <p:cNvPr id="8" name="Text Placeholder 22">
            <a:extLst>
              <a:ext uri="{FF2B5EF4-FFF2-40B4-BE49-F238E27FC236}">
                <a16:creationId xmlns:a16="http://schemas.microsoft.com/office/drawing/2014/main" id="{0D18EACE-127B-6B06-AD25-4A2241813BAF}"/>
              </a:ext>
            </a:extLst>
          </p:cNvPr>
          <p:cNvSpPr>
            <a:spLocks noGrp="1"/>
          </p:cNvSpPr>
          <p:nvPr>
            <p:ph type="body" sz="quarter" idx="16" hasCustomPrompt="1"/>
          </p:nvPr>
        </p:nvSpPr>
        <p:spPr>
          <a:xfrm>
            <a:off x="5704822" y="2143614"/>
            <a:ext cx="5360054" cy="263149"/>
          </a:xfrm>
        </p:spPr>
        <p:txBody>
          <a:bodyPr wrap="square" anchor="b">
            <a:noAutofit/>
          </a:bodyPr>
          <a:lstStyle>
            <a:lvl1pPr marL="0" indent="0">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12" name="Text Placeholder 16">
            <a:extLst>
              <a:ext uri="{FF2B5EF4-FFF2-40B4-BE49-F238E27FC236}">
                <a16:creationId xmlns:a16="http://schemas.microsoft.com/office/drawing/2014/main" id="{FE68A898-D303-8D55-DAE9-354A3ADEF94C}"/>
              </a:ext>
            </a:extLst>
          </p:cNvPr>
          <p:cNvSpPr>
            <a:spLocks noGrp="1"/>
          </p:cNvSpPr>
          <p:nvPr>
            <p:ph type="body" sz="quarter" idx="17" hasCustomPrompt="1"/>
          </p:nvPr>
        </p:nvSpPr>
        <p:spPr>
          <a:xfrm>
            <a:off x="5704821" y="246286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5" name="Picture Placeholder 2">
            <a:extLst>
              <a:ext uri="{FF2B5EF4-FFF2-40B4-BE49-F238E27FC236}">
                <a16:creationId xmlns:a16="http://schemas.microsoft.com/office/drawing/2014/main" id="{B81CC10C-2479-2172-4790-C33A7D0FDF87}"/>
              </a:ext>
            </a:extLst>
          </p:cNvPr>
          <p:cNvSpPr>
            <a:spLocks noGrp="1"/>
          </p:cNvSpPr>
          <p:nvPr>
            <p:ph type="pic" sz="quarter" idx="25" hasCustomPrompt="1"/>
          </p:nvPr>
        </p:nvSpPr>
        <p:spPr>
          <a:xfrm>
            <a:off x="4629921" y="3586358"/>
            <a:ext cx="759113" cy="759113"/>
          </a:xfrm>
        </p:spPr>
        <p:txBody>
          <a:bodyPr lIns="144000"/>
          <a:lstStyle>
            <a:lvl1pPr marL="0" indent="0">
              <a:buNone/>
              <a:defRPr sz="1400"/>
            </a:lvl1pPr>
          </a:lstStyle>
          <a:p>
            <a:r>
              <a:rPr lang="en-US"/>
              <a:t>Icon</a:t>
            </a:r>
          </a:p>
        </p:txBody>
      </p:sp>
      <p:sp>
        <p:nvSpPr>
          <p:cNvPr id="9" name="Text Placeholder 22">
            <a:extLst>
              <a:ext uri="{FF2B5EF4-FFF2-40B4-BE49-F238E27FC236}">
                <a16:creationId xmlns:a16="http://schemas.microsoft.com/office/drawing/2014/main" id="{9D4E19AD-AAFC-4CA9-0DD1-B7CB4DF0A72F}"/>
              </a:ext>
            </a:extLst>
          </p:cNvPr>
          <p:cNvSpPr>
            <a:spLocks noGrp="1"/>
          </p:cNvSpPr>
          <p:nvPr>
            <p:ph type="body" sz="quarter" idx="18" hasCustomPrompt="1"/>
          </p:nvPr>
        </p:nvSpPr>
        <p:spPr>
          <a:xfrm>
            <a:off x="5704822" y="3587071"/>
            <a:ext cx="5360054" cy="263149"/>
          </a:xfrm>
        </p:spPr>
        <p:txBody>
          <a:bodyPr wrap="square" anchor="b">
            <a:noAutofit/>
          </a:bodyPr>
          <a:lstStyle>
            <a:lvl1pPr marL="0" indent="0">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13" name="Text Placeholder 16">
            <a:extLst>
              <a:ext uri="{FF2B5EF4-FFF2-40B4-BE49-F238E27FC236}">
                <a16:creationId xmlns:a16="http://schemas.microsoft.com/office/drawing/2014/main" id="{EA88F319-A94C-7FA8-D23A-48F40D533176}"/>
              </a:ext>
            </a:extLst>
          </p:cNvPr>
          <p:cNvSpPr>
            <a:spLocks noGrp="1"/>
          </p:cNvSpPr>
          <p:nvPr>
            <p:ph type="body" sz="quarter" idx="19" hasCustomPrompt="1"/>
          </p:nvPr>
        </p:nvSpPr>
        <p:spPr>
          <a:xfrm>
            <a:off x="5704821" y="3906322"/>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6" name="Picture Placeholder 2">
            <a:extLst>
              <a:ext uri="{FF2B5EF4-FFF2-40B4-BE49-F238E27FC236}">
                <a16:creationId xmlns:a16="http://schemas.microsoft.com/office/drawing/2014/main" id="{36FDE296-B561-8BFB-75AC-DF9E526B6014}"/>
              </a:ext>
            </a:extLst>
          </p:cNvPr>
          <p:cNvSpPr>
            <a:spLocks noGrp="1"/>
          </p:cNvSpPr>
          <p:nvPr>
            <p:ph type="pic" sz="quarter" idx="26" hasCustomPrompt="1"/>
          </p:nvPr>
        </p:nvSpPr>
        <p:spPr>
          <a:xfrm>
            <a:off x="4629921" y="5033933"/>
            <a:ext cx="759113" cy="759113"/>
          </a:xfrm>
        </p:spPr>
        <p:txBody>
          <a:bodyPr lIns="144000"/>
          <a:lstStyle>
            <a:lvl1pPr marL="0" indent="0">
              <a:buNone/>
              <a:defRPr sz="1400"/>
            </a:lvl1pPr>
          </a:lstStyle>
          <a:p>
            <a:r>
              <a:rPr lang="en-US"/>
              <a:t>Icon</a:t>
            </a:r>
          </a:p>
        </p:txBody>
      </p:sp>
      <p:sp>
        <p:nvSpPr>
          <p:cNvPr id="10" name="Text Placeholder 22">
            <a:extLst>
              <a:ext uri="{FF2B5EF4-FFF2-40B4-BE49-F238E27FC236}">
                <a16:creationId xmlns:a16="http://schemas.microsoft.com/office/drawing/2014/main" id="{D992648B-AB2D-7A33-2295-0C1C75B319F2}"/>
              </a:ext>
            </a:extLst>
          </p:cNvPr>
          <p:cNvSpPr>
            <a:spLocks noGrp="1"/>
          </p:cNvSpPr>
          <p:nvPr>
            <p:ph type="body" sz="quarter" idx="20" hasCustomPrompt="1"/>
          </p:nvPr>
        </p:nvSpPr>
        <p:spPr>
          <a:xfrm>
            <a:off x="5704822" y="5021236"/>
            <a:ext cx="5360054" cy="263149"/>
          </a:xfrm>
        </p:spPr>
        <p:txBody>
          <a:bodyPr wrap="square" anchor="b">
            <a:noAutofit/>
          </a:bodyPr>
          <a:lstStyle>
            <a:lvl1pPr marL="0" indent="0">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14" name="Text Placeholder 16">
            <a:extLst>
              <a:ext uri="{FF2B5EF4-FFF2-40B4-BE49-F238E27FC236}">
                <a16:creationId xmlns:a16="http://schemas.microsoft.com/office/drawing/2014/main" id="{650DFDAE-2409-3A42-4F81-05073BC1CAE7}"/>
              </a:ext>
            </a:extLst>
          </p:cNvPr>
          <p:cNvSpPr>
            <a:spLocks noGrp="1"/>
          </p:cNvSpPr>
          <p:nvPr>
            <p:ph type="body" sz="quarter" idx="21" hasCustomPrompt="1"/>
          </p:nvPr>
        </p:nvSpPr>
        <p:spPr>
          <a:xfrm>
            <a:off x="5704821" y="5340487"/>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31" name="Footer Placeholder 129">
            <a:extLst>
              <a:ext uri="{FF2B5EF4-FFF2-40B4-BE49-F238E27FC236}">
                <a16:creationId xmlns:a16="http://schemas.microsoft.com/office/drawing/2014/main" id="{3C94DBA1-BBF8-FD2E-CD67-8AF6C73C1065}"/>
              </a:ext>
            </a:extLst>
          </p:cNvPr>
          <p:cNvSpPr>
            <a:spLocks noGrp="1"/>
          </p:cNvSpPr>
          <p:nvPr>
            <p:ph type="ftr" sz="quarter" idx="22"/>
          </p:nvPr>
        </p:nvSpPr>
        <p:spPr>
          <a:xfrm>
            <a:off x="515938" y="6396926"/>
            <a:ext cx="10512425" cy="118174"/>
          </a:xfrm>
        </p:spPr>
        <p:txBody>
          <a:bodyPr/>
          <a:lstStyle>
            <a:lvl1pPr>
              <a:defRPr>
                <a:solidFill>
                  <a:schemeClr val="accent6">
                    <a:lumMod val="90000"/>
                  </a:schemeClr>
                </a:solidFill>
              </a:defRPr>
            </a:lvl1pPr>
          </a:lstStyle>
          <a:p>
            <a:endParaRPr lang="en-CA"/>
          </a:p>
        </p:txBody>
      </p:sp>
      <p:sp>
        <p:nvSpPr>
          <p:cNvPr id="2" name="TextBox 1">
            <a:extLst>
              <a:ext uri="{FF2B5EF4-FFF2-40B4-BE49-F238E27FC236}">
                <a16:creationId xmlns:a16="http://schemas.microsoft.com/office/drawing/2014/main" id="{BDBEE89A-B45C-7D54-BFA0-559F4BC62BC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232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8" pos="257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_Dark Blue">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Two column layout</a:t>
            </a:r>
            <a:br>
              <a:rPr lang="en-US"/>
            </a:br>
            <a:r>
              <a:rPr lang="en-US"/>
              <a:t>Title 2 lines maximum</a:t>
            </a:r>
            <a:endParaRPr lang="en-CA"/>
          </a:p>
        </p:txBody>
      </p:sp>
      <p:sp>
        <p:nvSpPr>
          <p:cNvPr id="8" name="Picture Placeholder 2">
            <a:extLst>
              <a:ext uri="{FF2B5EF4-FFF2-40B4-BE49-F238E27FC236}">
                <a16:creationId xmlns:a16="http://schemas.microsoft.com/office/drawing/2014/main" id="{BDA827D7-28EB-4441-6CCA-2B0C03B56D27}"/>
              </a:ext>
            </a:extLst>
          </p:cNvPr>
          <p:cNvSpPr>
            <a:spLocks noGrp="1" noChangeAspect="1"/>
          </p:cNvSpPr>
          <p:nvPr>
            <p:ph type="pic" sz="quarter" idx="25" hasCustomPrompt="1"/>
          </p:nvPr>
        </p:nvSpPr>
        <p:spPr>
          <a:xfrm>
            <a:off x="531812" y="1601038"/>
            <a:ext cx="835024" cy="835024"/>
          </a:xfrm>
        </p:spPr>
        <p:txBody>
          <a:bodyPr lIns="144000"/>
          <a:lstStyle>
            <a:lvl1pPr marL="0" indent="0">
              <a:buNone/>
              <a:defRPr sz="1400"/>
            </a:lvl1pPr>
          </a:lstStyle>
          <a:p>
            <a:r>
              <a:rPr lang="en-US"/>
              <a:t>Icon</a:t>
            </a:r>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2489200"/>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2" name="Footer Placeholder 1">
            <a:extLst>
              <a:ext uri="{FF2B5EF4-FFF2-40B4-BE49-F238E27FC236}">
                <a16:creationId xmlns:a16="http://schemas.microsoft.com/office/drawing/2014/main" id="{A85A980C-84E3-2D1C-3C83-37EF671921AD}"/>
              </a:ext>
            </a:extLst>
          </p:cNvPr>
          <p:cNvSpPr>
            <a:spLocks noGrp="1"/>
          </p:cNvSpPr>
          <p:nvPr>
            <p:ph type="ftr" sz="quarter" idx="32"/>
          </p:nvPr>
        </p:nvSpPr>
        <p:spPr/>
        <p:txBody>
          <a:bodyPr/>
          <a:lstStyle/>
          <a:p>
            <a:endParaRPr lang="en-CA"/>
          </a:p>
        </p:txBody>
      </p:sp>
      <p:sp>
        <p:nvSpPr>
          <p:cNvPr id="9" name="Picture Placeholder 2">
            <a:extLst>
              <a:ext uri="{FF2B5EF4-FFF2-40B4-BE49-F238E27FC236}">
                <a16:creationId xmlns:a16="http://schemas.microsoft.com/office/drawing/2014/main" id="{549703AA-9655-8130-40CE-159745CE956D}"/>
              </a:ext>
            </a:extLst>
          </p:cNvPr>
          <p:cNvSpPr>
            <a:spLocks noGrp="1" noChangeAspect="1"/>
          </p:cNvSpPr>
          <p:nvPr>
            <p:ph type="pic" sz="quarter" idx="33" hasCustomPrompt="1"/>
          </p:nvPr>
        </p:nvSpPr>
        <p:spPr>
          <a:xfrm>
            <a:off x="6240018" y="1601038"/>
            <a:ext cx="835024" cy="835024"/>
          </a:xfrm>
        </p:spPr>
        <p:txBody>
          <a:bodyPr lIns="144000"/>
          <a:lstStyle>
            <a:lvl1pPr marL="0" indent="0">
              <a:buNone/>
              <a:defRPr sz="1400"/>
            </a:lvl1pPr>
          </a:lstStyle>
          <a:p>
            <a:r>
              <a:rPr lang="en-US"/>
              <a:t>Icon</a:t>
            </a:r>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2489200"/>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Tree>
    <p:extLst>
      <p:ext uri="{BB962C8B-B14F-4D97-AF65-F5344CB8AC3E}">
        <p14:creationId xmlns:p14="http://schemas.microsoft.com/office/powerpoint/2010/main" val="366541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Qualcomm Blue">
    <p:bg>
      <p:bgPr>
        <a:solidFill>
          <a:schemeClr val="accent1"/>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4F0D70E-53E2-162C-22F7-51348A82B292}"/>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 name="Title 2">
            <a:extLst>
              <a:ext uri="{FF2B5EF4-FFF2-40B4-BE49-F238E27FC236}">
                <a16:creationId xmlns:a16="http://schemas.microsoft.com/office/drawing/2014/main" id="{A71DD4A2-F6F8-2FEF-E6ED-67E872488C9B}"/>
              </a:ext>
            </a:extLst>
          </p:cNvPr>
          <p:cNvSpPr>
            <a:spLocks noGrp="1"/>
          </p:cNvSpPr>
          <p:nvPr>
            <p:ph type="title" hasCustomPrompt="1"/>
          </p:nvPr>
        </p:nvSpPr>
        <p:spPr bwMode="gray">
          <a:xfrm>
            <a:off x="515938" y="1586753"/>
            <a:ext cx="5185615" cy="2202610"/>
          </a:xfrm>
        </p:spPr>
        <p:txBody>
          <a:bodyPr wrap="square" anchor="b">
            <a:noAutofit/>
          </a:bodyPr>
          <a:lstStyle>
            <a:lvl1pPr marL="0" algn="l" defTabSz="914400" rtl="0" eaLnBrk="1" latinLnBrk="0" hangingPunct="1">
              <a:lnSpc>
                <a:spcPct val="80000"/>
              </a:lnSpc>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pic>
        <p:nvPicPr>
          <p:cNvPr id="8" name="Picture 2">
            <a:extLst>
              <a:ext uri="{FF2B5EF4-FFF2-40B4-BE49-F238E27FC236}">
                <a16:creationId xmlns:a16="http://schemas.microsoft.com/office/drawing/2014/main" id="{6601EB22-A8D1-0743-7BB0-822BDDB5C9C7}"/>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r="83264"/>
          <a:stretch/>
        </p:blipFill>
        <p:spPr bwMode="auto">
          <a:xfrm>
            <a:off x="10296108" y="4802188"/>
            <a:ext cx="938292" cy="102928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8DC6381D-0621-EAAA-14AF-6659CFA75A6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32310" r="22445" b="38"/>
          <a:stretch/>
        </p:blipFill>
        <p:spPr>
          <a:xfrm rot="9900000" flipH="1">
            <a:off x="4889643" y="240133"/>
            <a:ext cx="8392749" cy="7320983"/>
          </a:xfrm>
          <a:custGeom>
            <a:avLst/>
            <a:gdLst>
              <a:gd name="connsiteX0" fmla="*/ 8392749 w 8392749"/>
              <a:gd name="connsiteY0" fmla="*/ 7320983 h 7320983"/>
              <a:gd name="connsiteX1" fmla="*/ 6431098 w 8392749"/>
              <a:gd name="connsiteY1" fmla="*/ 0 h 7320983"/>
              <a:gd name="connsiteX2" fmla="*/ 0 w 8392749"/>
              <a:gd name="connsiteY2" fmla="*/ 1723207 h 7320983"/>
              <a:gd name="connsiteX3" fmla="*/ 0 w 8392749"/>
              <a:gd name="connsiteY3" fmla="*/ 7320983 h 7320983"/>
            </a:gdLst>
            <a:ahLst/>
            <a:cxnLst>
              <a:cxn ang="0">
                <a:pos x="connsiteX0" y="connsiteY0"/>
              </a:cxn>
              <a:cxn ang="0">
                <a:pos x="connsiteX1" y="connsiteY1"/>
              </a:cxn>
              <a:cxn ang="0">
                <a:pos x="connsiteX2" y="connsiteY2"/>
              </a:cxn>
              <a:cxn ang="0">
                <a:pos x="connsiteX3" y="connsiteY3"/>
              </a:cxn>
            </a:cxnLst>
            <a:rect l="l" t="t" r="r" b="b"/>
            <a:pathLst>
              <a:path w="8392749" h="7320983">
                <a:moveTo>
                  <a:pt x="8392749" y="7320983"/>
                </a:moveTo>
                <a:lnTo>
                  <a:pt x="6431098" y="0"/>
                </a:lnTo>
                <a:lnTo>
                  <a:pt x="0" y="1723207"/>
                </a:lnTo>
                <a:lnTo>
                  <a:pt x="0" y="7320983"/>
                </a:lnTo>
                <a:close/>
              </a:path>
            </a:pathLst>
          </a:custGeom>
        </p:spPr>
      </p:pic>
      <p:sp>
        <p:nvSpPr>
          <p:cNvPr id="3" name="Text Placeholder 22">
            <a:extLst>
              <a:ext uri="{FF2B5EF4-FFF2-40B4-BE49-F238E27FC236}">
                <a16:creationId xmlns:a16="http://schemas.microsoft.com/office/drawing/2014/main" id="{E3ABF8A2-A691-8820-3B88-7377627A3EA0}"/>
              </a:ext>
            </a:extLst>
          </p:cNvPr>
          <p:cNvSpPr>
            <a:spLocks noGrp="1"/>
          </p:cNvSpPr>
          <p:nvPr>
            <p:ph type="body" sz="quarter" idx="13" hasCustomPrompt="1"/>
          </p:nvPr>
        </p:nvSpPr>
        <p:spPr>
          <a:xfrm>
            <a:off x="515939" y="4539039"/>
            <a:ext cx="5185614"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5" name="Text Placeholder 7">
            <a:extLst>
              <a:ext uri="{FF2B5EF4-FFF2-40B4-BE49-F238E27FC236}">
                <a16:creationId xmlns:a16="http://schemas.microsoft.com/office/drawing/2014/main" id="{CF60EA19-CF44-9BC9-9436-C1B6DB91582E}"/>
              </a:ext>
            </a:extLst>
          </p:cNvPr>
          <p:cNvSpPr>
            <a:spLocks noGrp="1"/>
          </p:cNvSpPr>
          <p:nvPr>
            <p:ph type="body" sz="quarter" idx="10" hasCustomPrompt="1"/>
          </p:nvPr>
        </p:nvSpPr>
        <p:spPr bwMode="gray">
          <a:xfrm>
            <a:off x="515937" y="4080516"/>
            <a:ext cx="5186783"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9" name="Text Placeholder 22">
            <a:extLst>
              <a:ext uri="{FF2B5EF4-FFF2-40B4-BE49-F238E27FC236}">
                <a16:creationId xmlns:a16="http://schemas.microsoft.com/office/drawing/2014/main" id="{7955D47E-2FD4-86C0-0FF7-452AED01AF33}"/>
              </a:ext>
            </a:extLst>
          </p:cNvPr>
          <p:cNvSpPr>
            <a:spLocks noGrp="1"/>
          </p:cNvSpPr>
          <p:nvPr>
            <p:ph type="body" sz="quarter" idx="14" hasCustomPrompt="1"/>
          </p:nvPr>
        </p:nvSpPr>
        <p:spPr>
          <a:xfrm>
            <a:off x="515939" y="6118601"/>
            <a:ext cx="5185614"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27371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6">
          <p15:clr>
            <a:srgbClr val="FBAE40"/>
          </p15:clr>
        </p15:guide>
        <p15:guide id="3" orient="horz" pos="2387">
          <p15:clr>
            <a:srgbClr val="FBAE40"/>
          </p15:clr>
        </p15:guide>
        <p15:guide id="4" orient="horz" pos="2568">
          <p15:clr>
            <a:srgbClr val="FBAE40"/>
          </p15:clr>
        </p15:guide>
        <p15:guide id="5" orient="horz" pos="3022" userDrawn="1">
          <p15:clr>
            <a:srgbClr val="FBAE40"/>
          </p15:clr>
        </p15:guide>
        <p15:guide id="6" pos="359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_Dark Blue">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Three column layout</a:t>
            </a:r>
            <a:br>
              <a:rPr lang="en-US"/>
            </a:br>
            <a:r>
              <a:rPr lang="en-US"/>
              <a:t>Title 2 lines maximum</a:t>
            </a:r>
            <a:endParaRPr lang="en-CA"/>
          </a:p>
        </p:txBody>
      </p:sp>
      <p:sp>
        <p:nvSpPr>
          <p:cNvPr id="6" name="Picture Placeholder 2">
            <a:extLst>
              <a:ext uri="{FF2B5EF4-FFF2-40B4-BE49-F238E27FC236}">
                <a16:creationId xmlns:a16="http://schemas.microsoft.com/office/drawing/2014/main" id="{029115E3-9D47-7E7E-69DC-D8DCC36D5A95}"/>
              </a:ext>
            </a:extLst>
          </p:cNvPr>
          <p:cNvSpPr>
            <a:spLocks noGrp="1" noChangeAspect="1"/>
          </p:cNvSpPr>
          <p:nvPr>
            <p:ph type="pic" sz="quarter" idx="29" hasCustomPrompt="1"/>
          </p:nvPr>
        </p:nvSpPr>
        <p:spPr>
          <a:xfrm>
            <a:off x="531811" y="1601038"/>
            <a:ext cx="835024" cy="835024"/>
          </a:xfrm>
        </p:spPr>
        <p:txBody>
          <a:bodyPr lIns="144000"/>
          <a:lstStyle>
            <a:lvl1pPr marL="0" indent="0">
              <a:buNone/>
              <a:defRPr sz="1400"/>
            </a:lvl1pPr>
          </a:lstStyle>
          <a:p>
            <a:r>
              <a:rPr lang="en-US"/>
              <a:t>Icon</a:t>
            </a:r>
          </a:p>
        </p:txBody>
      </p:sp>
      <p:sp>
        <p:nvSpPr>
          <p:cNvPr id="23" name="TextBox 22">
            <a:extLst>
              <a:ext uri="{FF2B5EF4-FFF2-40B4-BE49-F238E27FC236}">
                <a16:creationId xmlns:a16="http://schemas.microsoft.com/office/drawing/2014/main" id="{EDE40922-B18A-2DF9-C121-EF497B173DA5}"/>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CFAF4676-0FE4-0EEA-B97D-EF0D71148385}"/>
              </a:ext>
            </a:extLst>
          </p:cNvPr>
          <p:cNvSpPr>
            <a:spLocks noGrp="1"/>
          </p:cNvSpPr>
          <p:nvPr>
            <p:ph type="ftr" sz="quarter" idx="38"/>
          </p:nvPr>
        </p:nvSpPr>
        <p:spPr/>
        <p:txBody>
          <a:bodyPr/>
          <a:lstStyle/>
          <a:p>
            <a:endParaRPr lang="en-CA"/>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139D0396-5251-18D3-6D1D-FB672FB44CDE}"/>
              </a:ext>
            </a:extLst>
          </p:cNvPr>
          <p:cNvSpPr>
            <a:spLocks noGrp="1" noChangeAspect="1"/>
          </p:cNvSpPr>
          <p:nvPr>
            <p:ph type="pic" sz="quarter" idx="45" hasCustomPrompt="1"/>
          </p:nvPr>
        </p:nvSpPr>
        <p:spPr>
          <a:xfrm>
            <a:off x="4340711"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9" name="Picture Placeholder 2">
            <a:extLst>
              <a:ext uri="{FF2B5EF4-FFF2-40B4-BE49-F238E27FC236}">
                <a16:creationId xmlns:a16="http://schemas.microsoft.com/office/drawing/2014/main" id="{EB49F5C6-BE22-7E23-F398-419AF46EA9C3}"/>
              </a:ext>
            </a:extLst>
          </p:cNvPr>
          <p:cNvSpPr>
            <a:spLocks noGrp="1" noChangeAspect="1"/>
          </p:cNvSpPr>
          <p:nvPr>
            <p:ph type="pic" sz="quarter" idx="48" hasCustomPrompt="1"/>
          </p:nvPr>
        </p:nvSpPr>
        <p:spPr>
          <a:xfrm>
            <a:off x="8149611" y="1601038"/>
            <a:ext cx="835024" cy="835024"/>
          </a:xfrm>
        </p:spPr>
        <p:txBody>
          <a:bodyPr lIns="144000"/>
          <a:lstStyle>
            <a:lvl1pPr marL="0" indent="0">
              <a:buNone/>
              <a:defRPr sz="1400"/>
            </a:lvl1pPr>
          </a:lstStyle>
          <a:p>
            <a:r>
              <a:rPr lang="en-US"/>
              <a:t>Icon</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67924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_Dark Blue">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Four column layout</a:t>
            </a:r>
            <a:br>
              <a:rPr lang="en-US"/>
            </a:br>
            <a:r>
              <a:rPr lang="en-US"/>
              <a:t>Title 2 lines maximum</a:t>
            </a:r>
            <a:endParaRPr lang="en-CA"/>
          </a:p>
        </p:txBody>
      </p:sp>
      <p:sp>
        <p:nvSpPr>
          <p:cNvPr id="4" name="Picture Placeholder 2">
            <a:extLst>
              <a:ext uri="{FF2B5EF4-FFF2-40B4-BE49-F238E27FC236}">
                <a16:creationId xmlns:a16="http://schemas.microsoft.com/office/drawing/2014/main" id="{0AAFB50F-094B-2881-F919-B1EE84ACE5D7}"/>
              </a:ext>
            </a:extLst>
          </p:cNvPr>
          <p:cNvSpPr>
            <a:spLocks noGrp="1" noChangeAspect="1"/>
          </p:cNvSpPr>
          <p:nvPr>
            <p:ph type="pic" sz="quarter" idx="31" hasCustomPrompt="1"/>
          </p:nvPr>
        </p:nvSpPr>
        <p:spPr>
          <a:xfrm>
            <a:off x="531812" y="1601038"/>
            <a:ext cx="835024" cy="835024"/>
          </a:xfrm>
        </p:spPr>
        <p:txBody>
          <a:bodyPr lIns="144000"/>
          <a:lstStyle>
            <a:lvl1pPr marL="0" indent="0">
              <a:buNone/>
              <a:defRPr sz="1400"/>
            </a:lvl1pPr>
          </a:lstStyle>
          <a:p>
            <a:r>
              <a:rPr lang="en-US"/>
              <a:t>Icon</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355FFA2C-5431-4B39-1E12-AB136674DCB9}"/>
              </a:ext>
            </a:extLst>
          </p:cNvPr>
          <p:cNvSpPr>
            <a:spLocks noGrp="1"/>
          </p:cNvSpPr>
          <p:nvPr>
            <p:ph type="ftr" sz="quarter" idx="49"/>
          </p:nvPr>
        </p:nvSpPr>
        <p:spPr/>
        <p:txBody>
          <a:bodyPr/>
          <a:lstStyle/>
          <a:p>
            <a:endParaRPr lang="en-CA"/>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7" name="Picture Placeholder 2">
            <a:extLst>
              <a:ext uri="{FF2B5EF4-FFF2-40B4-BE49-F238E27FC236}">
                <a16:creationId xmlns:a16="http://schemas.microsoft.com/office/drawing/2014/main" id="{7742E333-DAE8-AADC-AB85-E09272B827B3}"/>
              </a:ext>
            </a:extLst>
          </p:cNvPr>
          <p:cNvSpPr>
            <a:spLocks noGrp="1" noChangeAspect="1"/>
          </p:cNvSpPr>
          <p:nvPr>
            <p:ph type="pic" sz="quarter" idx="50" hasCustomPrompt="1"/>
          </p:nvPr>
        </p:nvSpPr>
        <p:spPr>
          <a:xfrm>
            <a:off x="3380247" y="1601038"/>
            <a:ext cx="835024" cy="835024"/>
          </a:xfrm>
        </p:spPr>
        <p:txBody>
          <a:bodyPr lIns="144000"/>
          <a:lstStyle>
            <a:lvl1pPr marL="0" indent="0">
              <a:buNone/>
              <a:defRPr sz="1400"/>
            </a:lvl1pPr>
          </a:lstStyle>
          <a:p>
            <a:r>
              <a:rPr lang="en-US"/>
              <a:t>Icon</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3" name="Picture Placeholder 2">
            <a:extLst>
              <a:ext uri="{FF2B5EF4-FFF2-40B4-BE49-F238E27FC236}">
                <a16:creationId xmlns:a16="http://schemas.microsoft.com/office/drawing/2014/main" id="{49D03249-A3CA-5A91-C717-27E68D6F7831}"/>
              </a:ext>
            </a:extLst>
          </p:cNvPr>
          <p:cNvSpPr>
            <a:spLocks noGrp="1" noChangeAspect="1"/>
          </p:cNvSpPr>
          <p:nvPr>
            <p:ph type="pic" sz="quarter" idx="53" hasCustomPrompt="1"/>
          </p:nvPr>
        </p:nvSpPr>
        <p:spPr>
          <a:xfrm>
            <a:off x="6228682" y="1601038"/>
            <a:ext cx="835024" cy="835024"/>
          </a:xfrm>
        </p:spPr>
        <p:txBody>
          <a:bodyPr lIns="144000"/>
          <a:lstStyle>
            <a:lvl1pPr marL="0" indent="0">
              <a:buNone/>
              <a:defRPr sz="1400"/>
            </a:lvl1pPr>
          </a:lstStyle>
          <a:p>
            <a:r>
              <a:rPr lang="en-US"/>
              <a:t>Icon</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63A76360-B909-3A81-788A-127C2E0DCFCA}"/>
              </a:ext>
            </a:extLst>
          </p:cNvPr>
          <p:cNvSpPr>
            <a:spLocks noGrp="1" noChangeAspect="1"/>
          </p:cNvSpPr>
          <p:nvPr>
            <p:ph type="pic" sz="quarter" idx="56" hasCustomPrompt="1"/>
          </p:nvPr>
        </p:nvSpPr>
        <p:spPr>
          <a:xfrm>
            <a:off x="9077116"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13281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_Dark Blue (No Icon)">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Two column layout</a:t>
            </a:r>
            <a:br>
              <a:rPr lang="en-US"/>
            </a:br>
            <a:r>
              <a:rPr lang="en-US"/>
              <a:t>Title 2 lines maximum</a:t>
            </a:r>
            <a:endParaRPr lang="en-CA"/>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1706497"/>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A85A980C-84E3-2D1C-3C83-37EF671921AD}"/>
              </a:ext>
            </a:extLst>
          </p:cNvPr>
          <p:cNvSpPr>
            <a:spLocks noGrp="1"/>
          </p:cNvSpPr>
          <p:nvPr>
            <p:ph type="ftr" sz="quarter" idx="32"/>
          </p:nvPr>
        </p:nvSpPr>
        <p:spPr/>
        <p:txBody>
          <a:bodyPr/>
          <a:lstStyle/>
          <a:p>
            <a:endParaRPr lang="en-CA"/>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1706497"/>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Tree>
    <p:extLst>
      <p:ext uri="{BB962C8B-B14F-4D97-AF65-F5344CB8AC3E}">
        <p14:creationId xmlns:p14="http://schemas.microsoft.com/office/powerpoint/2010/main" val="18877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_Dark Blue (No Icon)">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Three column layout</a:t>
            </a:r>
            <a:br>
              <a:rPr lang="en-US"/>
            </a:br>
            <a:r>
              <a:rPr lang="en-US"/>
              <a:t>Title 2 lines maximum</a:t>
            </a:r>
            <a:endParaRPr lang="en-CA"/>
          </a:p>
        </p:txBody>
      </p:sp>
      <p:sp>
        <p:nvSpPr>
          <p:cNvPr id="23" name="TextBox 22">
            <a:extLst>
              <a:ext uri="{FF2B5EF4-FFF2-40B4-BE49-F238E27FC236}">
                <a16:creationId xmlns:a16="http://schemas.microsoft.com/office/drawing/2014/main" id="{EDE40922-B18A-2DF9-C121-EF497B173DA5}"/>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CFAF4676-0FE4-0EEA-B97D-EF0D71148385}"/>
              </a:ext>
            </a:extLst>
          </p:cNvPr>
          <p:cNvSpPr>
            <a:spLocks noGrp="1"/>
          </p:cNvSpPr>
          <p:nvPr>
            <p:ph type="ftr" sz="quarter" idx="38"/>
          </p:nvPr>
        </p:nvSpPr>
        <p:spPr/>
        <p:txBody>
          <a:bodyPr/>
          <a:lstStyle/>
          <a:p>
            <a:endParaRPr lang="en-CA"/>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163174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_Dark Blue (No Icon)">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Four column layout</a:t>
            </a:r>
            <a:br>
              <a:rPr lang="en-US"/>
            </a:br>
            <a:r>
              <a:rPr lang="en-US"/>
              <a:t>Title 2 lines maximum</a:t>
            </a:r>
            <a:endParaRPr lang="en-CA"/>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355FFA2C-5431-4B39-1E12-AB136674DCB9}"/>
              </a:ext>
            </a:extLst>
          </p:cNvPr>
          <p:cNvSpPr>
            <a:spLocks noGrp="1"/>
          </p:cNvSpPr>
          <p:nvPr>
            <p:ph type="ftr" sz="quarter" idx="49"/>
          </p:nvPr>
        </p:nvSpPr>
        <p:spPr/>
        <p:txBody>
          <a:bodyPr/>
          <a:lstStyle/>
          <a:p>
            <a:endParaRPr lang="en-CA"/>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59515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_Dark Blue">
    <p:bg>
      <p:bgPr>
        <a:solidFill>
          <a:schemeClr val="accent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91DB79-E2AC-CE2B-5FAE-BEC630409992}"/>
              </a:ext>
            </a:extLst>
          </p:cNvPr>
          <p:cNvSpPr>
            <a:spLocks noGrp="1"/>
          </p:cNvSpPr>
          <p:nvPr>
            <p:ph type="title" hasCustomPrompt="1"/>
          </p:nvPr>
        </p:nvSpPr>
        <p:spPr>
          <a:xfrm>
            <a:off x="531812" y="1196975"/>
            <a:ext cx="11144251" cy="3616325"/>
          </a:xfrm>
        </p:spPr>
        <p:txBody>
          <a:bodyPr anchor="ctr"/>
          <a:lstStyle>
            <a:lvl1pPr marL="0" marR="0" indent="0" algn="ctr" defTabSz="914400" rtl="0" eaLnBrk="1" fontAlgn="auto" latinLnBrk="0" hangingPunct="1">
              <a:lnSpc>
                <a:spcPct val="84000"/>
              </a:lnSpc>
              <a:spcBef>
                <a:spcPct val="0"/>
              </a:spcBef>
              <a:spcAft>
                <a:spcPts val="0"/>
              </a:spcAft>
              <a:buClrTx/>
              <a:buSzTx/>
              <a:buFontTx/>
              <a:buNone/>
              <a:tabLst/>
              <a:defRPr sz="5500"/>
            </a:lvl1pPr>
          </a:lstStyle>
          <a:p>
            <a:r>
              <a:rPr lang="en-US"/>
              <a:t>Quote 4 lines maximum. </a:t>
            </a:r>
            <a:br>
              <a:rPr lang="en-US"/>
            </a:b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a:t>
            </a:r>
            <a:r>
              <a:rPr lang="en-US" err="1"/>
              <a:t>laoreet</a:t>
            </a:r>
            <a:r>
              <a:rPr lang="en-US"/>
              <a:t> </a:t>
            </a:r>
            <a:r>
              <a:rPr lang="en-US" err="1"/>
              <a:t>venenatis</a:t>
            </a:r>
            <a:r>
              <a:rPr lang="en-US"/>
              <a:t> </a:t>
            </a:r>
            <a:r>
              <a:rPr lang="en-US" err="1"/>
              <a:t>urna</a:t>
            </a:r>
            <a:r>
              <a:rPr lang="en-US"/>
              <a:t>, in </a:t>
            </a:r>
            <a:r>
              <a:rPr lang="en-US" err="1"/>
              <a:t>vehicula</a:t>
            </a:r>
            <a:r>
              <a:rPr lang="en-US"/>
              <a:t> mi.</a:t>
            </a:r>
          </a:p>
        </p:txBody>
      </p:sp>
      <p:sp>
        <p:nvSpPr>
          <p:cNvPr id="13" name="Text Placeholder 22">
            <a:extLst>
              <a:ext uri="{FF2B5EF4-FFF2-40B4-BE49-F238E27FC236}">
                <a16:creationId xmlns:a16="http://schemas.microsoft.com/office/drawing/2014/main" id="{84EB628F-8E06-31E6-5105-B798681A887F}"/>
              </a:ext>
            </a:extLst>
          </p:cNvPr>
          <p:cNvSpPr>
            <a:spLocks noGrp="1"/>
          </p:cNvSpPr>
          <p:nvPr>
            <p:ph type="body" sz="quarter" idx="13" hasCustomPrompt="1"/>
          </p:nvPr>
        </p:nvSpPr>
        <p:spPr>
          <a:xfrm>
            <a:off x="531811" y="5053746"/>
            <a:ext cx="11144252" cy="1112104"/>
          </a:xfrm>
        </p:spPr>
        <p:txBody>
          <a:bodyPr wrap="square" anchor="b">
            <a:noAutofit/>
          </a:bodyPr>
          <a:lstStyle>
            <a:lvl1pPr marL="0" indent="0" algn="ctr">
              <a:buNone/>
              <a:defRPr sz="2800" spc="-50" baseline="0">
                <a:latin typeface="+mj-lt"/>
              </a:defRPr>
            </a:lvl1pPr>
          </a:lstStyle>
          <a:p>
            <a:pPr lvl="0"/>
            <a:r>
              <a:rPr lang="en-US"/>
              <a:t>Quote attribution</a:t>
            </a:r>
          </a:p>
        </p:txBody>
      </p:sp>
      <p:sp>
        <p:nvSpPr>
          <p:cNvPr id="4" name="Footer Placeholder 129">
            <a:extLst>
              <a:ext uri="{FF2B5EF4-FFF2-40B4-BE49-F238E27FC236}">
                <a16:creationId xmlns:a16="http://schemas.microsoft.com/office/drawing/2014/main" id="{617E79DC-602E-6FE0-3635-18254AB652A2}"/>
              </a:ext>
            </a:extLst>
          </p:cNvPr>
          <p:cNvSpPr>
            <a:spLocks noGrp="1"/>
          </p:cNvSpPr>
          <p:nvPr>
            <p:ph type="ftr" sz="quarter" idx="22"/>
          </p:nvPr>
        </p:nvSpPr>
        <p:spPr>
          <a:xfrm>
            <a:off x="531812" y="6396926"/>
            <a:ext cx="10512425" cy="118174"/>
          </a:xfrm>
        </p:spPr>
        <p:txBody>
          <a:bodyPr/>
          <a:lstStyle>
            <a:lvl1pPr>
              <a:defRPr>
                <a:solidFill>
                  <a:schemeClr val="accent6">
                    <a:lumMod val="90000"/>
                  </a:schemeClr>
                </a:solidFill>
              </a:defRPr>
            </a:lvl1pPr>
          </a:lstStyle>
          <a:p>
            <a:endParaRPr lang="en-CA"/>
          </a:p>
        </p:txBody>
      </p:sp>
      <p:sp>
        <p:nvSpPr>
          <p:cNvPr id="6" name="TextBox 5">
            <a:extLst>
              <a:ext uri="{FF2B5EF4-FFF2-40B4-BE49-F238E27FC236}">
                <a16:creationId xmlns:a16="http://schemas.microsoft.com/office/drawing/2014/main" id="{84739A76-C8B6-CADD-ACBA-17389E4E17CB}"/>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189244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Content_Dark Blue">
    <p:bg>
      <p:bgPr>
        <a:solidFill>
          <a:schemeClr val="accent2"/>
        </a:solid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B3F0F97-6EDE-A0BF-5C97-6FE1C0348AE2}"/>
              </a:ext>
            </a:extLst>
          </p:cNvPr>
          <p:cNvSpPr>
            <a:spLocks noGrp="1"/>
          </p:cNvSpPr>
          <p:nvPr>
            <p:ph idx="1" hasCustomPrompt="1"/>
          </p:nvPr>
        </p:nvSpPr>
        <p:spPr>
          <a:xfrm>
            <a:off x="515938" y="1493520"/>
            <a:ext cx="11160126" cy="4672330"/>
          </a:xfrm>
          <a:prstGeom prst="rect">
            <a:avLst/>
          </a:prstGeom>
        </p:spPr>
        <p:txBody>
          <a:bodyPr vert="horz" lIns="0" tIns="0" rIns="0" bIns="0" rtlCol="0">
            <a:noAutofit/>
          </a:bodyPr>
          <a:lstStyle/>
          <a:p>
            <a:pPr lvl="0"/>
            <a:r>
              <a:rPr lang="en-US"/>
              <a:t>Click to edit Parent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a:t>Eighth</a:t>
            </a:r>
          </a:p>
          <a:p>
            <a:pPr lvl="8"/>
            <a:r>
              <a:rPr lang="en-US"/>
              <a:t>Ninth</a:t>
            </a:r>
          </a:p>
        </p:txBody>
      </p:sp>
      <p:sp>
        <p:nvSpPr>
          <p:cNvPr id="2" name="Footer Placeholder 1">
            <a:extLst>
              <a:ext uri="{FF2B5EF4-FFF2-40B4-BE49-F238E27FC236}">
                <a16:creationId xmlns:a16="http://schemas.microsoft.com/office/drawing/2014/main" id="{62FF81AE-215B-5FF1-AB1E-62DF1D393541}"/>
              </a:ext>
            </a:extLst>
          </p:cNvPr>
          <p:cNvSpPr>
            <a:spLocks noGrp="1"/>
          </p:cNvSpPr>
          <p:nvPr>
            <p:ph type="ftr" sz="quarter" idx="10"/>
          </p:nvPr>
        </p:nvSpPr>
        <p:spPr/>
        <p:txBody>
          <a:bodyPr/>
          <a:lstStyle>
            <a:lvl1pPr>
              <a:defRPr>
                <a:solidFill>
                  <a:schemeClr val="accent6">
                    <a:lumMod val="90000"/>
                  </a:schemeClr>
                </a:solidFill>
              </a:defRPr>
            </a:lvl1pPr>
          </a:lstStyle>
          <a:p>
            <a:endParaRPr lang="en-CA"/>
          </a:p>
        </p:txBody>
      </p:sp>
      <p:sp>
        <p:nvSpPr>
          <p:cNvPr id="4" name="Title 3">
            <a:extLst>
              <a:ext uri="{FF2B5EF4-FFF2-40B4-BE49-F238E27FC236}">
                <a16:creationId xmlns:a16="http://schemas.microsoft.com/office/drawing/2014/main" id="{27F8DD13-BEA9-2C60-4EDB-8044D82F4225}"/>
              </a:ext>
            </a:extLst>
          </p:cNvPr>
          <p:cNvSpPr>
            <a:spLocks noGrp="1"/>
          </p:cNvSpPr>
          <p:nvPr>
            <p:ph type="title" hasCustomPrompt="1"/>
          </p:nvPr>
        </p:nvSpPr>
        <p:spPr/>
        <p:txBody>
          <a:bodyPr/>
          <a:lstStyle/>
          <a:p>
            <a:r>
              <a:rPr lang="en-US"/>
              <a:t>Title + Content layout</a:t>
            </a:r>
            <a:br>
              <a:rPr lang="en-US"/>
            </a:br>
            <a:r>
              <a:rPr lang="en-US"/>
              <a:t>Title 2 lines maximum</a:t>
            </a:r>
            <a:endParaRPr lang="en-CA"/>
          </a:p>
        </p:txBody>
      </p:sp>
    </p:spTree>
    <p:extLst>
      <p:ext uri="{BB962C8B-B14F-4D97-AF65-F5344CB8AC3E}">
        <p14:creationId xmlns:p14="http://schemas.microsoft.com/office/powerpoint/2010/main" val="380993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0/50 Title+Content_Dark Blu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tx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5065712" cy="647700"/>
          </a:xfrm>
        </p:spPr>
        <p:txBody>
          <a:bodyPr/>
          <a:lstStyle>
            <a:lvl1pPr>
              <a:lnSpc>
                <a:spcPct val="85000"/>
              </a:lnSpc>
              <a:defRPr>
                <a:solidFill>
                  <a:schemeClr val="tx1"/>
                </a:solidFill>
              </a:defRPr>
            </a:lvl1pPr>
          </a:lstStyle>
          <a:p>
            <a:r>
              <a:rPr lang="en-US" dirty="0"/>
              <a:t>50/50 Title + Content</a:t>
            </a:r>
            <a:br>
              <a:rPr lang="en-US" dirty="0"/>
            </a:br>
            <a:r>
              <a:rPr lang="en-US" dirty="0"/>
              <a:t>Title 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5065711" cy="118174"/>
          </a:xfrm>
        </p:spPr>
        <p:txBody>
          <a:bodyPr/>
          <a:lstStyle>
            <a:lvl1pPr>
              <a:defRPr>
                <a:solidFill>
                  <a:schemeClr val="tx1"/>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5065712"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5065712"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tx1"/>
                </a:solidFill>
                <a:latin typeface="+mn-lt"/>
                <a:ea typeface="+mn-ea"/>
                <a:cs typeface="+mn-cs"/>
              </a:rPr>
              <a:pPr marL="0" lvl="0" algn="l" defTabSz="914400" rtl="0" eaLnBrk="1" latinLnBrk="0" hangingPunct="1">
                <a:lnSpc>
                  <a:spcPct val="125000"/>
                </a:lnSpc>
              </a:pPr>
              <a:t>‹#›</a:t>
            </a:fld>
            <a:endParaRPr lang="en-US" sz="800" kern="1200" dirty="0">
              <a:solidFill>
                <a:schemeClr val="tx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solidFill>
                <a:schemeClr val="tx1"/>
              </a:solidFill>
            </a:endParaRPr>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solidFill>
                <a:schemeClr val="tx1"/>
              </a:solidFill>
            </a:endParaRPr>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6611936" y="628017"/>
            <a:ext cx="5065200"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pPr lvl="0"/>
            <a:r>
              <a:rPr lang="en-US" dirty="0"/>
              <a:t>50/50 Title + Content</a:t>
            </a:r>
            <a:br>
              <a:rPr lang="en-US" dirty="0"/>
            </a:br>
            <a:r>
              <a:rPr lang="en-US" dirty="0"/>
              <a:t>Title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6611937" y="1820860"/>
            <a:ext cx="5065200"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6611937" y="1387475"/>
            <a:ext cx="5065200"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3366559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4165">
          <p15:clr>
            <a:srgbClr val="FBAE40"/>
          </p15:clr>
        </p15:guide>
        <p15:guide id="3" pos="3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1 Title+Content_Dark Blu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8127602" y="0"/>
            <a:ext cx="40643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tx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7097314" cy="647700"/>
          </a:xfrm>
        </p:spPr>
        <p:txBody>
          <a:bodyPr/>
          <a:lstStyle>
            <a:lvl1pPr>
              <a:lnSpc>
                <a:spcPct val="85000"/>
              </a:lnSpc>
              <a:defRPr>
                <a:solidFill>
                  <a:schemeClr val="tx1"/>
                </a:solidFill>
              </a:defRPr>
            </a:lvl1pPr>
          </a:lstStyle>
          <a:p>
            <a:r>
              <a:rPr lang="en-US" dirty="0"/>
              <a:t>2/1 Title + Content</a:t>
            </a:r>
            <a:br>
              <a:rPr lang="en-US" dirty="0"/>
            </a:br>
            <a:r>
              <a:rPr lang="en-US" dirty="0"/>
              <a:t>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7097313" cy="118174"/>
          </a:xfrm>
        </p:spPr>
        <p:txBody>
          <a:bodyPr/>
          <a:lstStyle>
            <a:lvl1pPr>
              <a:defRPr>
                <a:solidFill>
                  <a:schemeClr val="tx1"/>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7097314"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7097314"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tx1"/>
                </a:solidFill>
                <a:latin typeface="+mn-lt"/>
                <a:ea typeface="+mn-ea"/>
                <a:cs typeface="+mn-cs"/>
              </a:rPr>
              <a:pPr marL="0" lvl="0" algn="l" defTabSz="914400" rtl="0" eaLnBrk="1" latinLnBrk="0" hangingPunct="1">
                <a:lnSpc>
                  <a:spcPct val="125000"/>
                </a:lnSpc>
              </a:pPr>
              <a:t>‹#›</a:t>
            </a:fld>
            <a:endParaRPr lang="en-US" sz="800" kern="1200" dirty="0">
              <a:solidFill>
                <a:schemeClr val="tx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solidFill>
                <a:schemeClr val="tx1"/>
              </a:solidFill>
            </a:endParaRPr>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solidFill>
                <a:schemeClr val="tx1"/>
              </a:solidFill>
            </a:endParaRPr>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8640762" y="628017"/>
            <a:ext cx="3036373"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pPr lvl="0"/>
            <a:r>
              <a:rPr lang="en-US" dirty="0"/>
              <a:t>2/1 Title + Content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8640763" y="1820860"/>
            <a:ext cx="3036373"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8640763" y="1387475"/>
            <a:ext cx="3036373"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1211555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00">
          <p15:clr>
            <a:srgbClr val="FBAE40"/>
          </p15:clr>
        </p15:guide>
        <p15:guide id="2" pos="5443">
          <p15:clr>
            <a:srgbClr val="FBAE40"/>
          </p15:clr>
        </p15:guide>
        <p15:guide id="3" pos="512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_Dark Blue">
    <p:bg>
      <p:bgPr>
        <a:solidFill>
          <a:schemeClr val="accent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FF81AE-215B-5FF1-AB1E-62DF1D393541}"/>
              </a:ext>
            </a:extLst>
          </p:cNvPr>
          <p:cNvSpPr>
            <a:spLocks noGrp="1"/>
          </p:cNvSpPr>
          <p:nvPr>
            <p:ph type="ftr" sz="quarter" idx="10"/>
          </p:nvPr>
        </p:nvSpPr>
        <p:spPr/>
        <p:txBody>
          <a:bodyPr/>
          <a:lstStyle>
            <a:lvl1pPr>
              <a:defRPr>
                <a:solidFill>
                  <a:schemeClr val="accent6">
                    <a:lumMod val="90000"/>
                  </a:schemeClr>
                </a:solidFill>
              </a:defRPr>
            </a:lvl1pPr>
          </a:lstStyle>
          <a:p>
            <a:endParaRPr lang="en-CA"/>
          </a:p>
        </p:txBody>
      </p:sp>
    </p:spTree>
    <p:extLst>
      <p:ext uri="{BB962C8B-B14F-4D97-AF65-F5344CB8AC3E}">
        <p14:creationId xmlns:p14="http://schemas.microsoft.com/office/powerpoint/2010/main" val="42432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Light Grey">
    <p:bg>
      <p:bgPr>
        <a:solidFill>
          <a:srgbClr val="EFF1F5"/>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C535C80-8733-FA80-BF54-35742A8FF0D6}"/>
              </a:ext>
            </a:extLst>
          </p:cNvPr>
          <p:cNvPicPr>
            <a:picLocks noChangeAspect="1" noChangeArrowheads="1"/>
          </p:cNvPicPr>
          <p:nvPr userDrawn="1"/>
        </p:nvPicPr>
        <p:blipFill rotWithShape="1">
          <a:blip r:embed="rId2">
            <a:extLst>
              <a:ext uri="{96DAC541-7B7A-43D3-8B79-37D633B846F1}">
                <asvg:svgBlip xmlns:asvg="http://schemas.microsoft.com/office/drawing/2016/SVG/main" r:embed="rId3"/>
              </a:ext>
            </a:extLst>
          </a:blip>
          <a:srcRect t="-1567" b="-1567"/>
          <a:stretch/>
        </p:blipFill>
        <p:spPr bwMode="auto">
          <a:xfrm>
            <a:off x="10295650" y="4786296"/>
            <a:ext cx="894630" cy="1062179"/>
          </a:xfrm>
          <a:prstGeom prst="rect">
            <a:avLst/>
          </a:prstGeom>
          <a:noFill/>
        </p:spPr>
      </p:pic>
      <p:sp>
        <p:nvSpPr>
          <p:cNvPr id="4" name="Freeform 5">
            <a:extLst>
              <a:ext uri="{FF2B5EF4-FFF2-40B4-BE49-F238E27FC236}">
                <a16:creationId xmlns:a16="http://schemas.microsoft.com/office/drawing/2014/main" id="{A4F0D70E-53E2-162C-22F7-51348A82B292}"/>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2" name="Title 2">
            <a:extLst>
              <a:ext uri="{FF2B5EF4-FFF2-40B4-BE49-F238E27FC236}">
                <a16:creationId xmlns:a16="http://schemas.microsoft.com/office/drawing/2014/main" id="{A71DD4A2-F6F8-2FEF-E6ED-67E872488C9B}"/>
              </a:ext>
            </a:extLst>
          </p:cNvPr>
          <p:cNvSpPr>
            <a:spLocks noGrp="1"/>
          </p:cNvSpPr>
          <p:nvPr>
            <p:ph type="title" hasCustomPrompt="1"/>
          </p:nvPr>
        </p:nvSpPr>
        <p:spPr bwMode="gray">
          <a:xfrm>
            <a:off x="515938" y="1586753"/>
            <a:ext cx="5185615" cy="2202610"/>
          </a:xfrm>
        </p:spPr>
        <p:txBody>
          <a:bodyPr wrap="square" anchor="b">
            <a:noAutofit/>
          </a:bodyPr>
          <a:lstStyle>
            <a:lvl1pPr marL="0" algn="l" defTabSz="914400" rtl="0" eaLnBrk="1" latinLnBrk="0" hangingPunct="1">
              <a:lnSpc>
                <a:spcPct val="80000"/>
              </a:lnSpc>
              <a:defRPr lang="en-US" sz="4800" kern="1200" spc="0" dirty="0">
                <a:solidFill>
                  <a:schemeClr val="accent1"/>
                </a:solidFill>
                <a:latin typeface="Aptos" panose="020B0004020202020204" pitchFamily="34" charset="0"/>
                <a:ea typeface="Alfabet" pitchFamily="2" charset="0"/>
                <a:cs typeface="Microsoft Sans Serif" panose="020B0604020202020204" pitchFamily="34" charset="0"/>
              </a:defRPr>
            </a:lvl1pPr>
          </a:lstStyle>
          <a:p>
            <a:r>
              <a:rPr lang="en-US" dirty="0"/>
              <a:t>Presentation </a:t>
            </a:r>
            <a:br>
              <a:rPr lang="en-US" dirty="0"/>
            </a:br>
            <a:r>
              <a:rPr lang="en-US" dirty="0"/>
              <a:t>title goes here</a:t>
            </a:r>
            <a:br>
              <a:rPr lang="en-US" dirty="0"/>
            </a:br>
            <a:r>
              <a:rPr lang="en-US" dirty="0"/>
              <a:t>four lines</a:t>
            </a:r>
            <a:br>
              <a:rPr lang="en-US" dirty="0"/>
            </a:br>
            <a:r>
              <a:rPr lang="en-US" dirty="0"/>
              <a:t>maximum</a:t>
            </a:r>
          </a:p>
        </p:txBody>
      </p:sp>
      <p:pic>
        <p:nvPicPr>
          <p:cNvPr id="3" name="Graphic 2">
            <a:extLst>
              <a:ext uri="{FF2B5EF4-FFF2-40B4-BE49-F238E27FC236}">
                <a16:creationId xmlns:a16="http://schemas.microsoft.com/office/drawing/2014/main" id="{77B56F8D-7058-9B7C-F324-9E505C8B0CD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32310" r="22445" b="38"/>
          <a:stretch/>
        </p:blipFill>
        <p:spPr>
          <a:xfrm rot="9900000" flipH="1">
            <a:off x="4889643" y="240133"/>
            <a:ext cx="8392749" cy="7320983"/>
          </a:xfrm>
          <a:custGeom>
            <a:avLst/>
            <a:gdLst>
              <a:gd name="connsiteX0" fmla="*/ 8392749 w 8392749"/>
              <a:gd name="connsiteY0" fmla="*/ 7320983 h 7320983"/>
              <a:gd name="connsiteX1" fmla="*/ 6431098 w 8392749"/>
              <a:gd name="connsiteY1" fmla="*/ 0 h 7320983"/>
              <a:gd name="connsiteX2" fmla="*/ 0 w 8392749"/>
              <a:gd name="connsiteY2" fmla="*/ 1723207 h 7320983"/>
              <a:gd name="connsiteX3" fmla="*/ 0 w 8392749"/>
              <a:gd name="connsiteY3" fmla="*/ 7320983 h 7320983"/>
            </a:gdLst>
            <a:ahLst/>
            <a:cxnLst>
              <a:cxn ang="0">
                <a:pos x="connsiteX0" y="connsiteY0"/>
              </a:cxn>
              <a:cxn ang="0">
                <a:pos x="connsiteX1" y="connsiteY1"/>
              </a:cxn>
              <a:cxn ang="0">
                <a:pos x="connsiteX2" y="connsiteY2"/>
              </a:cxn>
              <a:cxn ang="0">
                <a:pos x="connsiteX3" y="connsiteY3"/>
              </a:cxn>
            </a:cxnLst>
            <a:rect l="l" t="t" r="r" b="b"/>
            <a:pathLst>
              <a:path w="8392749" h="7320983">
                <a:moveTo>
                  <a:pt x="8392749" y="7320983"/>
                </a:moveTo>
                <a:lnTo>
                  <a:pt x="6431098" y="0"/>
                </a:lnTo>
                <a:lnTo>
                  <a:pt x="0" y="1723207"/>
                </a:lnTo>
                <a:lnTo>
                  <a:pt x="0" y="7320983"/>
                </a:lnTo>
                <a:close/>
              </a:path>
            </a:pathLst>
          </a:custGeom>
        </p:spPr>
      </p:pic>
      <p:sp>
        <p:nvSpPr>
          <p:cNvPr id="5" name="Text Placeholder 22">
            <a:extLst>
              <a:ext uri="{FF2B5EF4-FFF2-40B4-BE49-F238E27FC236}">
                <a16:creationId xmlns:a16="http://schemas.microsoft.com/office/drawing/2014/main" id="{16CC24AC-2636-CD48-1D6E-37D401BD9242}"/>
              </a:ext>
            </a:extLst>
          </p:cNvPr>
          <p:cNvSpPr>
            <a:spLocks noGrp="1"/>
          </p:cNvSpPr>
          <p:nvPr>
            <p:ph type="body" sz="quarter" idx="13" hasCustomPrompt="1"/>
          </p:nvPr>
        </p:nvSpPr>
        <p:spPr>
          <a:xfrm>
            <a:off x="515939" y="4539039"/>
            <a:ext cx="5185614"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6" name="Text Placeholder 7">
            <a:extLst>
              <a:ext uri="{FF2B5EF4-FFF2-40B4-BE49-F238E27FC236}">
                <a16:creationId xmlns:a16="http://schemas.microsoft.com/office/drawing/2014/main" id="{730DA17E-6290-36D5-2BAC-780E6822E4D4}"/>
              </a:ext>
            </a:extLst>
          </p:cNvPr>
          <p:cNvSpPr>
            <a:spLocks noGrp="1"/>
          </p:cNvSpPr>
          <p:nvPr>
            <p:ph type="body" sz="quarter" idx="10" hasCustomPrompt="1"/>
          </p:nvPr>
        </p:nvSpPr>
        <p:spPr bwMode="gray">
          <a:xfrm>
            <a:off x="515937" y="4080516"/>
            <a:ext cx="5186783"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8" name="Text Placeholder 22">
            <a:extLst>
              <a:ext uri="{FF2B5EF4-FFF2-40B4-BE49-F238E27FC236}">
                <a16:creationId xmlns:a16="http://schemas.microsoft.com/office/drawing/2014/main" id="{B3644368-23A9-D98E-F68C-0EACB6C17566}"/>
              </a:ext>
            </a:extLst>
          </p:cNvPr>
          <p:cNvSpPr>
            <a:spLocks noGrp="1"/>
          </p:cNvSpPr>
          <p:nvPr>
            <p:ph type="body" sz="quarter" idx="14" hasCustomPrompt="1"/>
          </p:nvPr>
        </p:nvSpPr>
        <p:spPr>
          <a:xfrm>
            <a:off x="515939" y="6118601"/>
            <a:ext cx="5185614"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4220740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6">
          <p15:clr>
            <a:srgbClr val="FBAE40"/>
          </p15:clr>
        </p15:guide>
        <p15:guide id="3" orient="horz" pos="2387">
          <p15:clr>
            <a:srgbClr val="FBAE40"/>
          </p15:clr>
        </p15:guide>
        <p15:guide id="4" orient="horz" pos="2568">
          <p15:clr>
            <a:srgbClr val="FBAE40"/>
          </p15:clr>
        </p15:guide>
        <p15:guide id="5" orient="horz" pos="3022" userDrawn="1">
          <p15:clr>
            <a:srgbClr val="FBAE40"/>
          </p15:clr>
        </p15:guide>
        <p15:guide id="6" pos="359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Content_Black">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B69D9101-5103-BD0B-DC2D-41CB0A78D249}"/>
              </a:ext>
            </a:extLst>
          </p:cNvPr>
          <p:cNvSpPr>
            <a:spLocks noGrp="1"/>
          </p:cNvSpPr>
          <p:nvPr>
            <p:ph type="body" sz="quarter" idx="14" hasCustomPrompt="1"/>
          </p:nvPr>
        </p:nvSpPr>
        <p:spPr>
          <a:xfrm>
            <a:off x="515937" y="1196975"/>
            <a:ext cx="5327651" cy="1198115"/>
          </a:xfrm>
        </p:spPr>
        <p:txBody>
          <a:bodyPr wrap="square" anchor="b">
            <a:noAutofit/>
          </a:bodyPr>
          <a:lstStyle>
            <a:lvl1pPr marL="0" indent="0">
              <a:buNone/>
              <a:defRPr sz="1300" cap="all" spc="150" baseline="0">
                <a:solidFill>
                  <a:schemeClr val="tx1"/>
                </a:solidFill>
              </a:defRPr>
            </a:lvl1pPr>
          </a:lstStyle>
          <a:p>
            <a:pPr lvl="0"/>
            <a:r>
              <a:rPr lang="en-US"/>
              <a:t>EYEBROW HEADER</a:t>
            </a:r>
          </a:p>
        </p:txBody>
      </p:sp>
      <p:sp>
        <p:nvSpPr>
          <p:cNvPr id="4" name="Title 13">
            <a:extLst>
              <a:ext uri="{FF2B5EF4-FFF2-40B4-BE49-F238E27FC236}">
                <a16:creationId xmlns:a16="http://schemas.microsoft.com/office/drawing/2014/main" id="{9C2E6A67-498D-55F2-44A0-AEB73181C1F5}"/>
              </a:ext>
            </a:extLst>
          </p:cNvPr>
          <p:cNvSpPr>
            <a:spLocks noGrp="1"/>
          </p:cNvSpPr>
          <p:nvPr>
            <p:ph type="title" hasCustomPrompt="1"/>
          </p:nvPr>
        </p:nvSpPr>
        <p:spPr>
          <a:xfrm>
            <a:off x="515937" y="2711631"/>
            <a:ext cx="5327651" cy="730069"/>
          </a:xfrm>
        </p:spPr>
        <p:txBody>
          <a:bodyPr anchor="t"/>
          <a:lstStyle>
            <a:lvl1pPr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r>
              <a:rPr lang="en-US"/>
              <a:t>2:1 Content &amp; Photo layout </a:t>
            </a:r>
            <a:br>
              <a:rPr lang="en-US"/>
            </a:br>
            <a:r>
              <a:rPr lang="en-US"/>
              <a:t>Title 2 lines maximum</a:t>
            </a:r>
          </a:p>
        </p:txBody>
      </p:sp>
      <p:sp>
        <p:nvSpPr>
          <p:cNvPr id="5" name="Text Placeholder 16">
            <a:extLst>
              <a:ext uri="{FF2B5EF4-FFF2-40B4-BE49-F238E27FC236}">
                <a16:creationId xmlns:a16="http://schemas.microsoft.com/office/drawing/2014/main" id="{567A0B54-1429-39DB-5A18-7783AC1134DD}"/>
              </a:ext>
            </a:extLst>
          </p:cNvPr>
          <p:cNvSpPr>
            <a:spLocks noGrp="1"/>
          </p:cNvSpPr>
          <p:nvPr>
            <p:ph type="body" sz="quarter" idx="15" hasCustomPrompt="1"/>
          </p:nvPr>
        </p:nvSpPr>
        <p:spPr>
          <a:xfrm>
            <a:off x="515938" y="3581401"/>
            <a:ext cx="5327650" cy="2584450"/>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6" name="Footer Placeholder 129">
            <a:extLst>
              <a:ext uri="{FF2B5EF4-FFF2-40B4-BE49-F238E27FC236}">
                <a16:creationId xmlns:a16="http://schemas.microsoft.com/office/drawing/2014/main" id="{8D80928B-7E3D-8479-1AC2-7A221DBC66EF}"/>
              </a:ext>
            </a:extLst>
          </p:cNvPr>
          <p:cNvSpPr>
            <a:spLocks noGrp="1"/>
          </p:cNvSpPr>
          <p:nvPr>
            <p:ph type="ftr" sz="quarter" idx="22"/>
          </p:nvPr>
        </p:nvSpPr>
        <p:spPr>
          <a:xfrm>
            <a:off x="515938" y="6396926"/>
            <a:ext cx="6480175" cy="118174"/>
          </a:xfrm>
        </p:spPr>
        <p:txBody>
          <a:bodyPr/>
          <a:lstStyle>
            <a:lvl1pPr>
              <a:defRPr>
                <a:solidFill>
                  <a:schemeClr val="accent6">
                    <a:lumMod val="90000"/>
                  </a:schemeClr>
                </a:solidFill>
              </a:defRPr>
            </a:lvl1pPr>
          </a:lstStyle>
          <a:p>
            <a:endParaRPr lang="en-CA"/>
          </a:p>
        </p:txBody>
      </p:sp>
      <p:sp>
        <p:nvSpPr>
          <p:cNvPr id="2" name="Picture Placeholder 1">
            <a:extLst>
              <a:ext uri="{FF2B5EF4-FFF2-40B4-BE49-F238E27FC236}">
                <a16:creationId xmlns:a16="http://schemas.microsoft.com/office/drawing/2014/main" id="{68EEC9EC-FC4A-92E3-C233-D049AA444FB1}"/>
              </a:ext>
            </a:extLst>
          </p:cNvPr>
          <p:cNvSpPr>
            <a:spLocks noGrp="1" noChangeAspect="1"/>
          </p:cNvSpPr>
          <p:nvPr>
            <p:ph type="pic" sz="quarter" idx="12" hasCustomPrompt="1"/>
          </p:nvPr>
        </p:nvSpPr>
        <p:spPr>
          <a:xfrm>
            <a:off x="7150937" y="0"/>
            <a:ext cx="5041063" cy="6858000"/>
          </a:xfrm>
          <a:custGeom>
            <a:avLst/>
            <a:gdLst>
              <a:gd name="connsiteX0" fmla="*/ 1341684 w 5041063"/>
              <a:gd name="connsiteY0" fmla="*/ 0 h 6858000"/>
              <a:gd name="connsiteX1" fmla="*/ 5041063 w 5041063"/>
              <a:gd name="connsiteY1" fmla="*/ 0 h 6858000"/>
              <a:gd name="connsiteX2" fmla="*/ 5041063 w 5041063"/>
              <a:gd name="connsiteY2" fmla="*/ 6858000 h 6858000"/>
              <a:gd name="connsiteX3" fmla="*/ 1681589 w 5041063"/>
              <a:gd name="connsiteY3" fmla="*/ 6858000 h 6858000"/>
              <a:gd name="connsiteX4" fmla="*/ 1527585 w 5041063"/>
              <a:gd name="connsiteY4" fmla="*/ 6724571 h 6858000"/>
              <a:gd name="connsiteX5" fmla="*/ 0 w 5041063"/>
              <a:gd name="connsiteY5" fmla="*/ 3272503 h 6858000"/>
              <a:gd name="connsiteX6" fmla="*/ 1211269 w 5041063"/>
              <a:gd name="connsiteY6" fmla="*/ 136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063" h="6858000">
                <a:moveTo>
                  <a:pt x="1341684" y="0"/>
                </a:moveTo>
                <a:lnTo>
                  <a:pt x="5041063" y="0"/>
                </a:lnTo>
                <a:lnTo>
                  <a:pt x="5041063" y="6858000"/>
                </a:lnTo>
                <a:lnTo>
                  <a:pt x="1681589" y="6858000"/>
                </a:lnTo>
                <a:lnTo>
                  <a:pt x="1527585" y="6724571"/>
                </a:lnTo>
                <a:cubicBezTo>
                  <a:pt x="589158" y="5871472"/>
                  <a:pt x="0" y="4640804"/>
                  <a:pt x="0" y="3272503"/>
                </a:cubicBezTo>
                <a:cubicBezTo>
                  <a:pt x="0" y="2065179"/>
                  <a:pt x="458687" y="965008"/>
                  <a:pt x="1211269" y="136816"/>
                </a:cubicBezTo>
                <a:close/>
              </a:path>
            </a:pathLst>
          </a:custGeom>
          <a:noFill/>
        </p:spPr>
        <p:txBody>
          <a:bodyPr wrap="square" lIns="540000" rIns="0" anchor="ctr">
            <a:noAutofit/>
          </a:bodyPr>
          <a:lstStyle>
            <a:lvl1pPr marL="0" indent="0">
              <a:buNone/>
              <a:defRPr sz="3000"/>
            </a:lvl1pPr>
          </a:lstStyle>
          <a:p>
            <a:r>
              <a:rPr lang="en-US"/>
              <a:t>Click the icon to insert photo</a:t>
            </a:r>
          </a:p>
        </p:txBody>
      </p:sp>
    </p:spTree>
    <p:extLst>
      <p:ext uri="{BB962C8B-B14F-4D97-AF65-F5344CB8AC3E}">
        <p14:creationId xmlns:p14="http://schemas.microsoft.com/office/powerpoint/2010/main" val="114199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319" userDrawn="1">
          <p15:clr>
            <a:srgbClr val="FBAE40"/>
          </p15:clr>
        </p15:guide>
        <p15:guide id="6" orient="horz" pos="1502" userDrawn="1">
          <p15:clr>
            <a:srgbClr val="FBAE40"/>
          </p15:clr>
        </p15:guide>
        <p15:guide id="7" orient="horz" pos="2432" userDrawn="1">
          <p15:clr>
            <a:srgbClr val="FBAE40"/>
          </p15:clr>
        </p15:guide>
        <p15:guide id="10" pos="368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4Contents_Black">
    <p:spTree>
      <p:nvGrpSpPr>
        <p:cNvPr id="1" name=""/>
        <p:cNvGrpSpPr/>
        <p:nvPr/>
      </p:nvGrpSpPr>
      <p:grpSpPr>
        <a:xfrm>
          <a:off x="0" y="0"/>
          <a:ext cx="0" cy="0"/>
          <a:chOff x="0" y="0"/>
          <a:chExt cx="0" cy="0"/>
        </a:xfrm>
      </p:grpSpPr>
      <p:sp>
        <p:nvSpPr>
          <p:cNvPr id="6" name="Title 120">
            <a:extLst>
              <a:ext uri="{FF2B5EF4-FFF2-40B4-BE49-F238E27FC236}">
                <a16:creationId xmlns:a16="http://schemas.microsoft.com/office/drawing/2014/main" id="{3276C3D4-8D41-C551-27C2-6A5602A09853}"/>
              </a:ext>
            </a:extLst>
          </p:cNvPr>
          <p:cNvSpPr>
            <a:spLocks noGrp="1"/>
          </p:cNvSpPr>
          <p:nvPr>
            <p:ph type="title" hasCustomPrompt="1"/>
          </p:nvPr>
        </p:nvSpPr>
        <p:spPr>
          <a:xfrm>
            <a:off x="515938" y="2795081"/>
            <a:ext cx="3556709" cy="1294408"/>
          </a:xfrm>
        </p:spPr>
        <p:txBody>
          <a:bodyPr anchor="ctr"/>
          <a:lstStyle>
            <a:lvl1pPr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r>
              <a:rPr lang="en-US"/>
              <a:t>Title+4 Contents layout </a:t>
            </a:r>
            <a:br>
              <a:rPr lang="en-US"/>
            </a:br>
            <a:r>
              <a:rPr lang="en-US"/>
              <a:t>Title up to </a:t>
            </a:r>
            <a:br>
              <a:rPr lang="en-US"/>
            </a:br>
            <a:r>
              <a:rPr lang="en-US"/>
              <a:t>3 lines maximum</a:t>
            </a:r>
          </a:p>
        </p:txBody>
      </p:sp>
      <p:sp>
        <p:nvSpPr>
          <p:cNvPr id="10" name="Picture Placeholder 2">
            <a:extLst>
              <a:ext uri="{FF2B5EF4-FFF2-40B4-BE49-F238E27FC236}">
                <a16:creationId xmlns:a16="http://schemas.microsoft.com/office/drawing/2014/main" id="{F553BB1F-5F28-5D3B-A5A8-60721AE4DD2D}"/>
              </a:ext>
            </a:extLst>
          </p:cNvPr>
          <p:cNvSpPr>
            <a:spLocks noGrp="1"/>
          </p:cNvSpPr>
          <p:nvPr>
            <p:ph type="pic" sz="quarter" idx="23" hasCustomPrompt="1"/>
          </p:nvPr>
        </p:nvSpPr>
        <p:spPr>
          <a:xfrm>
            <a:off x="4629921" y="691208"/>
            <a:ext cx="759113" cy="759113"/>
          </a:xfrm>
        </p:spPr>
        <p:txBody>
          <a:bodyPr lIns="144000"/>
          <a:lstStyle>
            <a:lvl1pPr marL="0" indent="0">
              <a:buNone/>
              <a:defRPr sz="1400"/>
            </a:lvl1pPr>
          </a:lstStyle>
          <a:p>
            <a:r>
              <a:rPr lang="en-US"/>
              <a:t>Icon</a:t>
            </a:r>
          </a:p>
        </p:txBody>
      </p:sp>
      <p:sp>
        <p:nvSpPr>
          <p:cNvPr id="122" name="Text Placeholder 22">
            <a:extLst>
              <a:ext uri="{FF2B5EF4-FFF2-40B4-BE49-F238E27FC236}">
                <a16:creationId xmlns:a16="http://schemas.microsoft.com/office/drawing/2014/main" id="{693B5A4C-7FB3-2918-A773-0EE6FED3D209}"/>
              </a:ext>
            </a:extLst>
          </p:cNvPr>
          <p:cNvSpPr>
            <a:spLocks noGrp="1"/>
          </p:cNvSpPr>
          <p:nvPr>
            <p:ph type="body" sz="quarter" idx="13" hasCustomPrompt="1"/>
          </p:nvPr>
        </p:nvSpPr>
        <p:spPr>
          <a:xfrm>
            <a:off x="5704822" y="699924"/>
            <a:ext cx="5360054" cy="263149"/>
          </a:xfrm>
        </p:spPr>
        <p:txBody>
          <a:bodyPr wrap="square" anchor="b">
            <a:noAutofit/>
          </a:bodyPr>
          <a:lstStyle>
            <a:lvl1pPr marL="0" indent="0">
              <a:spcBef>
                <a:spcPts val="0"/>
              </a:spcBef>
              <a:spcAft>
                <a:spcPts val="40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2" name="Text Placeholder 16">
            <a:extLst>
              <a:ext uri="{FF2B5EF4-FFF2-40B4-BE49-F238E27FC236}">
                <a16:creationId xmlns:a16="http://schemas.microsoft.com/office/drawing/2014/main" id="{3F0EB458-EDD6-6AD3-B1AB-24A4EA15A9FC}"/>
              </a:ext>
            </a:extLst>
          </p:cNvPr>
          <p:cNvSpPr>
            <a:spLocks noGrp="1"/>
          </p:cNvSpPr>
          <p:nvPr>
            <p:ph type="body" sz="quarter" idx="15" hasCustomPrompt="1"/>
          </p:nvPr>
        </p:nvSpPr>
        <p:spPr>
          <a:xfrm>
            <a:off x="5704821" y="101917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1" name="Picture Placeholder 2">
            <a:extLst>
              <a:ext uri="{FF2B5EF4-FFF2-40B4-BE49-F238E27FC236}">
                <a16:creationId xmlns:a16="http://schemas.microsoft.com/office/drawing/2014/main" id="{A5166B55-3C52-CF01-705A-E2BE18679F21}"/>
              </a:ext>
            </a:extLst>
          </p:cNvPr>
          <p:cNvSpPr>
            <a:spLocks noGrp="1"/>
          </p:cNvSpPr>
          <p:nvPr>
            <p:ph type="pic" sz="quarter" idx="24" hasCustomPrompt="1"/>
          </p:nvPr>
        </p:nvSpPr>
        <p:spPr>
          <a:xfrm>
            <a:off x="4629921" y="2138783"/>
            <a:ext cx="759113" cy="759113"/>
          </a:xfrm>
        </p:spPr>
        <p:txBody>
          <a:bodyPr lIns="144000"/>
          <a:lstStyle>
            <a:lvl1pPr marL="0" indent="0">
              <a:buNone/>
              <a:defRPr sz="1400"/>
            </a:lvl1pPr>
          </a:lstStyle>
          <a:p>
            <a:r>
              <a:rPr lang="en-US"/>
              <a:t>Icon</a:t>
            </a:r>
          </a:p>
        </p:txBody>
      </p:sp>
      <p:sp>
        <p:nvSpPr>
          <p:cNvPr id="124" name="Text Placeholder 22">
            <a:extLst>
              <a:ext uri="{FF2B5EF4-FFF2-40B4-BE49-F238E27FC236}">
                <a16:creationId xmlns:a16="http://schemas.microsoft.com/office/drawing/2014/main" id="{A14F4D35-AD24-5E3E-8E8D-CD803A85CDBB}"/>
              </a:ext>
            </a:extLst>
          </p:cNvPr>
          <p:cNvSpPr>
            <a:spLocks noGrp="1"/>
          </p:cNvSpPr>
          <p:nvPr>
            <p:ph type="body" sz="quarter" idx="16" hasCustomPrompt="1"/>
          </p:nvPr>
        </p:nvSpPr>
        <p:spPr>
          <a:xfrm>
            <a:off x="5704822" y="2143614"/>
            <a:ext cx="5360054" cy="263149"/>
          </a:xfrm>
        </p:spPr>
        <p:txBody>
          <a:bodyPr wrap="square" anchor="b">
            <a:noAutofit/>
          </a:bodyPr>
          <a:lstStyle>
            <a:lvl1pPr marL="0" indent="0">
              <a:spcBef>
                <a:spcPts val="0"/>
              </a:spcBef>
              <a:spcAft>
                <a:spcPts val="40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3" name="Text Placeholder 16">
            <a:extLst>
              <a:ext uri="{FF2B5EF4-FFF2-40B4-BE49-F238E27FC236}">
                <a16:creationId xmlns:a16="http://schemas.microsoft.com/office/drawing/2014/main" id="{FC2D4270-2921-E9A2-9D7C-4ECAF4952D88}"/>
              </a:ext>
            </a:extLst>
          </p:cNvPr>
          <p:cNvSpPr>
            <a:spLocks noGrp="1"/>
          </p:cNvSpPr>
          <p:nvPr>
            <p:ph type="body" sz="quarter" idx="17" hasCustomPrompt="1"/>
          </p:nvPr>
        </p:nvSpPr>
        <p:spPr>
          <a:xfrm>
            <a:off x="5704821" y="246286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2" name="Picture Placeholder 2">
            <a:extLst>
              <a:ext uri="{FF2B5EF4-FFF2-40B4-BE49-F238E27FC236}">
                <a16:creationId xmlns:a16="http://schemas.microsoft.com/office/drawing/2014/main" id="{D45478F2-FA52-8705-D73C-3B5C90BEA1CE}"/>
              </a:ext>
            </a:extLst>
          </p:cNvPr>
          <p:cNvSpPr>
            <a:spLocks noGrp="1"/>
          </p:cNvSpPr>
          <p:nvPr>
            <p:ph type="pic" sz="quarter" idx="25" hasCustomPrompt="1"/>
          </p:nvPr>
        </p:nvSpPr>
        <p:spPr>
          <a:xfrm>
            <a:off x="4629921" y="3586358"/>
            <a:ext cx="759113" cy="759113"/>
          </a:xfrm>
        </p:spPr>
        <p:txBody>
          <a:bodyPr lIns="144000"/>
          <a:lstStyle>
            <a:lvl1pPr marL="0" indent="0">
              <a:buNone/>
              <a:defRPr sz="1400"/>
            </a:lvl1pPr>
          </a:lstStyle>
          <a:p>
            <a:r>
              <a:rPr lang="en-US"/>
              <a:t>Icon</a:t>
            </a:r>
          </a:p>
        </p:txBody>
      </p:sp>
      <p:sp>
        <p:nvSpPr>
          <p:cNvPr id="126" name="Text Placeholder 22">
            <a:extLst>
              <a:ext uri="{FF2B5EF4-FFF2-40B4-BE49-F238E27FC236}">
                <a16:creationId xmlns:a16="http://schemas.microsoft.com/office/drawing/2014/main" id="{FCEBECB8-7041-9BA8-933B-3C0F5FF02831}"/>
              </a:ext>
            </a:extLst>
          </p:cNvPr>
          <p:cNvSpPr>
            <a:spLocks noGrp="1"/>
          </p:cNvSpPr>
          <p:nvPr>
            <p:ph type="body" sz="quarter" idx="18" hasCustomPrompt="1"/>
          </p:nvPr>
        </p:nvSpPr>
        <p:spPr>
          <a:xfrm>
            <a:off x="5704822" y="3587071"/>
            <a:ext cx="5360054" cy="263149"/>
          </a:xfrm>
        </p:spPr>
        <p:txBody>
          <a:bodyPr wrap="square" anchor="b">
            <a:noAutofit/>
          </a:bodyPr>
          <a:lstStyle>
            <a:lvl1pPr marL="0" indent="0">
              <a:spcBef>
                <a:spcPts val="0"/>
              </a:spcBef>
              <a:spcAft>
                <a:spcPts val="40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4" name="Text Placeholder 16">
            <a:extLst>
              <a:ext uri="{FF2B5EF4-FFF2-40B4-BE49-F238E27FC236}">
                <a16:creationId xmlns:a16="http://schemas.microsoft.com/office/drawing/2014/main" id="{43953901-F943-9352-2352-77D74F5FD39F}"/>
              </a:ext>
            </a:extLst>
          </p:cNvPr>
          <p:cNvSpPr>
            <a:spLocks noGrp="1"/>
          </p:cNvSpPr>
          <p:nvPr>
            <p:ph type="body" sz="quarter" idx="19" hasCustomPrompt="1"/>
          </p:nvPr>
        </p:nvSpPr>
        <p:spPr>
          <a:xfrm>
            <a:off x="5704821" y="3906322"/>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3" name="Picture Placeholder 2">
            <a:extLst>
              <a:ext uri="{FF2B5EF4-FFF2-40B4-BE49-F238E27FC236}">
                <a16:creationId xmlns:a16="http://schemas.microsoft.com/office/drawing/2014/main" id="{1BD308BA-E994-8363-C02C-E51BC3E1FF56}"/>
              </a:ext>
            </a:extLst>
          </p:cNvPr>
          <p:cNvSpPr>
            <a:spLocks noGrp="1"/>
          </p:cNvSpPr>
          <p:nvPr>
            <p:ph type="pic" sz="quarter" idx="26" hasCustomPrompt="1"/>
          </p:nvPr>
        </p:nvSpPr>
        <p:spPr>
          <a:xfrm>
            <a:off x="4629921" y="5033933"/>
            <a:ext cx="759113" cy="759113"/>
          </a:xfrm>
        </p:spPr>
        <p:txBody>
          <a:bodyPr lIns="144000"/>
          <a:lstStyle>
            <a:lvl1pPr marL="0" indent="0">
              <a:buNone/>
              <a:defRPr sz="1400"/>
            </a:lvl1pPr>
          </a:lstStyle>
          <a:p>
            <a:r>
              <a:rPr lang="en-US"/>
              <a:t>Icon</a:t>
            </a:r>
          </a:p>
        </p:txBody>
      </p:sp>
      <p:sp>
        <p:nvSpPr>
          <p:cNvPr id="128" name="Text Placeholder 22">
            <a:extLst>
              <a:ext uri="{FF2B5EF4-FFF2-40B4-BE49-F238E27FC236}">
                <a16:creationId xmlns:a16="http://schemas.microsoft.com/office/drawing/2014/main" id="{928EC958-013B-F8B1-324A-396A688B6278}"/>
              </a:ext>
            </a:extLst>
          </p:cNvPr>
          <p:cNvSpPr>
            <a:spLocks noGrp="1"/>
          </p:cNvSpPr>
          <p:nvPr>
            <p:ph type="body" sz="quarter" idx="20" hasCustomPrompt="1"/>
          </p:nvPr>
        </p:nvSpPr>
        <p:spPr>
          <a:xfrm>
            <a:off x="5704822" y="5021236"/>
            <a:ext cx="5360054" cy="263149"/>
          </a:xfrm>
        </p:spPr>
        <p:txBody>
          <a:bodyPr wrap="square" anchor="b">
            <a:noAutofit/>
          </a:bodyPr>
          <a:lstStyle>
            <a:lvl1pPr marL="0" indent="0">
              <a:spcBef>
                <a:spcPts val="0"/>
              </a:spcBef>
              <a:spcAft>
                <a:spcPts val="40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5" name="Text Placeholder 16">
            <a:extLst>
              <a:ext uri="{FF2B5EF4-FFF2-40B4-BE49-F238E27FC236}">
                <a16:creationId xmlns:a16="http://schemas.microsoft.com/office/drawing/2014/main" id="{79788385-4F41-23CE-C80D-DBA35A324839}"/>
              </a:ext>
            </a:extLst>
          </p:cNvPr>
          <p:cNvSpPr>
            <a:spLocks noGrp="1"/>
          </p:cNvSpPr>
          <p:nvPr>
            <p:ph type="body" sz="quarter" idx="21" hasCustomPrompt="1"/>
          </p:nvPr>
        </p:nvSpPr>
        <p:spPr>
          <a:xfrm>
            <a:off x="5704821" y="5340487"/>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5" name="Footer Placeholder 129">
            <a:extLst>
              <a:ext uri="{FF2B5EF4-FFF2-40B4-BE49-F238E27FC236}">
                <a16:creationId xmlns:a16="http://schemas.microsoft.com/office/drawing/2014/main" id="{E24A49C2-93D8-0335-093C-4873E82E1C69}"/>
              </a:ext>
            </a:extLst>
          </p:cNvPr>
          <p:cNvSpPr>
            <a:spLocks noGrp="1"/>
          </p:cNvSpPr>
          <p:nvPr>
            <p:ph type="ftr" sz="quarter" idx="22"/>
          </p:nvPr>
        </p:nvSpPr>
        <p:spPr>
          <a:xfrm>
            <a:off x="515938" y="6396926"/>
            <a:ext cx="10512425" cy="118174"/>
          </a:xfrm>
        </p:spPr>
        <p:txBody>
          <a:bodyPr/>
          <a:lstStyle>
            <a:lvl1pPr>
              <a:defRPr>
                <a:solidFill>
                  <a:schemeClr val="accent6">
                    <a:lumMod val="90000"/>
                  </a:schemeClr>
                </a:solidFill>
              </a:defRPr>
            </a:lvl1pPr>
          </a:lstStyle>
          <a:p>
            <a:endParaRPr lang="en-CA"/>
          </a:p>
        </p:txBody>
      </p:sp>
      <p:sp>
        <p:nvSpPr>
          <p:cNvPr id="9" name="TextBox 8">
            <a:extLst>
              <a:ext uri="{FF2B5EF4-FFF2-40B4-BE49-F238E27FC236}">
                <a16:creationId xmlns:a16="http://schemas.microsoft.com/office/drawing/2014/main" id="{2B352B48-B98A-418B-8943-940ABA2B2152}"/>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33712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8" pos="257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_Blac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Two column layout</a:t>
            </a:r>
            <a:br>
              <a:rPr lang="en-US"/>
            </a:br>
            <a:r>
              <a:rPr lang="en-US"/>
              <a:t>Title 2 lines maximum</a:t>
            </a:r>
            <a:endParaRPr lang="en-CA"/>
          </a:p>
        </p:txBody>
      </p:sp>
      <p:sp>
        <p:nvSpPr>
          <p:cNvPr id="8" name="Picture Placeholder 2">
            <a:extLst>
              <a:ext uri="{FF2B5EF4-FFF2-40B4-BE49-F238E27FC236}">
                <a16:creationId xmlns:a16="http://schemas.microsoft.com/office/drawing/2014/main" id="{BDA827D7-28EB-4441-6CCA-2B0C03B56D27}"/>
              </a:ext>
            </a:extLst>
          </p:cNvPr>
          <p:cNvSpPr>
            <a:spLocks noGrp="1" noChangeAspect="1"/>
          </p:cNvSpPr>
          <p:nvPr>
            <p:ph type="pic" sz="quarter" idx="25" hasCustomPrompt="1"/>
          </p:nvPr>
        </p:nvSpPr>
        <p:spPr>
          <a:xfrm>
            <a:off x="531812" y="1601038"/>
            <a:ext cx="835024" cy="835024"/>
          </a:xfrm>
        </p:spPr>
        <p:txBody>
          <a:bodyPr lIns="144000"/>
          <a:lstStyle>
            <a:lvl1pPr marL="0" indent="0">
              <a:buNone/>
              <a:defRPr sz="1400"/>
            </a:lvl1pPr>
          </a:lstStyle>
          <a:p>
            <a:r>
              <a:rPr lang="en-US"/>
              <a:t>Icon</a:t>
            </a:r>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2489200"/>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A85A980C-84E3-2D1C-3C83-37EF671921AD}"/>
              </a:ext>
            </a:extLst>
          </p:cNvPr>
          <p:cNvSpPr>
            <a:spLocks noGrp="1"/>
          </p:cNvSpPr>
          <p:nvPr>
            <p:ph type="ftr" sz="quarter" idx="32"/>
          </p:nvPr>
        </p:nvSpPr>
        <p:spPr/>
        <p:txBody>
          <a:bodyPr/>
          <a:lstStyle/>
          <a:p>
            <a:endParaRPr lang="en-CA"/>
          </a:p>
        </p:txBody>
      </p:sp>
      <p:sp>
        <p:nvSpPr>
          <p:cNvPr id="9" name="Picture Placeholder 2">
            <a:extLst>
              <a:ext uri="{FF2B5EF4-FFF2-40B4-BE49-F238E27FC236}">
                <a16:creationId xmlns:a16="http://schemas.microsoft.com/office/drawing/2014/main" id="{549703AA-9655-8130-40CE-159745CE956D}"/>
              </a:ext>
            </a:extLst>
          </p:cNvPr>
          <p:cNvSpPr>
            <a:spLocks noGrp="1" noChangeAspect="1"/>
          </p:cNvSpPr>
          <p:nvPr>
            <p:ph type="pic" sz="quarter" idx="33" hasCustomPrompt="1"/>
          </p:nvPr>
        </p:nvSpPr>
        <p:spPr>
          <a:xfrm>
            <a:off x="6240018" y="1601038"/>
            <a:ext cx="835024" cy="835024"/>
          </a:xfrm>
        </p:spPr>
        <p:txBody>
          <a:bodyPr lIns="144000"/>
          <a:lstStyle>
            <a:lvl1pPr marL="0" indent="0">
              <a:buNone/>
              <a:defRPr sz="1400"/>
            </a:lvl1pPr>
          </a:lstStyle>
          <a:p>
            <a:r>
              <a:rPr lang="en-US"/>
              <a:t>Icon</a:t>
            </a:r>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2489200"/>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Tree>
    <p:extLst>
      <p:ext uri="{BB962C8B-B14F-4D97-AF65-F5344CB8AC3E}">
        <p14:creationId xmlns:p14="http://schemas.microsoft.com/office/powerpoint/2010/main" val="301790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_Blac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Three column layout</a:t>
            </a:r>
            <a:br>
              <a:rPr lang="en-US"/>
            </a:br>
            <a:r>
              <a:rPr lang="en-US"/>
              <a:t>Title 2 lines maximum</a:t>
            </a:r>
            <a:endParaRPr lang="en-CA"/>
          </a:p>
        </p:txBody>
      </p:sp>
      <p:sp>
        <p:nvSpPr>
          <p:cNvPr id="6" name="Picture Placeholder 2">
            <a:extLst>
              <a:ext uri="{FF2B5EF4-FFF2-40B4-BE49-F238E27FC236}">
                <a16:creationId xmlns:a16="http://schemas.microsoft.com/office/drawing/2014/main" id="{029115E3-9D47-7E7E-69DC-D8DCC36D5A95}"/>
              </a:ext>
            </a:extLst>
          </p:cNvPr>
          <p:cNvSpPr>
            <a:spLocks noGrp="1" noChangeAspect="1"/>
          </p:cNvSpPr>
          <p:nvPr>
            <p:ph type="pic" sz="quarter" idx="29" hasCustomPrompt="1"/>
          </p:nvPr>
        </p:nvSpPr>
        <p:spPr>
          <a:xfrm>
            <a:off x="531811" y="1601038"/>
            <a:ext cx="835024" cy="835024"/>
          </a:xfrm>
        </p:spPr>
        <p:txBody>
          <a:bodyPr lIns="144000"/>
          <a:lstStyle>
            <a:lvl1pPr marL="0" indent="0">
              <a:buNone/>
              <a:defRPr sz="1400"/>
            </a:lvl1pPr>
          </a:lstStyle>
          <a:p>
            <a:r>
              <a:rPr lang="en-US"/>
              <a:t>Icon</a:t>
            </a:r>
          </a:p>
        </p:txBody>
      </p:sp>
      <p:sp>
        <p:nvSpPr>
          <p:cNvPr id="23" name="TextBox 22">
            <a:extLst>
              <a:ext uri="{FF2B5EF4-FFF2-40B4-BE49-F238E27FC236}">
                <a16:creationId xmlns:a16="http://schemas.microsoft.com/office/drawing/2014/main" id="{EDE40922-B18A-2DF9-C121-EF497B173DA5}"/>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CFAF4676-0FE4-0EEA-B97D-EF0D71148385}"/>
              </a:ext>
            </a:extLst>
          </p:cNvPr>
          <p:cNvSpPr>
            <a:spLocks noGrp="1"/>
          </p:cNvSpPr>
          <p:nvPr>
            <p:ph type="ftr" sz="quarter" idx="38"/>
          </p:nvPr>
        </p:nvSpPr>
        <p:spPr/>
        <p:txBody>
          <a:bodyPr/>
          <a:lstStyle/>
          <a:p>
            <a:endParaRPr lang="en-CA"/>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139D0396-5251-18D3-6D1D-FB672FB44CDE}"/>
              </a:ext>
            </a:extLst>
          </p:cNvPr>
          <p:cNvSpPr>
            <a:spLocks noGrp="1" noChangeAspect="1"/>
          </p:cNvSpPr>
          <p:nvPr>
            <p:ph type="pic" sz="quarter" idx="45" hasCustomPrompt="1"/>
          </p:nvPr>
        </p:nvSpPr>
        <p:spPr>
          <a:xfrm>
            <a:off x="4340711"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9" name="Picture Placeholder 2">
            <a:extLst>
              <a:ext uri="{FF2B5EF4-FFF2-40B4-BE49-F238E27FC236}">
                <a16:creationId xmlns:a16="http://schemas.microsoft.com/office/drawing/2014/main" id="{EB49F5C6-BE22-7E23-F398-419AF46EA9C3}"/>
              </a:ext>
            </a:extLst>
          </p:cNvPr>
          <p:cNvSpPr>
            <a:spLocks noGrp="1" noChangeAspect="1"/>
          </p:cNvSpPr>
          <p:nvPr>
            <p:ph type="pic" sz="quarter" idx="48" hasCustomPrompt="1"/>
          </p:nvPr>
        </p:nvSpPr>
        <p:spPr>
          <a:xfrm>
            <a:off x="8149611" y="1601038"/>
            <a:ext cx="835024" cy="835024"/>
          </a:xfrm>
        </p:spPr>
        <p:txBody>
          <a:bodyPr lIns="144000"/>
          <a:lstStyle>
            <a:lvl1pPr marL="0" indent="0">
              <a:buNone/>
              <a:defRPr sz="1400"/>
            </a:lvl1pPr>
          </a:lstStyle>
          <a:p>
            <a:r>
              <a:rPr lang="en-US"/>
              <a:t>Icon</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2489200"/>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263869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_Blac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Four column layout</a:t>
            </a:r>
            <a:br>
              <a:rPr lang="en-US"/>
            </a:br>
            <a:r>
              <a:rPr lang="en-US"/>
              <a:t>Title 2 lines maximum</a:t>
            </a:r>
            <a:endParaRPr lang="en-CA"/>
          </a:p>
        </p:txBody>
      </p:sp>
      <p:sp>
        <p:nvSpPr>
          <p:cNvPr id="4" name="Picture Placeholder 2">
            <a:extLst>
              <a:ext uri="{FF2B5EF4-FFF2-40B4-BE49-F238E27FC236}">
                <a16:creationId xmlns:a16="http://schemas.microsoft.com/office/drawing/2014/main" id="{0AAFB50F-094B-2881-F919-B1EE84ACE5D7}"/>
              </a:ext>
            </a:extLst>
          </p:cNvPr>
          <p:cNvSpPr>
            <a:spLocks noGrp="1" noChangeAspect="1"/>
          </p:cNvSpPr>
          <p:nvPr>
            <p:ph type="pic" sz="quarter" idx="31" hasCustomPrompt="1"/>
          </p:nvPr>
        </p:nvSpPr>
        <p:spPr>
          <a:xfrm>
            <a:off x="531812" y="1601038"/>
            <a:ext cx="835024" cy="835024"/>
          </a:xfrm>
        </p:spPr>
        <p:txBody>
          <a:bodyPr lIns="144000"/>
          <a:lstStyle>
            <a:lvl1pPr marL="0" indent="0">
              <a:buNone/>
              <a:defRPr sz="1400"/>
            </a:lvl1pPr>
          </a:lstStyle>
          <a:p>
            <a:r>
              <a:rPr lang="en-US"/>
              <a:t>Icon</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355FFA2C-5431-4B39-1E12-AB136674DCB9}"/>
              </a:ext>
            </a:extLst>
          </p:cNvPr>
          <p:cNvSpPr>
            <a:spLocks noGrp="1"/>
          </p:cNvSpPr>
          <p:nvPr>
            <p:ph type="ftr" sz="quarter" idx="49"/>
          </p:nvPr>
        </p:nvSpPr>
        <p:spPr/>
        <p:txBody>
          <a:bodyPr/>
          <a:lstStyle/>
          <a:p>
            <a:endParaRPr lang="en-CA"/>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7" name="Picture Placeholder 2">
            <a:extLst>
              <a:ext uri="{FF2B5EF4-FFF2-40B4-BE49-F238E27FC236}">
                <a16:creationId xmlns:a16="http://schemas.microsoft.com/office/drawing/2014/main" id="{7742E333-DAE8-AADC-AB85-E09272B827B3}"/>
              </a:ext>
            </a:extLst>
          </p:cNvPr>
          <p:cNvSpPr>
            <a:spLocks noGrp="1" noChangeAspect="1"/>
          </p:cNvSpPr>
          <p:nvPr>
            <p:ph type="pic" sz="quarter" idx="50" hasCustomPrompt="1"/>
          </p:nvPr>
        </p:nvSpPr>
        <p:spPr>
          <a:xfrm>
            <a:off x="3380247" y="1601038"/>
            <a:ext cx="835024" cy="835024"/>
          </a:xfrm>
        </p:spPr>
        <p:txBody>
          <a:bodyPr lIns="144000"/>
          <a:lstStyle>
            <a:lvl1pPr marL="0" indent="0">
              <a:buNone/>
              <a:defRPr sz="1400"/>
            </a:lvl1pPr>
          </a:lstStyle>
          <a:p>
            <a:r>
              <a:rPr lang="en-US"/>
              <a:t>Icon</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3" name="Picture Placeholder 2">
            <a:extLst>
              <a:ext uri="{FF2B5EF4-FFF2-40B4-BE49-F238E27FC236}">
                <a16:creationId xmlns:a16="http://schemas.microsoft.com/office/drawing/2014/main" id="{49D03249-A3CA-5A91-C717-27E68D6F7831}"/>
              </a:ext>
            </a:extLst>
          </p:cNvPr>
          <p:cNvSpPr>
            <a:spLocks noGrp="1" noChangeAspect="1"/>
          </p:cNvSpPr>
          <p:nvPr>
            <p:ph type="pic" sz="quarter" idx="53" hasCustomPrompt="1"/>
          </p:nvPr>
        </p:nvSpPr>
        <p:spPr>
          <a:xfrm>
            <a:off x="6228682" y="1601038"/>
            <a:ext cx="835024" cy="835024"/>
          </a:xfrm>
        </p:spPr>
        <p:txBody>
          <a:bodyPr lIns="144000"/>
          <a:lstStyle>
            <a:lvl1pPr marL="0" indent="0">
              <a:buNone/>
              <a:defRPr sz="1400"/>
            </a:lvl1pPr>
          </a:lstStyle>
          <a:p>
            <a:r>
              <a:rPr lang="en-US"/>
              <a:t>Icon</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63A76360-B909-3A81-788A-127C2E0DCFCA}"/>
              </a:ext>
            </a:extLst>
          </p:cNvPr>
          <p:cNvSpPr>
            <a:spLocks noGrp="1" noChangeAspect="1"/>
          </p:cNvSpPr>
          <p:nvPr>
            <p:ph type="pic" sz="quarter" idx="56" hasCustomPrompt="1"/>
          </p:nvPr>
        </p:nvSpPr>
        <p:spPr>
          <a:xfrm>
            <a:off x="9077116"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2489200"/>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9756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_Black (No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Two column layout</a:t>
            </a:r>
            <a:br>
              <a:rPr lang="en-US"/>
            </a:br>
            <a:r>
              <a:rPr lang="en-US"/>
              <a:t>Title 2 lines maximum</a:t>
            </a:r>
            <a:endParaRPr lang="en-CA"/>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1706497"/>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A85A980C-84E3-2D1C-3C83-37EF671921AD}"/>
              </a:ext>
            </a:extLst>
          </p:cNvPr>
          <p:cNvSpPr>
            <a:spLocks noGrp="1"/>
          </p:cNvSpPr>
          <p:nvPr>
            <p:ph type="ftr" sz="quarter" idx="32"/>
          </p:nvPr>
        </p:nvSpPr>
        <p:spPr/>
        <p:txBody>
          <a:bodyPr/>
          <a:lstStyle/>
          <a:p>
            <a:endParaRPr lang="en-CA"/>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1706497"/>
            <a:ext cx="5419727" cy="905188"/>
          </a:xfrm>
          <a:prstGeom prst="callout1">
            <a:avLst>
              <a:gd name="adj1" fmla="val 93708"/>
              <a:gd name="adj2" fmla="val -69"/>
              <a:gd name="adj3" fmla="val 93686"/>
              <a:gd name="adj4" fmla="val 11746"/>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Tree>
    <p:extLst>
      <p:ext uri="{BB962C8B-B14F-4D97-AF65-F5344CB8AC3E}">
        <p14:creationId xmlns:p14="http://schemas.microsoft.com/office/powerpoint/2010/main" val="191206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lumn_Black (No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Three column layout</a:t>
            </a:r>
            <a:br>
              <a:rPr lang="en-US"/>
            </a:br>
            <a:r>
              <a:rPr lang="en-US"/>
              <a:t>Title 2 lines maximum</a:t>
            </a:r>
            <a:endParaRPr lang="en-CA"/>
          </a:p>
        </p:txBody>
      </p:sp>
      <p:sp>
        <p:nvSpPr>
          <p:cNvPr id="23" name="TextBox 22">
            <a:extLst>
              <a:ext uri="{FF2B5EF4-FFF2-40B4-BE49-F238E27FC236}">
                <a16:creationId xmlns:a16="http://schemas.microsoft.com/office/drawing/2014/main" id="{EDE40922-B18A-2DF9-C121-EF497B173DA5}"/>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CFAF4676-0FE4-0EEA-B97D-EF0D71148385}"/>
              </a:ext>
            </a:extLst>
          </p:cNvPr>
          <p:cNvSpPr>
            <a:spLocks noGrp="1"/>
          </p:cNvSpPr>
          <p:nvPr>
            <p:ph type="ftr" sz="quarter" idx="38"/>
          </p:nvPr>
        </p:nvSpPr>
        <p:spPr/>
        <p:txBody>
          <a:bodyPr/>
          <a:lstStyle/>
          <a:p>
            <a:endParaRPr lang="en-CA"/>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1706497"/>
            <a:ext cx="3526452" cy="905188"/>
          </a:xfrm>
          <a:prstGeom prst="callout1">
            <a:avLst>
              <a:gd name="adj1" fmla="val 93708"/>
              <a:gd name="adj2" fmla="val -69"/>
              <a:gd name="adj3" fmla="val 93686"/>
              <a:gd name="adj4" fmla="val 18048"/>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123401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lumn_Black (No Ic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tx2"/>
                </a:solidFill>
                <a:latin typeface="+mj-lt"/>
                <a:ea typeface="+mj-ea"/>
                <a:cs typeface="+mj-cs"/>
              </a:defRPr>
            </a:lvl1pPr>
          </a:lstStyle>
          <a:p>
            <a:r>
              <a:rPr lang="en-US"/>
              <a:t>Four column layout</a:t>
            </a:r>
            <a:br>
              <a:rPr lang="en-US"/>
            </a:br>
            <a:r>
              <a:rPr lang="en-US"/>
              <a:t>Title 2 lines maximum</a:t>
            </a:r>
            <a:endParaRPr lang="en-CA"/>
          </a:p>
        </p:txBody>
      </p:sp>
      <p:sp>
        <p:nvSpPr>
          <p:cNvPr id="6" name="TextBox 5">
            <a:extLst>
              <a:ext uri="{FF2B5EF4-FFF2-40B4-BE49-F238E27FC236}">
                <a16:creationId xmlns:a16="http://schemas.microsoft.com/office/drawing/2014/main" id="{CD417586-D17D-B05D-5384-E37636F2EE2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
        <p:nvSpPr>
          <p:cNvPr id="2" name="Footer Placeholder 1">
            <a:extLst>
              <a:ext uri="{FF2B5EF4-FFF2-40B4-BE49-F238E27FC236}">
                <a16:creationId xmlns:a16="http://schemas.microsoft.com/office/drawing/2014/main" id="{355FFA2C-5431-4B39-1E12-AB136674DCB9}"/>
              </a:ext>
            </a:extLst>
          </p:cNvPr>
          <p:cNvSpPr>
            <a:spLocks noGrp="1"/>
          </p:cNvSpPr>
          <p:nvPr>
            <p:ph type="ftr" sz="quarter" idx="49"/>
          </p:nvPr>
        </p:nvSpPr>
        <p:spPr/>
        <p:txBody>
          <a:bodyPr/>
          <a:lstStyle/>
          <a:p>
            <a:endParaRPr lang="en-CA"/>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1706497"/>
            <a:ext cx="2595589" cy="905188"/>
          </a:xfrm>
          <a:prstGeom prst="callout1">
            <a:avLst>
              <a:gd name="adj1" fmla="val 93708"/>
              <a:gd name="adj2" fmla="val -69"/>
              <a:gd name="adj3" fmla="val 93686"/>
              <a:gd name="adj4" fmla="val 24531"/>
            </a:avLst>
          </a:prstGeom>
          <a:ln w="31750">
            <a:solidFill>
              <a:schemeClr val="accent5"/>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tx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Tree>
    <p:extLst>
      <p:ext uri="{BB962C8B-B14F-4D97-AF65-F5344CB8AC3E}">
        <p14:creationId xmlns:p14="http://schemas.microsoft.com/office/powerpoint/2010/main" val="281502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_Black">
    <p:bg>
      <p:bgRef idx="1001">
        <a:schemeClr val="bg1"/>
      </p:bgRef>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91DB79-E2AC-CE2B-5FAE-BEC630409992}"/>
              </a:ext>
            </a:extLst>
          </p:cNvPr>
          <p:cNvSpPr>
            <a:spLocks noGrp="1"/>
          </p:cNvSpPr>
          <p:nvPr>
            <p:ph type="title" hasCustomPrompt="1"/>
          </p:nvPr>
        </p:nvSpPr>
        <p:spPr>
          <a:xfrm>
            <a:off x="531812" y="1196975"/>
            <a:ext cx="11144251" cy="3616325"/>
          </a:xfrm>
        </p:spPr>
        <p:txBody>
          <a:bodyPr anchor="ctr"/>
          <a:lstStyle>
            <a:lvl1pPr marL="0" marR="0" indent="0" algn="ctr" defTabSz="914400" rtl="0" eaLnBrk="1" fontAlgn="auto" latinLnBrk="0" hangingPunct="1">
              <a:lnSpc>
                <a:spcPct val="84000"/>
              </a:lnSpc>
              <a:spcBef>
                <a:spcPct val="0"/>
              </a:spcBef>
              <a:spcAft>
                <a:spcPts val="0"/>
              </a:spcAft>
              <a:buClrTx/>
              <a:buSzTx/>
              <a:buFontTx/>
              <a:buNone/>
              <a:tabLst/>
              <a:defRPr sz="5500"/>
            </a:lvl1pPr>
          </a:lstStyle>
          <a:p>
            <a:r>
              <a:rPr lang="en-US"/>
              <a:t>Quote 4 lines maximum. </a:t>
            </a:r>
            <a:br>
              <a:rPr lang="en-US"/>
            </a:b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a:t>
            </a:r>
            <a:r>
              <a:rPr lang="en-US" err="1"/>
              <a:t>laoreet</a:t>
            </a:r>
            <a:r>
              <a:rPr lang="en-US"/>
              <a:t> </a:t>
            </a:r>
            <a:r>
              <a:rPr lang="en-US" err="1"/>
              <a:t>venenatis</a:t>
            </a:r>
            <a:r>
              <a:rPr lang="en-US"/>
              <a:t> </a:t>
            </a:r>
            <a:r>
              <a:rPr lang="en-US" err="1"/>
              <a:t>urna</a:t>
            </a:r>
            <a:r>
              <a:rPr lang="en-US"/>
              <a:t>, in </a:t>
            </a:r>
            <a:r>
              <a:rPr lang="en-US" err="1"/>
              <a:t>vehicula</a:t>
            </a:r>
            <a:r>
              <a:rPr lang="en-US"/>
              <a:t> mi.</a:t>
            </a:r>
          </a:p>
        </p:txBody>
      </p:sp>
      <p:sp>
        <p:nvSpPr>
          <p:cNvPr id="13" name="Text Placeholder 22">
            <a:extLst>
              <a:ext uri="{FF2B5EF4-FFF2-40B4-BE49-F238E27FC236}">
                <a16:creationId xmlns:a16="http://schemas.microsoft.com/office/drawing/2014/main" id="{84EB628F-8E06-31E6-5105-B798681A887F}"/>
              </a:ext>
            </a:extLst>
          </p:cNvPr>
          <p:cNvSpPr>
            <a:spLocks noGrp="1"/>
          </p:cNvSpPr>
          <p:nvPr>
            <p:ph type="body" sz="quarter" idx="13" hasCustomPrompt="1"/>
          </p:nvPr>
        </p:nvSpPr>
        <p:spPr>
          <a:xfrm>
            <a:off x="531811" y="5053746"/>
            <a:ext cx="11144252" cy="1112104"/>
          </a:xfrm>
        </p:spPr>
        <p:txBody>
          <a:bodyPr wrap="square" anchor="b">
            <a:noAutofit/>
          </a:bodyPr>
          <a:lstStyle>
            <a:lvl1pPr marL="0" indent="0" algn="ctr">
              <a:buNone/>
              <a:defRPr lang="en-US" sz="2800" kern="1200" spc="-50" baseline="0">
                <a:solidFill>
                  <a:schemeClr val="tx2"/>
                </a:solidFill>
                <a:latin typeface="+mj-lt"/>
                <a:ea typeface="+mn-ea"/>
                <a:cs typeface="+mn-cs"/>
              </a:defRPr>
            </a:lvl1pPr>
          </a:lstStyle>
          <a:p>
            <a:pPr marL="0" lvl="0" indent="0" algn="ctr" defTabSz="914400" rtl="0" eaLnBrk="1" latinLnBrk="0" hangingPunct="1">
              <a:lnSpc>
                <a:spcPct val="95000"/>
              </a:lnSpc>
              <a:spcBef>
                <a:spcPts val="900"/>
              </a:spcBef>
              <a:spcAft>
                <a:spcPts val="300"/>
              </a:spcAft>
              <a:buClrTx/>
              <a:buFont typeface="Arial" panose="020B0604020202020204" pitchFamily="34" charset="0"/>
              <a:buNone/>
            </a:pPr>
            <a:r>
              <a:rPr lang="en-US"/>
              <a:t>Quote attribution</a:t>
            </a:r>
          </a:p>
        </p:txBody>
      </p:sp>
      <p:sp>
        <p:nvSpPr>
          <p:cNvPr id="4" name="Footer Placeholder 129">
            <a:extLst>
              <a:ext uri="{FF2B5EF4-FFF2-40B4-BE49-F238E27FC236}">
                <a16:creationId xmlns:a16="http://schemas.microsoft.com/office/drawing/2014/main" id="{617E79DC-602E-6FE0-3635-18254AB652A2}"/>
              </a:ext>
            </a:extLst>
          </p:cNvPr>
          <p:cNvSpPr>
            <a:spLocks noGrp="1"/>
          </p:cNvSpPr>
          <p:nvPr>
            <p:ph type="ftr" sz="quarter" idx="22"/>
          </p:nvPr>
        </p:nvSpPr>
        <p:spPr>
          <a:xfrm>
            <a:off x="531812" y="6396926"/>
            <a:ext cx="10512425" cy="118174"/>
          </a:xfrm>
        </p:spPr>
        <p:txBody>
          <a:bodyPr/>
          <a:lstStyle>
            <a:lvl1pPr>
              <a:defRPr>
                <a:solidFill>
                  <a:schemeClr val="accent6">
                    <a:lumMod val="90000"/>
                  </a:schemeClr>
                </a:solidFill>
              </a:defRPr>
            </a:lvl1pPr>
          </a:lstStyle>
          <a:p>
            <a:endParaRPr lang="en-CA"/>
          </a:p>
        </p:txBody>
      </p:sp>
      <p:sp>
        <p:nvSpPr>
          <p:cNvPr id="6" name="TextBox 5">
            <a:extLst>
              <a:ext uri="{FF2B5EF4-FFF2-40B4-BE49-F238E27FC236}">
                <a16:creationId xmlns:a16="http://schemas.microsoft.com/office/drawing/2014/main" id="{84739A76-C8B6-CADD-ACBA-17389E4E17CB}"/>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575981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Content_Blac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2A7B7-7C67-00A2-4D04-4DC5AFBFB433}"/>
              </a:ext>
            </a:extLst>
          </p:cNvPr>
          <p:cNvSpPr>
            <a:spLocks noGrp="1"/>
          </p:cNvSpPr>
          <p:nvPr>
            <p:ph type="title" hasCustomPrompt="1"/>
          </p:nvPr>
        </p:nvSpPr>
        <p:spPr/>
        <p:txBody>
          <a:bodyPr/>
          <a:lstStyle/>
          <a:p>
            <a:r>
              <a:rPr lang="en-US"/>
              <a:t>Title + Content layout</a:t>
            </a:r>
            <a:br>
              <a:rPr lang="en-US"/>
            </a:br>
            <a:r>
              <a:rPr lang="en-US"/>
              <a:t>Title 2 lines maximum</a:t>
            </a:r>
            <a:endParaRPr lang="en-CA"/>
          </a:p>
        </p:txBody>
      </p:sp>
      <p:sp>
        <p:nvSpPr>
          <p:cNvPr id="6" name="Text Placeholder 3">
            <a:extLst>
              <a:ext uri="{FF2B5EF4-FFF2-40B4-BE49-F238E27FC236}">
                <a16:creationId xmlns:a16="http://schemas.microsoft.com/office/drawing/2014/main" id="{48787576-727E-0D7E-9B9E-4C6C5BCD08C7}"/>
              </a:ext>
            </a:extLst>
          </p:cNvPr>
          <p:cNvSpPr>
            <a:spLocks noGrp="1"/>
          </p:cNvSpPr>
          <p:nvPr>
            <p:ph idx="1" hasCustomPrompt="1"/>
          </p:nvPr>
        </p:nvSpPr>
        <p:spPr>
          <a:xfrm>
            <a:off x="515938" y="1493520"/>
            <a:ext cx="11160126" cy="4672330"/>
          </a:xfrm>
          <a:prstGeom prst="rect">
            <a:avLst/>
          </a:prstGeom>
        </p:spPr>
        <p:txBody>
          <a:bodyPr vert="horz" lIns="0" tIns="0" rIns="0" bIns="0" rtlCol="0">
            <a:noAutofit/>
          </a:bodyPr>
          <a:lstStyle/>
          <a:p>
            <a:pPr lvl="0"/>
            <a:r>
              <a:rPr lang="en-US"/>
              <a:t>Click to edit Parent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a:t>Eighth</a:t>
            </a:r>
          </a:p>
          <a:p>
            <a:pPr lvl="8"/>
            <a:r>
              <a:rPr lang="en-US"/>
              <a:t>Ninth</a:t>
            </a:r>
          </a:p>
        </p:txBody>
      </p:sp>
      <p:sp>
        <p:nvSpPr>
          <p:cNvPr id="2" name="Footer Placeholder 1">
            <a:extLst>
              <a:ext uri="{FF2B5EF4-FFF2-40B4-BE49-F238E27FC236}">
                <a16:creationId xmlns:a16="http://schemas.microsoft.com/office/drawing/2014/main" id="{62FF81AE-215B-5FF1-AB1E-62DF1D393541}"/>
              </a:ext>
            </a:extLst>
          </p:cNvPr>
          <p:cNvSpPr>
            <a:spLocks noGrp="1"/>
          </p:cNvSpPr>
          <p:nvPr>
            <p:ph type="ftr" sz="quarter" idx="10"/>
          </p:nvPr>
        </p:nvSpPr>
        <p:spPr/>
        <p:txBody>
          <a:bodyPr/>
          <a:lstStyle>
            <a:lvl1pPr>
              <a:defRPr>
                <a:solidFill>
                  <a:schemeClr val="accent6">
                    <a:lumMod val="90000"/>
                  </a:schemeClr>
                </a:solidFill>
              </a:defRPr>
            </a:lvl1pPr>
          </a:lstStyle>
          <a:p>
            <a:endParaRPr lang="en-CA"/>
          </a:p>
        </p:txBody>
      </p:sp>
    </p:spTree>
    <p:extLst>
      <p:ext uri="{BB962C8B-B14F-4D97-AF65-F5344CB8AC3E}">
        <p14:creationId xmlns:p14="http://schemas.microsoft.com/office/powerpoint/2010/main" val="352369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008FB009-1CAA-4C0D-DFFE-34480291E6D4}"/>
              </a:ext>
            </a:extLst>
          </p:cNvPr>
          <p:cNvSpPr>
            <a:spLocks noGrp="1"/>
          </p:cNvSpPr>
          <p:nvPr>
            <p:ph type="pic" sz="quarter" idx="12" hasCustomPrompt="1"/>
          </p:nvPr>
        </p:nvSpPr>
        <p:spPr>
          <a:xfrm>
            <a:off x="0" y="0"/>
            <a:ext cx="12192000" cy="6858000"/>
          </a:xfrm>
          <a:custGeom>
            <a:avLst/>
            <a:gdLst>
              <a:gd name="connsiteX0" fmla="*/ 1625898 w 12192000"/>
              <a:gd name="connsiteY0" fmla="*/ 586917 h 6858000"/>
              <a:gd name="connsiteX1" fmla="*/ 1684416 w 12192000"/>
              <a:gd name="connsiteY1" fmla="*/ 647861 h 6858000"/>
              <a:gd name="connsiteX2" fmla="*/ 1625898 w 12192000"/>
              <a:gd name="connsiteY2" fmla="*/ 708580 h 6858000"/>
              <a:gd name="connsiteX3" fmla="*/ 1567381 w 12192000"/>
              <a:gd name="connsiteY3" fmla="*/ 647861 h 6858000"/>
              <a:gd name="connsiteX4" fmla="*/ 1625898 w 12192000"/>
              <a:gd name="connsiteY4" fmla="*/ 586917 h 6858000"/>
              <a:gd name="connsiteX5" fmla="*/ 1144317 w 12192000"/>
              <a:gd name="connsiteY5" fmla="*/ 586917 h 6858000"/>
              <a:gd name="connsiteX6" fmla="*/ 1202834 w 12192000"/>
              <a:gd name="connsiteY6" fmla="*/ 647861 h 6858000"/>
              <a:gd name="connsiteX7" fmla="*/ 1144317 w 12192000"/>
              <a:gd name="connsiteY7" fmla="*/ 709029 h 6858000"/>
              <a:gd name="connsiteX8" fmla="*/ 1085799 w 12192000"/>
              <a:gd name="connsiteY8" fmla="*/ 647861 h 6858000"/>
              <a:gd name="connsiteX9" fmla="*/ 1144317 w 12192000"/>
              <a:gd name="connsiteY9" fmla="*/ 586917 h 6858000"/>
              <a:gd name="connsiteX10" fmla="*/ 1801451 w 12192000"/>
              <a:gd name="connsiteY10" fmla="*/ 554101 h 6858000"/>
              <a:gd name="connsiteX11" fmla="*/ 1790979 w 12192000"/>
              <a:gd name="connsiteY11" fmla="*/ 561469 h 6858000"/>
              <a:gd name="connsiteX12" fmla="*/ 1724489 w 12192000"/>
              <a:gd name="connsiteY12" fmla="*/ 732021 h 6858000"/>
              <a:gd name="connsiteX13" fmla="*/ 1730867 w 12192000"/>
              <a:gd name="connsiteY13" fmla="*/ 741396 h 6858000"/>
              <a:gd name="connsiteX14" fmla="*/ 1756367 w 12192000"/>
              <a:gd name="connsiteY14" fmla="*/ 741396 h 6858000"/>
              <a:gd name="connsiteX15" fmla="*/ 1766843 w 12192000"/>
              <a:gd name="connsiteY15" fmla="*/ 734477 h 6858000"/>
              <a:gd name="connsiteX16" fmla="*/ 1815798 w 12192000"/>
              <a:gd name="connsiteY16" fmla="*/ 605670 h 6858000"/>
              <a:gd name="connsiteX17" fmla="*/ 1864753 w 12192000"/>
              <a:gd name="connsiteY17" fmla="*/ 734477 h 6858000"/>
              <a:gd name="connsiteX18" fmla="*/ 1874996 w 12192000"/>
              <a:gd name="connsiteY18" fmla="*/ 741396 h 6858000"/>
              <a:gd name="connsiteX19" fmla="*/ 1898451 w 12192000"/>
              <a:gd name="connsiteY19" fmla="*/ 741396 h 6858000"/>
              <a:gd name="connsiteX20" fmla="*/ 1908924 w 12192000"/>
              <a:gd name="connsiteY20" fmla="*/ 734477 h 6858000"/>
              <a:gd name="connsiteX21" fmla="*/ 1959018 w 12192000"/>
              <a:gd name="connsiteY21" fmla="*/ 605670 h 6858000"/>
              <a:gd name="connsiteX22" fmla="*/ 2007518 w 12192000"/>
              <a:gd name="connsiteY22" fmla="*/ 734477 h 6858000"/>
              <a:gd name="connsiteX23" fmla="*/ 2017993 w 12192000"/>
              <a:gd name="connsiteY23" fmla="*/ 741396 h 6858000"/>
              <a:gd name="connsiteX24" fmla="*/ 2042584 w 12192000"/>
              <a:gd name="connsiteY24" fmla="*/ 741396 h 6858000"/>
              <a:gd name="connsiteX25" fmla="*/ 2053056 w 12192000"/>
              <a:gd name="connsiteY25" fmla="*/ 734477 h 6858000"/>
              <a:gd name="connsiteX26" fmla="*/ 2102011 w 12192000"/>
              <a:gd name="connsiteY26" fmla="*/ 605670 h 6858000"/>
              <a:gd name="connsiteX27" fmla="*/ 2151650 w 12192000"/>
              <a:gd name="connsiteY27" fmla="*/ 734477 h 6858000"/>
              <a:gd name="connsiteX28" fmla="*/ 2162126 w 12192000"/>
              <a:gd name="connsiteY28" fmla="*/ 741396 h 6858000"/>
              <a:gd name="connsiteX29" fmla="*/ 2185577 w 12192000"/>
              <a:gd name="connsiteY29" fmla="*/ 741396 h 6858000"/>
              <a:gd name="connsiteX30" fmla="*/ 2195824 w 12192000"/>
              <a:gd name="connsiteY30" fmla="*/ 734477 h 6858000"/>
              <a:gd name="connsiteX31" fmla="*/ 2245234 w 12192000"/>
              <a:gd name="connsiteY31" fmla="*/ 606340 h 6858000"/>
              <a:gd name="connsiteX32" fmla="*/ 2293734 w 12192000"/>
              <a:gd name="connsiteY32" fmla="*/ 734477 h 6858000"/>
              <a:gd name="connsiteX33" fmla="*/ 2304206 w 12192000"/>
              <a:gd name="connsiteY33" fmla="*/ 741396 h 6858000"/>
              <a:gd name="connsiteX34" fmla="*/ 2330394 w 12192000"/>
              <a:gd name="connsiteY34" fmla="*/ 741396 h 6858000"/>
              <a:gd name="connsiteX35" fmla="*/ 2336769 w 12192000"/>
              <a:gd name="connsiteY35" fmla="*/ 732021 h 6858000"/>
              <a:gd name="connsiteX36" fmla="*/ 2270279 w 12192000"/>
              <a:gd name="connsiteY36" fmla="*/ 561469 h 6858000"/>
              <a:gd name="connsiteX37" fmla="*/ 2260033 w 12192000"/>
              <a:gd name="connsiteY37" fmla="*/ 554101 h 6858000"/>
              <a:gd name="connsiteX38" fmla="*/ 2231345 w 12192000"/>
              <a:gd name="connsiteY38" fmla="*/ 554101 h 6858000"/>
              <a:gd name="connsiteX39" fmla="*/ 2220869 w 12192000"/>
              <a:gd name="connsiteY39" fmla="*/ 561469 h 6858000"/>
              <a:gd name="connsiteX40" fmla="*/ 2174421 w 12192000"/>
              <a:gd name="connsiteY40" fmla="*/ 686034 h 6858000"/>
              <a:gd name="connsiteX41" fmla="*/ 2126605 w 12192000"/>
              <a:gd name="connsiteY41" fmla="*/ 561469 h 6858000"/>
              <a:gd name="connsiteX42" fmla="*/ 2116358 w 12192000"/>
              <a:gd name="connsiteY42" fmla="*/ 554101 h 6858000"/>
              <a:gd name="connsiteX43" fmla="*/ 2087896 w 12192000"/>
              <a:gd name="connsiteY43" fmla="*/ 554101 h 6858000"/>
              <a:gd name="connsiteX44" fmla="*/ 2077650 w 12192000"/>
              <a:gd name="connsiteY44" fmla="*/ 561469 h 6858000"/>
              <a:gd name="connsiteX45" fmla="*/ 2030743 w 12192000"/>
              <a:gd name="connsiteY45" fmla="*/ 686034 h 6858000"/>
              <a:gd name="connsiteX46" fmla="*/ 1983608 w 12192000"/>
              <a:gd name="connsiteY46" fmla="*/ 561469 h 6858000"/>
              <a:gd name="connsiteX47" fmla="*/ 1973365 w 12192000"/>
              <a:gd name="connsiteY47" fmla="*/ 554101 h 6858000"/>
              <a:gd name="connsiteX48" fmla="*/ 1945128 w 12192000"/>
              <a:gd name="connsiteY48" fmla="*/ 554101 h 6858000"/>
              <a:gd name="connsiteX49" fmla="*/ 1934656 w 12192000"/>
              <a:gd name="connsiteY49" fmla="*/ 561469 h 6858000"/>
              <a:gd name="connsiteX50" fmla="*/ 1887295 w 12192000"/>
              <a:gd name="connsiteY50" fmla="*/ 686034 h 6858000"/>
              <a:gd name="connsiteX51" fmla="*/ 1840389 w 12192000"/>
              <a:gd name="connsiteY51" fmla="*/ 561469 h 6858000"/>
              <a:gd name="connsiteX52" fmla="*/ 1830142 w 12192000"/>
              <a:gd name="connsiteY52" fmla="*/ 554101 h 6858000"/>
              <a:gd name="connsiteX53" fmla="*/ 1801451 w 12192000"/>
              <a:gd name="connsiteY53" fmla="*/ 554101 h 6858000"/>
              <a:gd name="connsiteX54" fmla="*/ 841937 w 12192000"/>
              <a:gd name="connsiteY54" fmla="*/ 554101 h 6858000"/>
              <a:gd name="connsiteX55" fmla="*/ 832600 w 12192000"/>
              <a:gd name="connsiteY55" fmla="*/ 562809 h 6858000"/>
              <a:gd name="connsiteX56" fmla="*/ 832600 w 12192000"/>
              <a:gd name="connsiteY56" fmla="*/ 666168 h 6858000"/>
              <a:gd name="connsiteX57" fmla="*/ 913205 w 12192000"/>
              <a:gd name="connsiteY57" fmla="*/ 746532 h 6858000"/>
              <a:gd name="connsiteX58" fmla="*/ 975139 w 12192000"/>
              <a:gd name="connsiteY58" fmla="*/ 717513 h 6858000"/>
              <a:gd name="connsiteX59" fmla="*/ 975139 w 12192000"/>
              <a:gd name="connsiteY59" fmla="*/ 733136 h 6858000"/>
              <a:gd name="connsiteX60" fmla="*/ 984018 w 12192000"/>
              <a:gd name="connsiteY60" fmla="*/ 741396 h 6858000"/>
              <a:gd name="connsiteX61" fmla="*/ 1007473 w 12192000"/>
              <a:gd name="connsiteY61" fmla="*/ 741396 h 6858000"/>
              <a:gd name="connsiteX62" fmla="*/ 1016580 w 12192000"/>
              <a:gd name="connsiteY62" fmla="*/ 732915 h 6858000"/>
              <a:gd name="connsiteX63" fmla="*/ 1016580 w 12192000"/>
              <a:gd name="connsiteY63" fmla="*/ 563034 h 6858000"/>
              <a:gd name="connsiteX64" fmla="*/ 1007473 w 12192000"/>
              <a:gd name="connsiteY64" fmla="*/ 554101 h 6858000"/>
              <a:gd name="connsiteX65" fmla="*/ 984018 w 12192000"/>
              <a:gd name="connsiteY65" fmla="*/ 554101 h 6858000"/>
              <a:gd name="connsiteX66" fmla="*/ 975139 w 12192000"/>
              <a:gd name="connsiteY66" fmla="*/ 562809 h 6858000"/>
              <a:gd name="connsiteX67" fmla="*/ 975139 w 12192000"/>
              <a:gd name="connsiteY67" fmla="*/ 659916 h 6858000"/>
              <a:gd name="connsiteX68" fmla="*/ 923906 w 12192000"/>
              <a:gd name="connsiteY68" fmla="*/ 711261 h 6858000"/>
              <a:gd name="connsiteX69" fmla="*/ 874041 w 12192000"/>
              <a:gd name="connsiteY69" fmla="*/ 659470 h 6858000"/>
              <a:gd name="connsiteX70" fmla="*/ 874041 w 12192000"/>
              <a:gd name="connsiteY70" fmla="*/ 562809 h 6858000"/>
              <a:gd name="connsiteX71" fmla="*/ 865389 w 12192000"/>
              <a:gd name="connsiteY71" fmla="*/ 554101 h 6858000"/>
              <a:gd name="connsiteX72" fmla="*/ 841937 w 12192000"/>
              <a:gd name="connsiteY72" fmla="*/ 554101 h 6858000"/>
              <a:gd name="connsiteX73" fmla="*/ 1625898 w 12192000"/>
              <a:gd name="connsiteY73" fmla="*/ 548968 h 6858000"/>
              <a:gd name="connsiteX74" fmla="*/ 1525711 w 12192000"/>
              <a:gd name="connsiteY74" fmla="*/ 647861 h 6858000"/>
              <a:gd name="connsiteX75" fmla="*/ 1625898 w 12192000"/>
              <a:gd name="connsiteY75" fmla="*/ 746532 h 6858000"/>
              <a:gd name="connsiteX76" fmla="*/ 1726312 w 12192000"/>
              <a:gd name="connsiteY76" fmla="*/ 647861 h 6858000"/>
              <a:gd name="connsiteX77" fmla="*/ 1625898 w 12192000"/>
              <a:gd name="connsiteY77" fmla="*/ 548968 h 6858000"/>
              <a:gd name="connsiteX78" fmla="*/ 1451936 w 12192000"/>
              <a:gd name="connsiteY78" fmla="*/ 548743 h 6858000"/>
              <a:gd name="connsiteX79" fmla="*/ 1353346 w 12192000"/>
              <a:gd name="connsiteY79" fmla="*/ 647861 h 6858000"/>
              <a:gd name="connsiteX80" fmla="*/ 1451936 w 12192000"/>
              <a:gd name="connsiteY80" fmla="*/ 746532 h 6858000"/>
              <a:gd name="connsiteX81" fmla="*/ 1513415 w 12192000"/>
              <a:gd name="connsiteY81" fmla="*/ 727779 h 6858000"/>
              <a:gd name="connsiteX82" fmla="*/ 1515235 w 12192000"/>
              <a:gd name="connsiteY82" fmla="*/ 714832 h 6858000"/>
              <a:gd name="connsiteX83" fmla="*/ 1503398 w 12192000"/>
              <a:gd name="connsiteY83" fmla="*/ 700100 h 6858000"/>
              <a:gd name="connsiteX84" fmla="*/ 1489506 w 12192000"/>
              <a:gd name="connsiteY84" fmla="*/ 698090 h 6858000"/>
              <a:gd name="connsiteX85" fmla="*/ 1453304 w 12192000"/>
              <a:gd name="connsiteY85" fmla="*/ 709475 h 6858000"/>
              <a:gd name="connsiteX86" fmla="*/ 1395467 w 12192000"/>
              <a:gd name="connsiteY86" fmla="*/ 647861 h 6858000"/>
              <a:gd name="connsiteX87" fmla="*/ 1453304 w 12192000"/>
              <a:gd name="connsiteY87" fmla="*/ 585801 h 6858000"/>
              <a:gd name="connsiteX88" fmla="*/ 1490189 w 12192000"/>
              <a:gd name="connsiteY88" fmla="*/ 596965 h 6858000"/>
              <a:gd name="connsiteX89" fmla="*/ 1504078 w 12192000"/>
              <a:gd name="connsiteY89" fmla="*/ 595401 h 6858000"/>
              <a:gd name="connsiteX90" fmla="*/ 1515235 w 12192000"/>
              <a:gd name="connsiteY90" fmla="*/ 580222 h 6858000"/>
              <a:gd name="connsiteX91" fmla="*/ 1513415 w 12192000"/>
              <a:gd name="connsiteY91" fmla="*/ 567272 h 6858000"/>
              <a:gd name="connsiteX92" fmla="*/ 1451936 w 12192000"/>
              <a:gd name="connsiteY92" fmla="*/ 548743 h 6858000"/>
              <a:gd name="connsiteX93" fmla="*/ 1139990 w 12192000"/>
              <a:gd name="connsiteY93" fmla="*/ 548743 h 6858000"/>
              <a:gd name="connsiteX94" fmla="*/ 1043674 w 12192000"/>
              <a:gd name="connsiteY94" fmla="*/ 647415 h 6858000"/>
              <a:gd name="connsiteX95" fmla="*/ 1139536 w 12192000"/>
              <a:gd name="connsiteY95" fmla="*/ 746532 h 6858000"/>
              <a:gd name="connsiteX96" fmla="*/ 1202380 w 12192000"/>
              <a:gd name="connsiteY96" fmla="*/ 716394 h 6858000"/>
              <a:gd name="connsiteX97" fmla="*/ 1202380 w 12192000"/>
              <a:gd name="connsiteY97" fmla="*/ 732915 h 6858000"/>
              <a:gd name="connsiteX98" fmla="*/ 1211487 w 12192000"/>
              <a:gd name="connsiteY98" fmla="*/ 741396 h 6858000"/>
              <a:gd name="connsiteX99" fmla="*/ 1235168 w 12192000"/>
              <a:gd name="connsiteY99" fmla="*/ 741396 h 6858000"/>
              <a:gd name="connsiteX100" fmla="*/ 1243820 w 12192000"/>
              <a:gd name="connsiteY100" fmla="*/ 732915 h 6858000"/>
              <a:gd name="connsiteX101" fmla="*/ 1243820 w 12192000"/>
              <a:gd name="connsiteY101" fmla="*/ 563034 h 6858000"/>
              <a:gd name="connsiteX102" fmla="*/ 1235168 w 12192000"/>
              <a:gd name="connsiteY102" fmla="*/ 554101 h 6858000"/>
              <a:gd name="connsiteX103" fmla="*/ 1211487 w 12192000"/>
              <a:gd name="connsiteY103" fmla="*/ 554101 h 6858000"/>
              <a:gd name="connsiteX104" fmla="*/ 1202380 w 12192000"/>
              <a:gd name="connsiteY104" fmla="*/ 563034 h 6858000"/>
              <a:gd name="connsiteX105" fmla="*/ 1202380 w 12192000"/>
              <a:gd name="connsiteY105" fmla="*/ 578658 h 6858000"/>
              <a:gd name="connsiteX106" fmla="*/ 1139990 w 12192000"/>
              <a:gd name="connsiteY106" fmla="*/ 548743 h 6858000"/>
              <a:gd name="connsiteX107" fmla="*/ 661145 w 12192000"/>
              <a:gd name="connsiteY107" fmla="*/ 498739 h 6858000"/>
              <a:gd name="connsiteX108" fmla="*/ 761788 w 12192000"/>
              <a:gd name="connsiteY108" fmla="*/ 603214 h 6858000"/>
              <a:gd name="connsiteX109" fmla="*/ 724444 w 12192000"/>
              <a:gd name="connsiteY109" fmla="*/ 686259 h 6858000"/>
              <a:gd name="connsiteX110" fmla="*/ 705999 w 12192000"/>
              <a:gd name="connsiteY110" fmla="*/ 639601 h 6858000"/>
              <a:gd name="connsiteX111" fmla="*/ 694159 w 12192000"/>
              <a:gd name="connsiteY111" fmla="*/ 632234 h 6858000"/>
              <a:gd name="connsiteX112" fmla="*/ 670253 w 12192000"/>
              <a:gd name="connsiteY112" fmla="*/ 632234 h 6858000"/>
              <a:gd name="connsiteX113" fmla="*/ 662284 w 12192000"/>
              <a:gd name="connsiteY113" fmla="*/ 643397 h 6858000"/>
              <a:gd name="connsiteX114" fmla="*/ 686419 w 12192000"/>
              <a:gd name="connsiteY114" fmla="*/ 704787 h 6858000"/>
              <a:gd name="connsiteX115" fmla="*/ 661145 w 12192000"/>
              <a:gd name="connsiteY115" fmla="*/ 707913 h 6858000"/>
              <a:gd name="connsiteX116" fmla="*/ 560502 w 12192000"/>
              <a:gd name="connsiteY116" fmla="*/ 603214 h 6858000"/>
              <a:gd name="connsiteX117" fmla="*/ 661145 w 12192000"/>
              <a:gd name="connsiteY117" fmla="*/ 498739 h 6858000"/>
              <a:gd name="connsiteX118" fmla="*/ 1293915 w 12192000"/>
              <a:gd name="connsiteY118" fmla="*/ 465253 h 6858000"/>
              <a:gd name="connsiteX119" fmla="*/ 1284807 w 12192000"/>
              <a:gd name="connsiteY119" fmla="*/ 474183 h 6858000"/>
              <a:gd name="connsiteX120" fmla="*/ 1284807 w 12192000"/>
              <a:gd name="connsiteY120" fmla="*/ 732467 h 6858000"/>
              <a:gd name="connsiteX121" fmla="*/ 1293915 w 12192000"/>
              <a:gd name="connsiteY121" fmla="*/ 741396 h 6858000"/>
              <a:gd name="connsiteX122" fmla="*/ 1317366 w 12192000"/>
              <a:gd name="connsiteY122" fmla="*/ 741396 h 6858000"/>
              <a:gd name="connsiteX123" fmla="*/ 1326248 w 12192000"/>
              <a:gd name="connsiteY123" fmla="*/ 732467 h 6858000"/>
              <a:gd name="connsiteX124" fmla="*/ 1326248 w 12192000"/>
              <a:gd name="connsiteY124" fmla="*/ 474183 h 6858000"/>
              <a:gd name="connsiteX125" fmla="*/ 1317366 w 12192000"/>
              <a:gd name="connsiteY125" fmla="*/ 465253 h 6858000"/>
              <a:gd name="connsiteX126" fmla="*/ 1293915 w 12192000"/>
              <a:gd name="connsiteY126" fmla="*/ 465253 h 6858000"/>
              <a:gd name="connsiteX127" fmla="*/ 661145 w 12192000"/>
              <a:gd name="connsiteY127" fmla="*/ 460120 h 6858000"/>
              <a:gd name="connsiteX128" fmla="*/ 515874 w 12192000"/>
              <a:gd name="connsiteY128" fmla="*/ 603214 h 6858000"/>
              <a:gd name="connsiteX129" fmla="*/ 661145 w 12192000"/>
              <a:gd name="connsiteY129" fmla="*/ 746532 h 6858000"/>
              <a:gd name="connsiteX130" fmla="*/ 700763 w 12192000"/>
              <a:gd name="connsiteY130" fmla="*/ 741396 h 6858000"/>
              <a:gd name="connsiteX131" fmla="*/ 716475 w 12192000"/>
              <a:gd name="connsiteY131" fmla="*/ 781134 h 6858000"/>
              <a:gd name="connsiteX132" fmla="*/ 727176 w 12192000"/>
              <a:gd name="connsiteY132" fmla="*/ 788277 h 6858000"/>
              <a:gd name="connsiteX133" fmla="*/ 752222 w 12192000"/>
              <a:gd name="connsiteY133" fmla="*/ 788277 h 6858000"/>
              <a:gd name="connsiteX134" fmla="*/ 759736 w 12192000"/>
              <a:gd name="connsiteY134" fmla="*/ 776892 h 6858000"/>
              <a:gd name="connsiteX135" fmla="*/ 739471 w 12192000"/>
              <a:gd name="connsiteY135" fmla="*/ 724656 h 6858000"/>
              <a:gd name="connsiteX136" fmla="*/ 806416 w 12192000"/>
              <a:gd name="connsiteY136" fmla="*/ 603214 h 6858000"/>
              <a:gd name="connsiteX137" fmla="*/ 661145 w 12192000"/>
              <a:gd name="connsiteY137" fmla="*/ 460120 h 6858000"/>
              <a:gd name="connsiteX138" fmla="*/ 0 w 12192000"/>
              <a:gd name="connsiteY138" fmla="*/ 0 h 6858000"/>
              <a:gd name="connsiteX139" fmla="*/ 12192000 w 12192000"/>
              <a:gd name="connsiteY139" fmla="*/ 0 h 6858000"/>
              <a:gd name="connsiteX140" fmla="*/ 12192000 w 12192000"/>
              <a:gd name="connsiteY140" fmla="*/ 6858000 h 6858000"/>
              <a:gd name="connsiteX141" fmla="*/ 0 w 12192000"/>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6858000">
                <a:moveTo>
                  <a:pt x="1625898" y="586917"/>
                </a:moveTo>
                <a:cubicBezTo>
                  <a:pt x="1660280" y="586917"/>
                  <a:pt x="1684416" y="613484"/>
                  <a:pt x="1684416" y="647861"/>
                </a:cubicBezTo>
                <a:cubicBezTo>
                  <a:pt x="1684416" y="681792"/>
                  <a:pt x="1660280" y="708580"/>
                  <a:pt x="1625898" y="708580"/>
                </a:cubicBezTo>
                <a:cubicBezTo>
                  <a:pt x="1591742" y="708580"/>
                  <a:pt x="1567381" y="681792"/>
                  <a:pt x="1567381" y="647861"/>
                </a:cubicBezTo>
                <a:cubicBezTo>
                  <a:pt x="1567381" y="613484"/>
                  <a:pt x="1591742" y="586917"/>
                  <a:pt x="1625898" y="586917"/>
                </a:cubicBezTo>
                <a:close/>
                <a:moveTo>
                  <a:pt x="1144317" y="586917"/>
                </a:moveTo>
                <a:cubicBezTo>
                  <a:pt x="1178244" y="586917"/>
                  <a:pt x="1202834" y="613484"/>
                  <a:pt x="1202834" y="647861"/>
                </a:cubicBezTo>
                <a:cubicBezTo>
                  <a:pt x="1202834" y="681792"/>
                  <a:pt x="1178244" y="709029"/>
                  <a:pt x="1144317" y="709029"/>
                </a:cubicBezTo>
                <a:cubicBezTo>
                  <a:pt x="1110164" y="709029"/>
                  <a:pt x="1085799" y="681792"/>
                  <a:pt x="1085799" y="647861"/>
                </a:cubicBezTo>
                <a:cubicBezTo>
                  <a:pt x="1085799" y="613484"/>
                  <a:pt x="1110164" y="586917"/>
                  <a:pt x="1144317" y="586917"/>
                </a:cubicBezTo>
                <a:close/>
                <a:moveTo>
                  <a:pt x="1801451" y="554101"/>
                </a:moveTo>
                <a:cubicBezTo>
                  <a:pt x="1796669" y="554101"/>
                  <a:pt x="1793027" y="556557"/>
                  <a:pt x="1790979" y="561469"/>
                </a:cubicBezTo>
                <a:cubicBezTo>
                  <a:pt x="1790979" y="561469"/>
                  <a:pt x="1790979" y="561469"/>
                  <a:pt x="1724489" y="732021"/>
                </a:cubicBezTo>
                <a:cubicBezTo>
                  <a:pt x="1722669" y="736708"/>
                  <a:pt x="1724943" y="741396"/>
                  <a:pt x="1730867" y="741396"/>
                </a:cubicBezTo>
                <a:cubicBezTo>
                  <a:pt x="1730867" y="741396"/>
                  <a:pt x="1730867" y="741396"/>
                  <a:pt x="1756367" y="741396"/>
                </a:cubicBezTo>
                <a:cubicBezTo>
                  <a:pt x="1761149" y="741396"/>
                  <a:pt x="1765249" y="739164"/>
                  <a:pt x="1766843" y="734477"/>
                </a:cubicBezTo>
                <a:cubicBezTo>
                  <a:pt x="1766843" y="734477"/>
                  <a:pt x="1766843" y="734477"/>
                  <a:pt x="1815798" y="605670"/>
                </a:cubicBezTo>
                <a:cubicBezTo>
                  <a:pt x="1815798" y="605670"/>
                  <a:pt x="1815798" y="605670"/>
                  <a:pt x="1864753" y="734477"/>
                </a:cubicBezTo>
                <a:cubicBezTo>
                  <a:pt x="1866573" y="739389"/>
                  <a:pt x="1870215" y="741396"/>
                  <a:pt x="1874996" y="741396"/>
                </a:cubicBezTo>
                <a:cubicBezTo>
                  <a:pt x="1874996" y="741396"/>
                  <a:pt x="1874996" y="741396"/>
                  <a:pt x="1898451" y="741396"/>
                </a:cubicBezTo>
                <a:cubicBezTo>
                  <a:pt x="1903233" y="741396"/>
                  <a:pt x="1906875" y="739389"/>
                  <a:pt x="1908924" y="734477"/>
                </a:cubicBezTo>
                <a:cubicBezTo>
                  <a:pt x="1908924" y="734477"/>
                  <a:pt x="1908924" y="734477"/>
                  <a:pt x="1959018" y="605670"/>
                </a:cubicBezTo>
                <a:cubicBezTo>
                  <a:pt x="1959018" y="605670"/>
                  <a:pt x="1959018" y="605670"/>
                  <a:pt x="2007518" y="734477"/>
                </a:cubicBezTo>
                <a:cubicBezTo>
                  <a:pt x="2009566" y="739164"/>
                  <a:pt x="2013209" y="741396"/>
                  <a:pt x="2017993" y="741396"/>
                </a:cubicBezTo>
                <a:cubicBezTo>
                  <a:pt x="2017993" y="741396"/>
                  <a:pt x="2017993" y="741396"/>
                  <a:pt x="2042584" y="741396"/>
                </a:cubicBezTo>
                <a:cubicBezTo>
                  <a:pt x="2047365" y="741396"/>
                  <a:pt x="2051007" y="739164"/>
                  <a:pt x="2053056" y="734477"/>
                </a:cubicBezTo>
                <a:cubicBezTo>
                  <a:pt x="2053056" y="734477"/>
                  <a:pt x="2053056" y="734477"/>
                  <a:pt x="2102011" y="605670"/>
                </a:cubicBezTo>
                <a:cubicBezTo>
                  <a:pt x="2102011" y="605670"/>
                  <a:pt x="2102011" y="605670"/>
                  <a:pt x="2151650" y="734477"/>
                </a:cubicBezTo>
                <a:cubicBezTo>
                  <a:pt x="2153699" y="739389"/>
                  <a:pt x="2157341" y="741396"/>
                  <a:pt x="2162126" y="741396"/>
                </a:cubicBezTo>
                <a:cubicBezTo>
                  <a:pt x="2162126" y="741396"/>
                  <a:pt x="2162126" y="741396"/>
                  <a:pt x="2185577" y="741396"/>
                </a:cubicBezTo>
                <a:cubicBezTo>
                  <a:pt x="2190359" y="741396"/>
                  <a:pt x="2193775" y="739389"/>
                  <a:pt x="2195824" y="734477"/>
                </a:cubicBezTo>
                <a:cubicBezTo>
                  <a:pt x="2195824" y="734477"/>
                  <a:pt x="2195824" y="734477"/>
                  <a:pt x="2245234" y="606340"/>
                </a:cubicBezTo>
                <a:cubicBezTo>
                  <a:pt x="2245234" y="606340"/>
                  <a:pt x="2245234" y="606340"/>
                  <a:pt x="2293734" y="734477"/>
                </a:cubicBezTo>
                <a:cubicBezTo>
                  <a:pt x="2295328" y="739164"/>
                  <a:pt x="2299425" y="741396"/>
                  <a:pt x="2304206" y="741396"/>
                </a:cubicBezTo>
                <a:cubicBezTo>
                  <a:pt x="2304206" y="741396"/>
                  <a:pt x="2304206" y="741396"/>
                  <a:pt x="2330394" y="741396"/>
                </a:cubicBezTo>
                <a:cubicBezTo>
                  <a:pt x="2336314" y="741396"/>
                  <a:pt x="2338818" y="736708"/>
                  <a:pt x="2336769" y="732021"/>
                </a:cubicBezTo>
                <a:cubicBezTo>
                  <a:pt x="2336769" y="732021"/>
                  <a:pt x="2336769" y="732021"/>
                  <a:pt x="2270279" y="561469"/>
                </a:cubicBezTo>
                <a:cubicBezTo>
                  <a:pt x="2268230" y="556557"/>
                  <a:pt x="2264817" y="554101"/>
                  <a:pt x="2260033" y="554101"/>
                </a:cubicBezTo>
                <a:cubicBezTo>
                  <a:pt x="2260033" y="554101"/>
                  <a:pt x="2260033" y="554101"/>
                  <a:pt x="2231345" y="554101"/>
                </a:cubicBezTo>
                <a:cubicBezTo>
                  <a:pt x="2226564" y="554101"/>
                  <a:pt x="2222918" y="556557"/>
                  <a:pt x="2220869" y="561469"/>
                </a:cubicBezTo>
                <a:cubicBezTo>
                  <a:pt x="2220869" y="561469"/>
                  <a:pt x="2220869" y="561469"/>
                  <a:pt x="2174421" y="686034"/>
                </a:cubicBezTo>
                <a:cubicBezTo>
                  <a:pt x="2174421" y="686034"/>
                  <a:pt x="2174421" y="686034"/>
                  <a:pt x="2126605" y="561469"/>
                </a:cubicBezTo>
                <a:cubicBezTo>
                  <a:pt x="2124553" y="556557"/>
                  <a:pt x="2120911" y="554101"/>
                  <a:pt x="2116358" y="554101"/>
                </a:cubicBezTo>
                <a:cubicBezTo>
                  <a:pt x="2116358" y="554101"/>
                  <a:pt x="2116358" y="554101"/>
                  <a:pt x="2087896" y="554101"/>
                </a:cubicBezTo>
                <a:cubicBezTo>
                  <a:pt x="2083112" y="554101"/>
                  <a:pt x="2079699" y="556557"/>
                  <a:pt x="2077650" y="561469"/>
                </a:cubicBezTo>
                <a:cubicBezTo>
                  <a:pt x="2077650" y="561469"/>
                  <a:pt x="2077650" y="561469"/>
                  <a:pt x="2030743" y="686034"/>
                </a:cubicBezTo>
                <a:cubicBezTo>
                  <a:pt x="2030743" y="686034"/>
                  <a:pt x="2030743" y="686034"/>
                  <a:pt x="1983608" y="561469"/>
                </a:cubicBezTo>
                <a:cubicBezTo>
                  <a:pt x="1981788" y="556557"/>
                  <a:pt x="1978146" y="554101"/>
                  <a:pt x="1973365" y="554101"/>
                </a:cubicBezTo>
                <a:cubicBezTo>
                  <a:pt x="1973365" y="554101"/>
                  <a:pt x="1973365" y="554101"/>
                  <a:pt x="1945128" y="554101"/>
                </a:cubicBezTo>
                <a:cubicBezTo>
                  <a:pt x="1940347" y="554101"/>
                  <a:pt x="1936705" y="556557"/>
                  <a:pt x="1934656" y="561469"/>
                </a:cubicBezTo>
                <a:cubicBezTo>
                  <a:pt x="1934656" y="561469"/>
                  <a:pt x="1934656" y="561469"/>
                  <a:pt x="1887295" y="686034"/>
                </a:cubicBezTo>
                <a:cubicBezTo>
                  <a:pt x="1887295" y="686034"/>
                  <a:pt x="1887295" y="686034"/>
                  <a:pt x="1840389" y="561469"/>
                </a:cubicBezTo>
                <a:cubicBezTo>
                  <a:pt x="1838340" y="556557"/>
                  <a:pt x="1834923" y="554101"/>
                  <a:pt x="1830142" y="554101"/>
                </a:cubicBezTo>
                <a:cubicBezTo>
                  <a:pt x="1830142" y="554101"/>
                  <a:pt x="1830142" y="554101"/>
                  <a:pt x="1801451" y="554101"/>
                </a:cubicBezTo>
                <a:close/>
                <a:moveTo>
                  <a:pt x="841937" y="554101"/>
                </a:moveTo>
                <a:cubicBezTo>
                  <a:pt x="837152" y="554101"/>
                  <a:pt x="832600" y="557897"/>
                  <a:pt x="832600" y="562809"/>
                </a:cubicBezTo>
                <a:cubicBezTo>
                  <a:pt x="832600" y="562809"/>
                  <a:pt x="832600" y="562809"/>
                  <a:pt x="832600" y="666168"/>
                </a:cubicBezTo>
                <a:cubicBezTo>
                  <a:pt x="832600" y="714162"/>
                  <a:pt x="863340" y="746532"/>
                  <a:pt x="913205" y="746532"/>
                </a:cubicBezTo>
                <a:cubicBezTo>
                  <a:pt x="943035" y="746532"/>
                  <a:pt x="963299" y="734701"/>
                  <a:pt x="975139" y="717513"/>
                </a:cubicBezTo>
                <a:cubicBezTo>
                  <a:pt x="975139" y="717513"/>
                  <a:pt x="975139" y="717513"/>
                  <a:pt x="975139" y="733136"/>
                </a:cubicBezTo>
                <a:cubicBezTo>
                  <a:pt x="975139" y="737824"/>
                  <a:pt x="979466" y="741396"/>
                  <a:pt x="984018" y="741396"/>
                </a:cubicBezTo>
                <a:cubicBezTo>
                  <a:pt x="984018" y="741396"/>
                  <a:pt x="984018" y="741396"/>
                  <a:pt x="1007473" y="741396"/>
                </a:cubicBezTo>
                <a:cubicBezTo>
                  <a:pt x="1012254" y="741396"/>
                  <a:pt x="1016580" y="737603"/>
                  <a:pt x="1016580" y="732915"/>
                </a:cubicBezTo>
                <a:cubicBezTo>
                  <a:pt x="1016580" y="732915"/>
                  <a:pt x="1016580" y="732915"/>
                  <a:pt x="1016580" y="563034"/>
                </a:cubicBezTo>
                <a:cubicBezTo>
                  <a:pt x="1016580" y="557897"/>
                  <a:pt x="1012254" y="554101"/>
                  <a:pt x="1007473" y="554101"/>
                </a:cubicBezTo>
                <a:cubicBezTo>
                  <a:pt x="1007473" y="554101"/>
                  <a:pt x="1007473" y="554101"/>
                  <a:pt x="984018" y="554101"/>
                </a:cubicBezTo>
                <a:cubicBezTo>
                  <a:pt x="979466" y="554101"/>
                  <a:pt x="975139" y="557897"/>
                  <a:pt x="975139" y="562809"/>
                </a:cubicBezTo>
                <a:cubicBezTo>
                  <a:pt x="975139" y="562809"/>
                  <a:pt x="975139" y="562809"/>
                  <a:pt x="975139" y="659916"/>
                </a:cubicBezTo>
                <a:cubicBezTo>
                  <a:pt x="975139" y="689830"/>
                  <a:pt x="956011" y="711261"/>
                  <a:pt x="923906" y="711261"/>
                </a:cubicBezTo>
                <a:cubicBezTo>
                  <a:pt x="890892" y="711261"/>
                  <a:pt x="874041" y="690721"/>
                  <a:pt x="874041" y="659470"/>
                </a:cubicBezTo>
                <a:cubicBezTo>
                  <a:pt x="874041" y="659470"/>
                  <a:pt x="874041" y="659470"/>
                  <a:pt x="874041" y="562809"/>
                </a:cubicBezTo>
                <a:cubicBezTo>
                  <a:pt x="874041" y="557897"/>
                  <a:pt x="870170" y="554101"/>
                  <a:pt x="865389" y="554101"/>
                </a:cubicBezTo>
                <a:cubicBezTo>
                  <a:pt x="865389" y="554101"/>
                  <a:pt x="865389" y="554101"/>
                  <a:pt x="841937" y="554101"/>
                </a:cubicBezTo>
                <a:close/>
                <a:moveTo>
                  <a:pt x="1625898" y="548968"/>
                </a:moveTo>
                <a:cubicBezTo>
                  <a:pt x="1570110" y="548968"/>
                  <a:pt x="1525711" y="592053"/>
                  <a:pt x="1525711" y="647861"/>
                </a:cubicBezTo>
                <a:cubicBezTo>
                  <a:pt x="1525711" y="703893"/>
                  <a:pt x="1570110" y="746532"/>
                  <a:pt x="1625898" y="746532"/>
                </a:cubicBezTo>
                <a:cubicBezTo>
                  <a:pt x="1681683" y="746532"/>
                  <a:pt x="1726312" y="703893"/>
                  <a:pt x="1726312" y="647861"/>
                </a:cubicBezTo>
                <a:cubicBezTo>
                  <a:pt x="1726312" y="592053"/>
                  <a:pt x="1681683" y="548968"/>
                  <a:pt x="1625898" y="548968"/>
                </a:cubicBezTo>
                <a:close/>
                <a:moveTo>
                  <a:pt x="1451936" y="548743"/>
                </a:moveTo>
                <a:cubicBezTo>
                  <a:pt x="1392734" y="548743"/>
                  <a:pt x="1353346" y="591608"/>
                  <a:pt x="1353346" y="647861"/>
                </a:cubicBezTo>
                <a:cubicBezTo>
                  <a:pt x="1353346" y="703893"/>
                  <a:pt x="1392734" y="746532"/>
                  <a:pt x="1451936" y="746532"/>
                </a:cubicBezTo>
                <a:cubicBezTo>
                  <a:pt x="1475391" y="746532"/>
                  <a:pt x="1497019" y="739834"/>
                  <a:pt x="1513415" y="727779"/>
                </a:cubicBezTo>
                <a:cubicBezTo>
                  <a:pt x="1516148" y="725772"/>
                  <a:pt x="1520474" y="721085"/>
                  <a:pt x="1515235" y="714832"/>
                </a:cubicBezTo>
                <a:lnTo>
                  <a:pt x="1503398" y="700100"/>
                </a:lnTo>
                <a:cubicBezTo>
                  <a:pt x="1498613" y="693848"/>
                  <a:pt x="1493832" y="695858"/>
                  <a:pt x="1489506" y="698090"/>
                </a:cubicBezTo>
                <a:cubicBezTo>
                  <a:pt x="1479033" y="703893"/>
                  <a:pt x="1467418" y="709475"/>
                  <a:pt x="1453304" y="709475"/>
                </a:cubicBezTo>
                <a:cubicBezTo>
                  <a:pt x="1418463" y="709475"/>
                  <a:pt x="1395467" y="682462"/>
                  <a:pt x="1395467" y="647861"/>
                </a:cubicBezTo>
                <a:cubicBezTo>
                  <a:pt x="1395467" y="613038"/>
                  <a:pt x="1418463" y="585801"/>
                  <a:pt x="1453304" y="585801"/>
                </a:cubicBezTo>
                <a:cubicBezTo>
                  <a:pt x="1467418" y="585801"/>
                  <a:pt x="1479943" y="590713"/>
                  <a:pt x="1490189" y="596965"/>
                </a:cubicBezTo>
                <a:cubicBezTo>
                  <a:pt x="1494516" y="599867"/>
                  <a:pt x="1499752" y="601428"/>
                  <a:pt x="1504078" y="595401"/>
                </a:cubicBezTo>
                <a:cubicBezTo>
                  <a:pt x="1504078" y="595401"/>
                  <a:pt x="1504078" y="595401"/>
                  <a:pt x="1515235" y="580222"/>
                </a:cubicBezTo>
                <a:cubicBezTo>
                  <a:pt x="1520019" y="573525"/>
                  <a:pt x="1516148" y="569283"/>
                  <a:pt x="1513415" y="567272"/>
                </a:cubicBezTo>
                <a:cubicBezTo>
                  <a:pt x="1497019" y="555220"/>
                  <a:pt x="1475391" y="548743"/>
                  <a:pt x="1451936" y="548743"/>
                </a:cubicBezTo>
                <a:close/>
                <a:moveTo>
                  <a:pt x="1139990" y="548743"/>
                </a:moveTo>
                <a:cubicBezTo>
                  <a:pt x="1088303" y="548743"/>
                  <a:pt x="1043674" y="588927"/>
                  <a:pt x="1043674" y="647415"/>
                </a:cubicBezTo>
                <a:cubicBezTo>
                  <a:pt x="1043674" y="706794"/>
                  <a:pt x="1088303" y="746532"/>
                  <a:pt x="1139536" y="746532"/>
                </a:cubicBezTo>
                <a:cubicBezTo>
                  <a:pt x="1167317" y="746532"/>
                  <a:pt x="1190084" y="734031"/>
                  <a:pt x="1202380" y="716394"/>
                </a:cubicBezTo>
                <a:cubicBezTo>
                  <a:pt x="1202380" y="732915"/>
                  <a:pt x="1202380" y="732915"/>
                  <a:pt x="1202380" y="732915"/>
                </a:cubicBezTo>
                <a:cubicBezTo>
                  <a:pt x="1202380" y="737603"/>
                  <a:pt x="1206935" y="741396"/>
                  <a:pt x="1211487" y="741396"/>
                </a:cubicBezTo>
                <a:cubicBezTo>
                  <a:pt x="1235168" y="741396"/>
                  <a:pt x="1235168" y="741396"/>
                  <a:pt x="1235168" y="741396"/>
                </a:cubicBezTo>
                <a:cubicBezTo>
                  <a:pt x="1239949" y="741396"/>
                  <a:pt x="1243820" y="737603"/>
                  <a:pt x="1243820" y="732915"/>
                </a:cubicBezTo>
                <a:cubicBezTo>
                  <a:pt x="1243820" y="563034"/>
                  <a:pt x="1243820" y="563034"/>
                  <a:pt x="1243820" y="563034"/>
                </a:cubicBezTo>
                <a:cubicBezTo>
                  <a:pt x="1243820" y="557897"/>
                  <a:pt x="1239949" y="554101"/>
                  <a:pt x="1235168" y="554101"/>
                </a:cubicBezTo>
                <a:cubicBezTo>
                  <a:pt x="1211487" y="554101"/>
                  <a:pt x="1211487" y="554101"/>
                  <a:pt x="1211487" y="554101"/>
                </a:cubicBezTo>
                <a:cubicBezTo>
                  <a:pt x="1206935" y="554101"/>
                  <a:pt x="1202380" y="557897"/>
                  <a:pt x="1202380" y="563034"/>
                </a:cubicBezTo>
                <a:cubicBezTo>
                  <a:pt x="1202380" y="578658"/>
                  <a:pt x="1202380" y="578658"/>
                  <a:pt x="1202380" y="578658"/>
                </a:cubicBezTo>
                <a:cubicBezTo>
                  <a:pt x="1190539" y="561023"/>
                  <a:pt x="1167317" y="548743"/>
                  <a:pt x="1139990" y="548743"/>
                </a:cubicBezTo>
                <a:close/>
                <a:moveTo>
                  <a:pt x="661145" y="498739"/>
                </a:moveTo>
                <a:cubicBezTo>
                  <a:pt x="720117" y="498739"/>
                  <a:pt x="761788" y="544056"/>
                  <a:pt x="761788" y="603214"/>
                </a:cubicBezTo>
                <a:cubicBezTo>
                  <a:pt x="761788" y="637816"/>
                  <a:pt x="747670" y="667505"/>
                  <a:pt x="724444" y="686259"/>
                </a:cubicBezTo>
                <a:cubicBezTo>
                  <a:pt x="705999" y="639601"/>
                  <a:pt x="705999" y="639601"/>
                  <a:pt x="705999" y="639601"/>
                </a:cubicBezTo>
                <a:cubicBezTo>
                  <a:pt x="704406" y="635584"/>
                  <a:pt x="701218" y="632234"/>
                  <a:pt x="694159" y="632234"/>
                </a:cubicBezTo>
                <a:cubicBezTo>
                  <a:pt x="670253" y="632234"/>
                  <a:pt x="670253" y="632234"/>
                  <a:pt x="670253" y="632234"/>
                </a:cubicBezTo>
                <a:cubicBezTo>
                  <a:pt x="664332" y="632234"/>
                  <a:pt x="659551" y="636030"/>
                  <a:pt x="662284" y="643397"/>
                </a:cubicBezTo>
                <a:cubicBezTo>
                  <a:pt x="686419" y="704787"/>
                  <a:pt x="686419" y="704787"/>
                  <a:pt x="686419" y="704787"/>
                </a:cubicBezTo>
                <a:cubicBezTo>
                  <a:pt x="678451" y="706794"/>
                  <a:pt x="670024" y="707913"/>
                  <a:pt x="661145" y="707913"/>
                </a:cubicBezTo>
                <a:cubicBezTo>
                  <a:pt x="602169" y="707913"/>
                  <a:pt x="560502" y="662597"/>
                  <a:pt x="560502" y="603214"/>
                </a:cubicBezTo>
                <a:cubicBezTo>
                  <a:pt x="560502" y="544056"/>
                  <a:pt x="602169" y="498739"/>
                  <a:pt x="661145" y="498739"/>
                </a:cubicBezTo>
                <a:close/>
                <a:moveTo>
                  <a:pt x="1293915" y="465253"/>
                </a:moveTo>
                <a:cubicBezTo>
                  <a:pt x="1289133" y="465253"/>
                  <a:pt x="1284807" y="469495"/>
                  <a:pt x="1284807" y="474183"/>
                </a:cubicBezTo>
                <a:cubicBezTo>
                  <a:pt x="1284807" y="474183"/>
                  <a:pt x="1284807" y="474183"/>
                  <a:pt x="1284807" y="732467"/>
                </a:cubicBezTo>
                <a:cubicBezTo>
                  <a:pt x="1284807" y="737157"/>
                  <a:pt x="1289133" y="741396"/>
                  <a:pt x="1293915" y="741396"/>
                </a:cubicBezTo>
                <a:cubicBezTo>
                  <a:pt x="1293915" y="741396"/>
                  <a:pt x="1293915" y="741396"/>
                  <a:pt x="1317366" y="741396"/>
                </a:cubicBezTo>
                <a:cubicBezTo>
                  <a:pt x="1322606" y="741396"/>
                  <a:pt x="1326248" y="737157"/>
                  <a:pt x="1326248" y="732467"/>
                </a:cubicBezTo>
                <a:cubicBezTo>
                  <a:pt x="1326248" y="732467"/>
                  <a:pt x="1326248" y="732467"/>
                  <a:pt x="1326248" y="474183"/>
                </a:cubicBezTo>
                <a:cubicBezTo>
                  <a:pt x="1326248" y="469495"/>
                  <a:pt x="1322606" y="465253"/>
                  <a:pt x="1317366" y="465253"/>
                </a:cubicBezTo>
                <a:cubicBezTo>
                  <a:pt x="1317366" y="465253"/>
                  <a:pt x="1317366" y="465253"/>
                  <a:pt x="1293915" y="465253"/>
                </a:cubicBezTo>
                <a:close/>
                <a:moveTo>
                  <a:pt x="661145" y="460120"/>
                </a:moveTo>
                <a:cubicBezTo>
                  <a:pt x="580766" y="460120"/>
                  <a:pt x="515874" y="521285"/>
                  <a:pt x="515874" y="603214"/>
                </a:cubicBezTo>
                <a:cubicBezTo>
                  <a:pt x="515874" y="685143"/>
                  <a:pt x="580766" y="746532"/>
                  <a:pt x="661145" y="746532"/>
                </a:cubicBezTo>
                <a:cubicBezTo>
                  <a:pt x="674805" y="746532"/>
                  <a:pt x="688239" y="744746"/>
                  <a:pt x="700763" y="741396"/>
                </a:cubicBezTo>
                <a:cubicBezTo>
                  <a:pt x="716475" y="781134"/>
                  <a:pt x="716475" y="781134"/>
                  <a:pt x="716475" y="781134"/>
                </a:cubicBezTo>
                <a:cubicBezTo>
                  <a:pt x="718069" y="785597"/>
                  <a:pt x="721256" y="788277"/>
                  <a:pt x="727176" y="788277"/>
                </a:cubicBezTo>
                <a:cubicBezTo>
                  <a:pt x="752222" y="788277"/>
                  <a:pt x="752222" y="788277"/>
                  <a:pt x="752222" y="788277"/>
                </a:cubicBezTo>
                <a:cubicBezTo>
                  <a:pt x="758142" y="788277"/>
                  <a:pt x="762697" y="784260"/>
                  <a:pt x="759736" y="776892"/>
                </a:cubicBezTo>
                <a:cubicBezTo>
                  <a:pt x="739471" y="724656"/>
                  <a:pt x="739471" y="724656"/>
                  <a:pt x="739471" y="724656"/>
                </a:cubicBezTo>
                <a:cubicBezTo>
                  <a:pt x="779774" y="699875"/>
                  <a:pt x="806416" y="655899"/>
                  <a:pt x="806416" y="603214"/>
                </a:cubicBezTo>
                <a:cubicBezTo>
                  <a:pt x="806416" y="521285"/>
                  <a:pt x="741520" y="460120"/>
                  <a:pt x="661145" y="460120"/>
                </a:cubicBezTo>
                <a:close/>
                <a:moveTo>
                  <a:pt x="0" y="0"/>
                </a:moveTo>
                <a:lnTo>
                  <a:pt x="12192000" y="0"/>
                </a:lnTo>
                <a:lnTo>
                  <a:pt x="12192000" y="6858000"/>
                </a:lnTo>
                <a:lnTo>
                  <a:pt x="0" y="6858000"/>
                </a:lnTo>
                <a:close/>
              </a:path>
            </a:pathLst>
          </a:custGeom>
          <a:noFill/>
        </p:spPr>
        <p:txBody>
          <a:bodyPr wrap="square" lIns="503998" tIns="5400000" rIns="0" anchor="t">
            <a:noAutofit/>
          </a:bodyPr>
          <a:lstStyle>
            <a:lvl1pPr marL="0" indent="0">
              <a:buNone/>
              <a:defRPr sz="3000"/>
            </a:lvl1pPr>
          </a:lstStyle>
          <a:p>
            <a:r>
              <a:rPr lang="en-US" dirty="0"/>
              <a:t>Drag and drop an image onto the slide to insert photo</a:t>
            </a:r>
          </a:p>
        </p:txBody>
      </p:sp>
      <p:sp>
        <p:nvSpPr>
          <p:cNvPr id="46" name="Text Placeholder 45">
            <a:extLst>
              <a:ext uri="{FF2B5EF4-FFF2-40B4-BE49-F238E27FC236}">
                <a16:creationId xmlns:a16="http://schemas.microsoft.com/office/drawing/2014/main" id="{02D7560F-611C-07BA-46B4-6DC5FA90447C}"/>
              </a:ext>
            </a:extLst>
          </p:cNvPr>
          <p:cNvSpPr>
            <a:spLocks noGrp="1"/>
          </p:cNvSpPr>
          <p:nvPr>
            <p:ph type="body" sz="quarter" idx="14"/>
          </p:nvPr>
        </p:nvSpPr>
        <p:spPr>
          <a:xfrm>
            <a:off x="0" y="0"/>
            <a:ext cx="12192000" cy="6858000"/>
          </a:xfrm>
          <a:custGeom>
            <a:avLst/>
            <a:gdLst>
              <a:gd name="connsiteX0" fmla="*/ 1625898 w 12192000"/>
              <a:gd name="connsiteY0" fmla="*/ 586917 h 6858000"/>
              <a:gd name="connsiteX1" fmla="*/ 1684416 w 12192000"/>
              <a:gd name="connsiteY1" fmla="*/ 647861 h 6858000"/>
              <a:gd name="connsiteX2" fmla="*/ 1625898 w 12192000"/>
              <a:gd name="connsiteY2" fmla="*/ 708580 h 6858000"/>
              <a:gd name="connsiteX3" fmla="*/ 1567381 w 12192000"/>
              <a:gd name="connsiteY3" fmla="*/ 647861 h 6858000"/>
              <a:gd name="connsiteX4" fmla="*/ 1625898 w 12192000"/>
              <a:gd name="connsiteY4" fmla="*/ 586917 h 6858000"/>
              <a:gd name="connsiteX5" fmla="*/ 1144317 w 12192000"/>
              <a:gd name="connsiteY5" fmla="*/ 586917 h 6858000"/>
              <a:gd name="connsiteX6" fmla="*/ 1202834 w 12192000"/>
              <a:gd name="connsiteY6" fmla="*/ 647861 h 6858000"/>
              <a:gd name="connsiteX7" fmla="*/ 1144317 w 12192000"/>
              <a:gd name="connsiteY7" fmla="*/ 709029 h 6858000"/>
              <a:gd name="connsiteX8" fmla="*/ 1085799 w 12192000"/>
              <a:gd name="connsiteY8" fmla="*/ 647861 h 6858000"/>
              <a:gd name="connsiteX9" fmla="*/ 1144317 w 12192000"/>
              <a:gd name="connsiteY9" fmla="*/ 586917 h 6858000"/>
              <a:gd name="connsiteX10" fmla="*/ 1801451 w 12192000"/>
              <a:gd name="connsiteY10" fmla="*/ 554101 h 6858000"/>
              <a:gd name="connsiteX11" fmla="*/ 1790979 w 12192000"/>
              <a:gd name="connsiteY11" fmla="*/ 561469 h 6858000"/>
              <a:gd name="connsiteX12" fmla="*/ 1724489 w 12192000"/>
              <a:gd name="connsiteY12" fmla="*/ 732021 h 6858000"/>
              <a:gd name="connsiteX13" fmla="*/ 1730867 w 12192000"/>
              <a:gd name="connsiteY13" fmla="*/ 741396 h 6858000"/>
              <a:gd name="connsiteX14" fmla="*/ 1756367 w 12192000"/>
              <a:gd name="connsiteY14" fmla="*/ 741396 h 6858000"/>
              <a:gd name="connsiteX15" fmla="*/ 1766843 w 12192000"/>
              <a:gd name="connsiteY15" fmla="*/ 734477 h 6858000"/>
              <a:gd name="connsiteX16" fmla="*/ 1815798 w 12192000"/>
              <a:gd name="connsiteY16" fmla="*/ 605670 h 6858000"/>
              <a:gd name="connsiteX17" fmla="*/ 1864753 w 12192000"/>
              <a:gd name="connsiteY17" fmla="*/ 734477 h 6858000"/>
              <a:gd name="connsiteX18" fmla="*/ 1874996 w 12192000"/>
              <a:gd name="connsiteY18" fmla="*/ 741396 h 6858000"/>
              <a:gd name="connsiteX19" fmla="*/ 1898451 w 12192000"/>
              <a:gd name="connsiteY19" fmla="*/ 741396 h 6858000"/>
              <a:gd name="connsiteX20" fmla="*/ 1908924 w 12192000"/>
              <a:gd name="connsiteY20" fmla="*/ 734477 h 6858000"/>
              <a:gd name="connsiteX21" fmla="*/ 1959018 w 12192000"/>
              <a:gd name="connsiteY21" fmla="*/ 605670 h 6858000"/>
              <a:gd name="connsiteX22" fmla="*/ 2007518 w 12192000"/>
              <a:gd name="connsiteY22" fmla="*/ 734477 h 6858000"/>
              <a:gd name="connsiteX23" fmla="*/ 2017993 w 12192000"/>
              <a:gd name="connsiteY23" fmla="*/ 741396 h 6858000"/>
              <a:gd name="connsiteX24" fmla="*/ 2042584 w 12192000"/>
              <a:gd name="connsiteY24" fmla="*/ 741396 h 6858000"/>
              <a:gd name="connsiteX25" fmla="*/ 2053056 w 12192000"/>
              <a:gd name="connsiteY25" fmla="*/ 734477 h 6858000"/>
              <a:gd name="connsiteX26" fmla="*/ 2102011 w 12192000"/>
              <a:gd name="connsiteY26" fmla="*/ 605670 h 6858000"/>
              <a:gd name="connsiteX27" fmla="*/ 2151650 w 12192000"/>
              <a:gd name="connsiteY27" fmla="*/ 734477 h 6858000"/>
              <a:gd name="connsiteX28" fmla="*/ 2162126 w 12192000"/>
              <a:gd name="connsiteY28" fmla="*/ 741396 h 6858000"/>
              <a:gd name="connsiteX29" fmla="*/ 2185577 w 12192000"/>
              <a:gd name="connsiteY29" fmla="*/ 741396 h 6858000"/>
              <a:gd name="connsiteX30" fmla="*/ 2195824 w 12192000"/>
              <a:gd name="connsiteY30" fmla="*/ 734477 h 6858000"/>
              <a:gd name="connsiteX31" fmla="*/ 2245234 w 12192000"/>
              <a:gd name="connsiteY31" fmla="*/ 606340 h 6858000"/>
              <a:gd name="connsiteX32" fmla="*/ 2293734 w 12192000"/>
              <a:gd name="connsiteY32" fmla="*/ 734477 h 6858000"/>
              <a:gd name="connsiteX33" fmla="*/ 2304206 w 12192000"/>
              <a:gd name="connsiteY33" fmla="*/ 741396 h 6858000"/>
              <a:gd name="connsiteX34" fmla="*/ 2330394 w 12192000"/>
              <a:gd name="connsiteY34" fmla="*/ 741396 h 6858000"/>
              <a:gd name="connsiteX35" fmla="*/ 2336769 w 12192000"/>
              <a:gd name="connsiteY35" fmla="*/ 732021 h 6858000"/>
              <a:gd name="connsiteX36" fmla="*/ 2270279 w 12192000"/>
              <a:gd name="connsiteY36" fmla="*/ 561469 h 6858000"/>
              <a:gd name="connsiteX37" fmla="*/ 2260033 w 12192000"/>
              <a:gd name="connsiteY37" fmla="*/ 554101 h 6858000"/>
              <a:gd name="connsiteX38" fmla="*/ 2231345 w 12192000"/>
              <a:gd name="connsiteY38" fmla="*/ 554101 h 6858000"/>
              <a:gd name="connsiteX39" fmla="*/ 2220869 w 12192000"/>
              <a:gd name="connsiteY39" fmla="*/ 561469 h 6858000"/>
              <a:gd name="connsiteX40" fmla="*/ 2174421 w 12192000"/>
              <a:gd name="connsiteY40" fmla="*/ 686034 h 6858000"/>
              <a:gd name="connsiteX41" fmla="*/ 2126605 w 12192000"/>
              <a:gd name="connsiteY41" fmla="*/ 561469 h 6858000"/>
              <a:gd name="connsiteX42" fmla="*/ 2116358 w 12192000"/>
              <a:gd name="connsiteY42" fmla="*/ 554101 h 6858000"/>
              <a:gd name="connsiteX43" fmla="*/ 2087896 w 12192000"/>
              <a:gd name="connsiteY43" fmla="*/ 554101 h 6858000"/>
              <a:gd name="connsiteX44" fmla="*/ 2077650 w 12192000"/>
              <a:gd name="connsiteY44" fmla="*/ 561469 h 6858000"/>
              <a:gd name="connsiteX45" fmla="*/ 2030743 w 12192000"/>
              <a:gd name="connsiteY45" fmla="*/ 686034 h 6858000"/>
              <a:gd name="connsiteX46" fmla="*/ 1983608 w 12192000"/>
              <a:gd name="connsiteY46" fmla="*/ 561469 h 6858000"/>
              <a:gd name="connsiteX47" fmla="*/ 1973365 w 12192000"/>
              <a:gd name="connsiteY47" fmla="*/ 554101 h 6858000"/>
              <a:gd name="connsiteX48" fmla="*/ 1945128 w 12192000"/>
              <a:gd name="connsiteY48" fmla="*/ 554101 h 6858000"/>
              <a:gd name="connsiteX49" fmla="*/ 1934656 w 12192000"/>
              <a:gd name="connsiteY49" fmla="*/ 561469 h 6858000"/>
              <a:gd name="connsiteX50" fmla="*/ 1887295 w 12192000"/>
              <a:gd name="connsiteY50" fmla="*/ 686034 h 6858000"/>
              <a:gd name="connsiteX51" fmla="*/ 1840389 w 12192000"/>
              <a:gd name="connsiteY51" fmla="*/ 561469 h 6858000"/>
              <a:gd name="connsiteX52" fmla="*/ 1830142 w 12192000"/>
              <a:gd name="connsiteY52" fmla="*/ 554101 h 6858000"/>
              <a:gd name="connsiteX53" fmla="*/ 1801451 w 12192000"/>
              <a:gd name="connsiteY53" fmla="*/ 554101 h 6858000"/>
              <a:gd name="connsiteX54" fmla="*/ 841937 w 12192000"/>
              <a:gd name="connsiteY54" fmla="*/ 554101 h 6858000"/>
              <a:gd name="connsiteX55" fmla="*/ 832600 w 12192000"/>
              <a:gd name="connsiteY55" fmla="*/ 562809 h 6858000"/>
              <a:gd name="connsiteX56" fmla="*/ 832600 w 12192000"/>
              <a:gd name="connsiteY56" fmla="*/ 666168 h 6858000"/>
              <a:gd name="connsiteX57" fmla="*/ 913205 w 12192000"/>
              <a:gd name="connsiteY57" fmla="*/ 746532 h 6858000"/>
              <a:gd name="connsiteX58" fmla="*/ 975139 w 12192000"/>
              <a:gd name="connsiteY58" fmla="*/ 717513 h 6858000"/>
              <a:gd name="connsiteX59" fmla="*/ 975139 w 12192000"/>
              <a:gd name="connsiteY59" fmla="*/ 733136 h 6858000"/>
              <a:gd name="connsiteX60" fmla="*/ 984018 w 12192000"/>
              <a:gd name="connsiteY60" fmla="*/ 741396 h 6858000"/>
              <a:gd name="connsiteX61" fmla="*/ 1007473 w 12192000"/>
              <a:gd name="connsiteY61" fmla="*/ 741396 h 6858000"/>
              <a:gd name="connsiteX62" fmla="*/ 1016580 w 12192000"/>
              <a:gd name="connsiteY62" fmla="*/ 732915 h 6858000"/>
              <a:gd name="connsiteX63" fmla="*/ 1016580 w 12192000"/>
              <a:gd name="connsiteY63" fmla="*/ 563034 h 6858000"/>
              <a:gd name="connsiteX64" fmla="*/ 1007473 w 12192000"/>
              <a:gd name="connsiteY64" fmla="*/ 554101 h 6858000"/>
              <a:gd name="connsiteX65" fmla="*/ 984018 w 12192000"/>
              <a:gd name="connsiteY65" fmla="*/ 554101 h 6858000"/>
              <a:gd name="connsiteX66" fmla="*/ 975139 w 12192000"/>
              <a:gd name="connsiteY66" fmla="*/ 562809 h 6858000"/>
              <a:gd name="connsiteX67" fmla="*/ 975139 w 12192000"/>
              <a:gd name="connsiteY67" fmla="*/ 659916 h 6858000"/>
              <a:gd name="connsiteX68" fmla="*/ 923906 w 12192000"/>
              <a:gd name="connsiteY68" fmla="*/ 711261 h 6858000"/>
              <a:gd name="connsiteX69" fmla="*/ 874041 w 12192000"/>
              <a:gd name="connsiteY69" fmla="*/ 659470 h 6858000"/>
              <a:gd name="connsiteX70" fmla="*/ 874041 w 12192000"/>
              <a:gd name="connsiteY70" fmla="*/ 562809 h 6858000"/>
              <a:gd name="connsiteX71" fmla="*/ 865389 w 12192000"/>
              <a:gd name="connsiteY71" fmla="*/ 554101 h 6858000"/>
              <a:gd name="connsiteX72" fmla="*/ 841937 w 12192000"/>
              <a:gd name="connsiteY72" fmla="*/ 554101 h 6858000"/>
              <a:gd name="connsiteX73" fmla="*/ 1625898 w 12192000"/>
              <a:gd name="connsiteY73" fmla="*/ 548968 h 6858000"/>
              <a:gd name="connsiteX74" fmla="*/ 1525711 w 12192000"/>
              <a:gd name="connsiteY74" fmla="*/ 647861 h 6858000"/>
              <a:gd name="connsiteX75" fmla="*/ 1625898 w 12192000"/>
              <a:gd name="connsiteY75" fmla="*/ 746532 h 6858000"/>
              <a:gd name="connsiteX76" fmla="*/ 1726312 w 12192000"/>
              <a:gd name="connsiteY76" fmla="*/ 647861 h 6858000"/>
              <a:gd name="connsiteX77" fmla="*/ 1625898 w 12192000"/>
              <a:gd name="connsiteY77" fmla="*/ 548968 h 6858000"/>
              <a:gd name="connsiteX78" fmla="*/ 1451936 w 12192000"/>
              <a:gd name="connsiteY78" fmla="*/ 548743 h 6858000"/>
              <a:gd name="connsiteX79" fmla="*/ 1353346 w 12192000"/>
              <a:gd name="connsiteY79" fmla="*/ 647861 h 6858000"/>
              <a:gd name="connsiteX80" fmla="*/ 1451936 w 12192000"/>
              <a:gd name="connsiteY80" fmla="*/ 746532 h 6858000"/>
              <a:gd name="connsiteX81" fmla="*/ 1513415 w 12192000"/>
              <a:gd name="connsiteY81" fmla="*/ 727779 h 6858000"/>
              <a:gd name="connsiteX82" fmla="*/ 1515235 w 12192000"/>
              <a:gd name="connsiteY82" fmla="*/ 714832 h 6858000"/>
              <a:gd name="connsiteX83" fmla="*/ 1503398 w 12192000"/>
              <a:gd name="connsiteY83" fmla="*/ 700100 h 6858000"/>
              <a:gd name="connsiteX84" fmla="*/ 1489506 w 12192000"/>
              <a:gd name="connsiteY84" fmla="*/ 698090 h 6858000"/>
              <a:gd name="connsiteX85" fmla="*/ 1453304 w 12192000"/>
              <a:gd name="connsiteY85" fmla="*/ 709475 h 6858000"/>
              <a:gd name="connsiteX86" fmla="*/ 1395467 w 12192000"/>
              <a:gd name="connsiteY86" fmla="*/ 647861 h 6858000"/>
              <a:gd name="connsiteX87" fmla="*/ 1453304 w 12192000"/>
              <a:gd name="connsiteY87" fmla="*/ 585801 h 6858000"/>
              <a:gd name="connsiteX88" fmla="*/ 1490189 w 12192000"/>
              <a:gd name="connsiteY88" fmla="*/ 596965 h 6858000"/>
              <a:gd name="connsiteX89" fmla="*/ 1504078 w 12192000"/>
              <a:gd name="connsiteY89" fmla="*/ 595401 h 6858000"/>
              <a:gd name="connsiteX90" fmla="*/ 1515235 w 12192000"/>
              <a:gd name="connsiteY90" fmla="*/ 580222 h 6858000"/>
              <a:gd name="connsiteX91" fmla="*/ 1513415 w 12192000"/>
              <a:gd name="connsiteY91" fmla="*/ 567272 h 6858000"/>
              <a:gd name="connsiteX92" fmla="*/ 1451936 w 12192000"/>
              <a:gd name="connsiteY92" fmla="*/ 548743 h 6858000"/>
              <a:gd name="connsiteX93" fmla="*/ 1139990 w 12192000"/>
              <a:gd name="connsiteY93" fmla="*/ 548743 h 6858000"/>
              <a:gd name="connsiteX94" fmla="*/ 1043674 w 12192000"/>
              <a:gd name="connsiteY94" fmla="*/ 647415 h 6858000"/>
              <a:gd name="connsiteX95" fmla="*/ 1139536 w 12192000"/>
              <a:gd name="connsiteY95" fmla="*/ 746532 h 6858000"/>
              <a:gd name="connsiteX96" fmla="*/ 1202380 w 12192000"/>
              <a:gd name="connsiteY96" fmla="*/ 716394 h 6858000"/>
              <a:gd name="connsiteX97" fmla="*/ 1202380 w 12192000"/>
              <a:gd name="connsiteY97" fmla="*/ 732915 h 6858000"/>
              <a:gd name="connsiteX98" fmla="*/ 1211487 w 12192000"/>
              <a:gd name="connsiteY98" fmla="*/ 741396 h 6858000"/>
              <a:gd name="connsiteX99" fmla="*/ 1235168 w 12192000"/>
              <a:gd name="connsiteY99" fmla="*/ 741396 h 6858000"/>
              <a:gd name="connsiteX100" fmla="*/ 1243820 w 12192000"/>
              <a:gd name="connsiteY100" fmla="*/ 732915 h 6858000"/>
              <a:gd name="connsiteX101" fmla="*/ 1243820 w 12192000"/>
              <a:gd name="connsiteY101" fmla="*/ 563034 h 6858000"/>
              <a:gd name="connsiteX102" fmla="*/ 1235168 w 12192000"/>
              <a:gd name="connsiteY102" fmla="*/ 554101 h 6858000"/>
              <a:gd name="connsiteX103" fmla="*/ 1211487 w 12192000"/>
              <a:gd name="connsiteY103" fmla="*/ 554101 h 6858000"/>
              <a:gd name="connsiteX104" fmla="*/ 1202380 w 12192000"/>
              <a:gd name="connsiteY104" fmla="*/ 563034 h 6858000"/>
              <a:gd name="connsiteX105" fmla="*/ 1202380 w 12192000"/>
              <a:gd name="connsiteY105" fmla="*/ 578658 h 6858000"/>
              <a:gd name="connsiteX106" fmla="*/ 1139990 w 12192000"/>
              <a:gd name="connsiteY106" fmla="*/ 548743 h 6858000"/>
              <a:gd name="connsiteX107" fmla="*/ 661145 w 12192000"/>
              <a:gd name="connsiteY107" fmla="*/ 498739 h 6858000"/>
              <a:gd name="connsiteX108" fmla="*/ 761788 w 12192000"/>
              <a:gd name="connsiteY108" fmla="*/ 603214 h 6858000"/>
              <a:gd name="connsiteX109" fmla="*/ 724444 w 12192000"/>
              <a:gd name="connsiteY109" fmla="*/ 686259 h 6858000"/>
              <a:gd name="connsiteX110" fmla="*/ 705999 w 12192000"/>
              <a:gd name="connsiteY110" fmla="*/ 639601 h 6858000"/>
              <a:gd name="connsiteX111" fmla="*/ 694159 w 12192000"/>
              <a:gd name="connsiteY111" fmla="*/ 632234 h 6858000"/>
              <a:gd name="connsiteX112" fmla="*/ 670253 w 12192000"/>
              <a:gd name="connsiteY112" fmla="*/ 632234 h 6858000"/>
              <a:gd name="connsiteX113" fmla="*/ 662284 w 12192000"/>
              <a:gd name="connsiteY113" fmla="*/ 643397 h 6858000"/>
              <a:gd name="connsiteX114" fmla="*/ 686419 w 12192000"/>
              <a:gd name="connsiteY114" fmla="*/ 704787 h 6858000"/>
              <a:gd name="connsiteX115" fmla="*/ 661145 w 12192000"/>
              <a:gd name="connsiteY115" fmla="*/ 707913 h 6858000"/>
              <a:gd name="connsiteX116" fmla="*/ 560502 w 12192000"/>
              <a:gd name="connsiteY116" fmla="*/ 603214 h 6858000"/>
              <a:gd name="connsiteX117" fmla="*/ 661145 w 12192000"/>
              <a:gd name="connsiteY117" fmla="*/ 498739 h 6858000"/>
              <a:gd name="connsiteX118" fmla="*/ 1293915 w 12192000"/>
              <a:gd name="connsiteY118" fmla="*/ 465253 h 6858000"/>
              <a:gd name="connsiteX119" fmla="*/ 1284807 w 12192000"/>
              <a:gd name="connsiteY119" fmla="*/ 474183 h 6858000"/>
              <a:gd name="connsiteX120" fmla="*/ 1284807 w 12192000"/>
              <a:gd name="connsiteY120" fmla="*/ 732467 h 6858000"/>
              <a:gd name="connsiteX121" fmla="*/ 1293915 w 12192000"/>
              <a:gd name="connsiteY121" fmla="*/ 741396 h 6858000"/>
              <a:gd name="connsiteX122" fmla="*/ 1317366 w 12192000"/>
              <a:gd name="connsiteY122" fmla="*/ 741396 h 6858000"/>
              <a:gd name="connsiteX123" fmla="*/ 1326248 w 12192000"/>
              <a:gd name="connsiteY123" fmla="*/ 732467 h 6858000"/>
              <a:gd name="connsiteX124" fmla="*/ 1326248 w 12192000"/>
              <a:gd name="connsiteY124" fmla="*/ 474183 h 6858000"/>
              <a:gd name="connsiteX125" fmla="*/ 1317366 w 12192000"/>
              <a:gd name="connsiteY125" fmla="*/ 465253 h 6858000"/>
              <a:gd name="connsiteX126" fmla="*/ 1293915 w 12192000"/>
              <a:gd name="connsiteY126" fmla="*/ 465253 h 6858000"/>
              <a:gd name="connsiteX127" fmla="*/ 661145 w 12192000"/>
              <a:gd name="connsiteY127" fmla="*/ 460120 h 6858000"/>
              <a:gd name="connsiteX128" fmla="*/ 515874 w 12192000"/>
              <a:gd name="connsiteY128" fmla="*/ 603214 h 6858000"/>
              <a:gd name="connsiteX129" fmla="*/ 661145 w 12192000"/>
              <a:gd name="connsiteY129" fmla="*/ 746532 h 6858000"/>
              <a:gd name="connsiteX130" fmla="*/ 700763 w 12192000"/>
              <a:gd name="connsiteY130" fmla="*/ 741396 h 6858000"/>
              <a:gd name="connsiteX131" fmla="*/ 716475 w 12192000"/>
              <a:gd name="connsiteY131" fmla="*/ 781134 h 6858000"/>
              <a:gd name="connsiteX132" fmla="*/ 727176 w 12192000"/>
              <a:gd name="connsiteY132" fmla="*/ 788277 h 6858000"/>
              <a:gd name="connsiteX133" fmla="*/ 752222 w 12192000"/>
              <a:gd name="connsiteY133" fmla="*/ 788277 h 6858000"/>
              <a:gd name="connsiteX134" fmla="*/ 759736 w 12192000"/>
              <a:gd name="connsiteY134" fmla="*/ 776892 h 6858000"/>
              <a:gd name="connsiteX135" fmla="*/ 739471 w 12192000"/>
              <a:gd name="connsiteY135" fmla="*/ 724656 h 6858000"/>
              <a:gd name="connsiteX136" fmla="*/ 806416 w 12192000"/>
              <a:gd name="connsiteY136" fmla="*/ 603214 h 6858000"/>
              <a:gd name="connsiteX137" fmla="*/ 661145 w 12192000"/>
              <a:gd name="connsiteY137" fmla="*/ 460120 h 6858000"/>
              <a:gd name="connsiteX138" fmla="*/ 0 w 12192000"/>
              <a:gd name="connsiteY138" fmla="*/ 0 h 6858000"/>
              <a:gd name="connsiteX139" fmla="*/ 12192000 w 12192000"/>
              <a:gd name="connsiteY139" fmla="*/ 0 h 6858000"/>
              <a:gd name="connsiteX140" fmla="*/ 12192000 w 12192000"/>
              <a:gd name="connsiteY140" fmla="*/ 6858000 h 6858000"/>
              <a:gd name="connsiteX141" fmla="*/ 0 w 12192000"/>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6858000">
                <a:moveTo>
                  <a:pt x="1625898" y="586917"/>
                </a:moveTo>
                <a:cubicBezTo>
                  <a:pt x="1660280" y="586917"/>
                  <a:pt x="1684416" y="613484"/>
                  <a:pt x="1684416" y="647861"/>
                </a:cubicBezTo>
                <a:cubicBezTo>
                  <a:pt x="1684416" y="681792"/>
                  <a:pt x="1660280" y="708580"/>
                  <a:pt x="1625898" y="708580"/>
                </a:cubicBezTo>
                <a:cubicBezTo>
                  <a:pt x="1591742" y="708580"/>
                  <a:pt x="1567381" y="681792"/>
                  <a:pt x="1567381" y="647861"/>
                </a:cubicBezTo>
                <a:cubicBezTo>
                  <a:pt x="1567381" y="613484"/>
                  <a:pt x="1591742" y="586917"/>
                  <a:pt x="1625898" y="586917"/>
                </a:cubicBezTo>
                <a:close/>
                <a:moveTo>
                  <a:pt x="1144317" y="586917"/>
                </a:moveTo>
                <a:cubicBezTo>
                  <a:pt x="1178244" y="586917"/>
                  <a:pt x="1202834" y="613484"/>
                  <a:pt x="1202834" y="647861"/>
                </a:cubicBezTo>
                <a:cubicBezTo>
                  <a:pt x="1202834" y="681792"/>
                  <a:pt x="1178244" y="709029"/>
                  <a:pt x="1144317" y="709029"/>
                </a:cubicBezTo>
                <a:cubicBezTo>
                  <a:pt x="1110164" y="709029"/>
                  <a:pt x="1085799" y="681792"/>
                  <a:pt x="1085799" y="647861"/>
                </a:cubicBezTo>
                <a:cubicBezTo>
                  <a:pt x="1085799" y="613484"/>
                  <a:pt x="1110164" y="586917"/>
                  <a:pt x="1144317" y="586917"/>
                </a:cubicBezTo>
                <a:close/>
                <a:moveTo>
                  <a:pt x="1801451" y="554101"/>
                </a:moveTo>
                <a:cubicBezTo>
                  <a:pt x="1796669" y="554101"/>
                  <a:pt x="1793027" y="556557"/>
                  <a:pt x="1790979" y="561469"/>
                </a:cubicBezTo>
                <a:cubicBezTo>
                  <a:pt x="1790979" y="561469"/>
                  <a:pt x="1790979" y="561469"/>
                  <a:pt x="1724489" y="732021"/>
                </a:cubicBezTo>
                <a:cubicBezTo>
                  <a:pt x="1722669" y="736708"/>
                  <a:pt x="1724943" y="741396"/>
                  <a:pt x="1730867" y="741396"/>
                </a:cubicBezTo>
                <a:cubicBezTo>
                  <a:pt x="1730867" y="741396"/>
                  <a:pt x="1730867" y="741396"/>
                  <a:pt x="1756367" y="741396"/>
                </a:cubicBezTo>
                <a:cubicBezTo>
                  <a:pt x="1761149" y="741396"/>
                  <a:pt x="1765249" y="739164"/>
                  <a:pt x="1766843" y="734477"/>
                </a:cubicBezTo>
                <a:cubicBezTo>
                  <a:pt x="1766843" y="734477"/>
                  <a:pt x="1766843" y="734477"/>
                  <a:pt x="1815798" y="605670"/>
                </a:cubicBezTo>
                <a:cubicBezTo>
                  <a:pt x="1815798" y="605670"/>
                  <a:pt x="1815798" y="605670"/>
                  <a:pt x="1864753" y="734477"/>
                </a:cubicBezTo>
                <a:cubicBezTo>
                  <a:pt x="1866573" y="739389"/>
                  <a:pt x="1870215" y="741396"/>
                  <a:pt x="1874996" y="741396"/>
                </a:cubicBezTo>
                <a:cubicBezTo>
                  <a:pt x="1874996" y="741396"/>
                  <a:pt x="1874996" y="741396"/>
                  <a:pt x="1898451" y="741396"/>
                </a:cubicBezTo>
                <a:cubicBezTo>
                  <a:pt x="1903233" y="741396"/>
                  <a:pt x="1906875" y="739389"/>
                  <a:pt x="1908924" y="734477"/>
                </a:cubicBezTo>
                <a:cubicBezTo>
                  <a:pt x="1908924" y="734477"/>
                  <a:pt x="1908924" y="734477"/>
                  <a:pt x="1959018" y="605670"/>
                </a:cubicBezTo>
                <a:cubicBezTo>
                  <a:pt x="1959018" y="605670"/>
                  <a:pt x="1959018" y="605670"/>
                  <a:pt x="2007518" y="734477"/>
                </a:cubicBezTo>
                <a:cubicBezTo>
                  <a:pt x="2009566" y="739164"/>
                  <a:pt x="2013209" y="741396"/>
                  <a:pt x="2017993" y="741396"/>
                </a:cubicBezTo>
                <a:cubicBezTo>
                  <a:pt x="2017993" y="741396"/>
                  <a:pt x="2017993" y="741396"/>
                  <a:pt x="2042584" y="741396"/>
                </a:cubicBezTo>
                <a:cubicBezTo>
                  <a:pt x="2047365" y="741396"/>
                  <a:pt x="2051007" y="739164"/>
                  <a:pt x="2053056" y="734477"/>
                </a:cubicBezTo>
                <a:cubicBezTo>
                  <a:pt x="2053056" y="734477"/>
                  <a:pt x="2053056" y="734477"/>
                  <a:pt x="2102011" y="605670"/>
                </a:cubicBezTo>
                <a:cubicBezTo>
                  <a:pt x="2102011" y="605670"/>
                  <a:pt x="2102011" y="605670"/>
                  <a:pt x="2151650" y="734477"/>
                </a:cubicBezTo>
                <a:cubicBezTo>
                  <a:pt x="2153699" y="739389"/>
                  <a:pt x="2157341" y="741396"/>
                  <a:pt x="2162126" y="741396"/>
                </a:cubicBezTo>
                <a:cubicBezTo>
                  <a:pt x="2162126" y="741396"/>
                  <a:pt x="2162126" y="741396"/>
                  <a:pt x="2185577" y="741396"/>
                </a:cubicBezTo>
                <a:cubicBezTo>
                  <a:pt x="2190359" y="741396"/>
                  <a:pt x="2193775" y="739389"/>
                  <a:pt x="2195824" y="734477"/>
                </a:cubicBezTo>
                <a:cubicBezTo>
                  <a:pt x="2195824" y="734477"/>
                  <a:pt x="2195824" y="734477"/>
                  <a:pt x="2245234" y="606340"/>
                </a:cubicBezTo>
                <a:cubicBezTo>
                  <a:pt x="2245234" y="606340"/>
                  <a:pt x="2245234" y="606340"/>
                  <a:pt x="2293734" y="734477"/>
                </a:cubicBezTo>
                <a:cubicBezTo>
                  <a:pt x="2295328" y="739164"/>
                  <a:pt x="2299425" y="741396"/>
                  <a:pt x="2304206" y="741396"/>
                </a:cubicBezTo>
                <a:cubicBezTo>
                  <a:pt x="2304206" y="741396"/>
                  <a:pt x="2304206" y="741396"/>
                  <a:pt x="2330394" y="741396"/>
                </a:cubicBezTo>
                <a:cubicBezTo>
                  <a:pt x="2336314" y="741396"/>
                  <a:pt x="2338818" y="736708"/>
                  <a:pt x="2336769" y="732021"/>
                </a:cubicBezTo>
                <a:cubicBezTo>
                  <a:pt x="2336769" y="732021"/>
                  <a:pt x="2336769" y="732021"/>
                  <a:pt x="2270279" y="561469"/>
                </a:cubicBezTo>
                <a:cubicBezTo>
                  <a:pt x="2268230" y="556557"/>
                  <a:pt x="2264817" y="554101"/>
                  <a:pt x="2260033" y="554101"/>
                </a:cubicBezTo>
                <a:cubicBezTo>
                  <a:pt x="2260033" y="554101"/>
                  <a:pt x="2260033" y="554101"/>
                  <a:pt x="2231345" y="554101"/>
                </a:cubicBezTo>
                <a:cubicBezTo>
                  <a:pt x="2226564" y="554101"/>
                  <a:pt x="2222918" y="556557"/>
                  <a:pt x="2220869" y="561469"/>
                </a:cubicBezTo>
                <a:cubicBezTo>
                  <a:pt x="2220869" y="561469"/>
                  <a:pt x="2220869" y="561469"/>
                  <a:pt x="2174421" y="686034"/>
                </a:cubicBezTo>
                <a:cubicBezTo>
                  <a:pt x="2174421" y="686034"/>
                  <a:pt x="2174421" y="686034"/>
                  <a:pt x="2126605" y="561469"/>
                </a:cubicBezTo>
                <a:cubicBezTo>
                  <a:pt x="2124553" y="556557"/>
                  <a:pt x="2120911" y="554101"/>
                  <a:pt x="2116358" y="554101"/>
                </a:cubicBezTo>
                <a:cubicBezTo>
                  <a:pt x="2116358" y="554101"/>
                  <a:pt x="2116358" y="554101"/>
                  <a:pt x="2087896" y="554101"/>
                </a:cubicBezTo>
                <a:cubicBezTo>
                  <a:pt x="2083112" y="554101"/>
                  <a:pt x="2079699" y="556557"/>
                  <a:pt x="2077650" y="561469"/>
                </a:cubicBezTo>
                <a:cubicBezTo>
                  <a:pt x="2077650" y="561469"/>
                  <a:pt x="2077650" y="561469"/>
                  <a:pt x="2030743" y="686034"/>
                </a:cubicBezTo>
                <a:cubicBezTo>
                  <a:pt x="2030743" y="686034"/>
                  <a:pt x="2030743" y="686034"/>
                  <a:pt x="1983608" y="561469"/>
                </a:cubicBezTo>
                <a:cubicBezTo>
                  <a:pt x="1981788" y="556557"/>
                  <a:pt x="1978146" y="554101"/>
                  <a:pt x="1973365" y="554101"/>
                </a:cubicBezTo>
                <a:cubicBezTo>
                  <a:pt x="1973365" y="554101"/>
                  <a:pt x="1973365" y="554101"/>
                  <a:pt x="1945128" y="554101"/>
                </a:cubicBezTo>
                <a:cubicBezTo>
                  <a:pt x="1940347" y="554101"/>
                  <a:pt x="1936705" y="556557"/>
                  <a:pt x="1934656" y="561469"/>
                </a:cubicBezTo>
                <a:cubicBezTo>
                  <a:pt x="1934656" y="561469"/>
                  <a:pt x="1934656" y="561469"/>
                  <a:pt x="1887295" y="686034"/>
                </a:cubicBezTo>
                <a:cubicBezTo>
                  <a:pt x="1887295" y="686034"/>
                  <a:pt x="1887295" y="686034"/>
                  <a:pt x="1840389" y="561469"/>
                </a:cubicBezTo>
                <a:cubicBezTo>
                  <a:pt x="1838340" y="556557"/>
                  <a:pt x="1834923" y="554101"/>
                  <a:pt x="1830142" y="554101"/>
                </a:cubicBezTo>
                <a:cubicBezTo>
                  <a:pt x="1830142" y="554101"/>
                  <a:pt x="1830142" y="554101"/>
                  <a:pt x="1801451" y="554101"/>
                </a:cubicBezTo>
                <a:close/>
                <a:moveTo>
                  <a:pt x="841937" y="554101"/>
                </a:moveTo>
                <a:cubicBezTo>
                  <a:pt x="837152" y="554101"/>
                  <a:pt x="832600" y="557897"/>
                  <a:pt x="832600" y="562809"/>
                </a:cubicBezTo>
                <a:cubicBezTo>
                  <a:pt x="832600" y="562809"/>
                  <a:pt x="832600" y="562809"/>
                  <a:pt x="832600" y="666168"/>
                </a:cubicBezTo>
                <a:cubicBezTo>
                  <a:pt x="832600" y="714162"/>
                  <a:pt x="863340" y="746532"/>
                  <a:pt x="913205" y="746532"/>
                </a:cubicBezTo>
                <a:cubicBezTo>
                  <a:pt x="943035" y="746532"/>
                  <a:pt x="963299" y="734701"/>
                  <a:pt x="975139" y="717513"/>
                </a:cubicBezTo>
                <a:cubicBezTo>
                  <a:pt x="975139" y="717513"/>
                  <a:pt x="975139" y="717513"/>
                  <a:pt x="975139" y="733136"/>
                </a:cubicBezTo>
                <a:cubicBezTo>
                  <a:pt x="975139" y="737824"/>
                  <a:pt x="979466" y="741396"/>
                  <a:pt x="984018" y="741396"/>
                </a:cubicBezTo>
                <a:cubicBezTo>
                  <a:pt x="984018" y="741396"/>
                  <a:pt x="984018" y="741396"/>
                  <a:pt x="1007473" y="741396"/>
                </a:cubicBezTo>
                <a:cubicBezTo>
                  <a:pt x="1012254" y="741396"/>
                  <a:pt x="1016580" y="737603"/>
                  <a:pt x="1016580" y="732915"/>
                </a:cubicBezTo>
                <a:cubicBezTo>
                  <a:pt x="1016580" y="732915"/>
                  <a:pt x="1016580" y="732915"/>
                  <a:pt x="1016580" y="563034"/>
                </a:cubicBezTo>
                <a:cubicBezTo>
                  <a:pt x="1016580" y="557897"/>
                  <a:pt x="1012254" y="554101"/>
                  <a:pt x="1007473" y="554101"/>
                </a:cubicBezTo>
                <a:cubicBezTo>
                  <a:pt x="1007473" y="554101"/>
                  <a:pt x="1007473" y="554101"/>
                  <a:pt x="984018" y="554101"/>
                </a:cubicBezTo>
                <a:cubicBezTo>
                  <a:pt x="979466" y="554101"/>
                  <a:pt x="975139" y="557897"/>
                  <a:pt x="975139" y="562809"/>
                </a:cubicBezTo>
                <a:cubicBezTo>
                  <a:pt x="975139" y="562809"/>
                  <a:pt x="975139" y="562809"/>
                  <a:pt x="975139" y="659916"/>
                </a:cubicBezTo>
                <a:cubicBezTo>
                  <a:pt x="975139" y="689830"/>
                  <a:pt x="956011" y="711261"/>
                  <a:pt x="923906" y="711261"/>
                </a:cubicBezTo>
                <a:cubicBezTo>
                  <a:pt x="890892" y="711261"/>
                  <a:pt x="874041" y="690721"/>
                  <a:pt x="874041" y="659470"/>
                </a:cubicBezTo>
                <a:cubicBezTo>
                  <a:pt x="874041" y="659470"/>
                  <a:pt x="874041" y="659470"/>
                  <a:pt x="874041" y="562809"/>
                </a:cubicBezTo>
                <a:cubicBezTo>
                  <a:pt x="874041" y="557897"/>
                  <a:pt x="870170" y="554101"/>
                  <a:pt x="865389" y="554101"/>
                </a:cubicBezTo>
                <a:cubicBezTo>
                  <a:pt x="865389" y="554101"/>
                  <a:pt x="865389" y="554101"/>
                  <a:pt x="841937" y="554101"/>
                </a:cubicBezTo>
                <a:close/>
                <a:moveTo>
                  <a:pt x="1625898" y="548968"/>
                </a:moveTo>
                <a:cubicBezTo>
                  <a:pt x="1570110" y="548968"/>
                  <a:pt x="1525711" y="592053"/>
                  <a:pt x="1525711" y="647861"/>
                </a:cubicBezTo>
                <a:cubicBezTo>
                  <a:pt x="1525711" y="703893"/>
                  <a:pt x="1570110" y="746532"/>
                  <a:pt x="1625898" y="746532"/>
                </a:cubicBezTo>
                <a:cubicBezTo>
                  <a:pt x="1681683" y="746532"/>
                  <a:pt x="1726312" y="703893"/>
                  <a:pt x="1726312" y="647861"/>
                </a:cubicBezTo>
                <a:cubicBezTo>
                  <a:pt x="1726312" y="592053"/>
                  <a:pt x="1681683" y="548968"/>
                  <a:pt x="1625898" y="548968"/>
                </a:cubicBezTo>
                <a:close/>
                <a:moveTo>
                  <a:pt x="1451936" y="548743"/>
                </a:moveTo>
                <a:cubicBezTo>
                  <a:pt x="1392734" y="548743"/>
                  <a:pt x="1353346" y="591608"/>
                  <a:pt x="1353346" y="647861"/>
                </a:cubicBezTo>
                <a:cubicBezTo>
                  <a:pt x="1353346" y="703893"/>
                  <a:pt x="1392734" y="746532"/>
                  <a:pt x="1451936" y="746532"/>
                </a:cubicBezTo>
                <a:cubicBezTo>
                  <a:pt x="1475391" y="746532"/>
                  <a:pt x="1497019" y="739834"/>
                  <a:pt x="1513415" y="727779"/>
                </a:cubicBezTo>
                <a:cubicBezTo>
                  <a:pt x="1516148" y="725772"/>
                  <a:pt x="1520474" y="721085"/>
                  <a:pt x="1515235" y="714832"/>
                </a:cubicBezTo>
                <a:lnTo>
                  <a:pt x="1503398" y="700100"/>
                </a:lnTo>
                <a:cubicBezTo>
                  <a:pt x="1498613" y="693848"/>
                  <a:pt x="1493832" y="695858"/>
                  <a:pt x="1489506" y="698090"/>
                </a:cubicBezTo>
                <a:cubicBezTo>
                  <a:pt x="1479033" y="703893"/>
                  <a:pt x="1467418" y="709475"/>
                  <a:pt x="1453304" y="709475"/>
                </a:cubicBezTo>
                <a:cubicBezTo>
                  <a:pt x="1418463" y="709475"/>
                  <a:pt x="1395467" y="682462"/>
                  <a:pt x="1395467" y="647861"/>
                </a:cubicBezTo>
                <a:cubicBezTo>
                  <a:pt x="1395467" y="613038"/>
                  <a:pt x="1418463" y="585801"/>
                  <a:pt x="1453304" y="585801"/>
                </a:cubicBezTo>
                <a:cubicBezTo>
                  <a:pt x="1467418" y="585801"/>
                  <a:pt x="1479943" y="590713"/>
                  <a:pt x="1490189" y="596965"/>
                </a:cubicBezTo>
                <a:cubicBezTo>
                  <a:pt x="1494516" y="599867"/>
                  <a:pt x="1499752" y="601428"/>
                  <a:pt x="1504078" y="595401"/>
                </a:cubicBezTo>
                <a:cubicBezTo>
                  <a:pt x="1504078" y="595401"/>
                  <a:pt x="1504078" y="595401"/>
                  <a:pt x="1515235" y="580222"/>
                </a:cubicBezTo>
                <a:cubicBezTo>
                  <a:pt x="1520019" y="573525"/>
                  <a:pt x="1516148" y="569283"/>
                  <a:pt x="1513415" y="567272"/>
                </a:cubicBezTo>
                <a:cubicBezTo>
                  <a:pt x="1497019" y="555220"/>
                  <a:pt x="1475391" y="548743"/>
                  <a:pt x="1451936" y="548743"/>
                </a:cubicBezTo>
                <a:close/>
                <a:moveTo>
                  <a:pt x="1139990" y="548743"/>
                </a:moveTo>
                <a:cubicBezTo>
                  <a:pt x="1088303" y="548743"/>
                  <a:pt x="1043674" y="588927"/>
                  <a:pt x="1043674" y="647415"/>
                </a:cubicBezTo>
                <a:cubicBezTo>
                  <a:pt x="1043674" y="706794"/>
                  <a:pt x="1088303" y="746532"/>
                  <a:pt x="1139536" y="746532"/>
                </a:cubicBezTo>
                <a:cubicBezTo>
                  <a:pt x="1167317" y="746532"/>
                  <a:pt x="1190084" y="734031"/>
                  <a:pt x="1202380" y="716394"/>
                </a:cubicBezTo>
                <a:cubicBezTo>
                  <a:pt x="1202380" y="732915"/>
                  <a:pt x="1202380" y="732915"/>
                  <a:pt x="1202380" y="732915"/>
                </a:cubicBezTo>
                <a:cubicBezTo>
                  <a:pt x="1202380" y="737603"/>
                  <a:pt x="1206935" y="741396"/>
                  <a:pt x="1211487" y="741396"/>
                </a:cubicBezTo>
                <a:cubicBezTo>
                  <a:pt x="1235168" y="741396"/>
                  <a:pt x="1235168" y="741396"/>
                  <a:pt x="1235168" y="741396"/>
                </a:cubicBezTo>
                <a:cubicBezTo>
                  <a:pt x="1239949" y="741396"/>
                  <a:pt x="1243820" y="737603"/>
                  <a:pt x="1243820" y="732915"/>
                </a:cubicBezTo>
                <a:cubicBezTo>
                  <a:pt x="1243820" y="563034"/>
                  <a:pt x="1243820" y="563034"/>
                  <a:pt x="1243820" y="563034"/>
                </a:cubicBezTo>
                <a:cubicBezTo>
                  <a:pt x="1243820" y="557897"/>
                  <a:pt x="1239949" y="554101"/>
                  <a:pt x="1235168" y="554101"/>
                </a:cubicBezTo>
                <a:cubicBezTo>
                  <a:pt x="1211487" y="554101"/>
                  <a:pt x="1211487" y="554101"/>
                  <a:pt x="1211487" y="554101"/>
                </a:cubicBezTo>
                <a:cubicBezTo>
                  <a:pt x="1206935" y="554101"/>
                  <a:pt x="1202380" y="557897"/>
                  <a:pt x="1202380" y="563034"/>
                </a:cubicBezTo>
                <a:cubicBezTo>
                  <a:pt x="1202380" y="578658"/>
                  <a:pt x="1202380" y="578658"/>
                  <a:pt x="1202380" y="578658"/>
                </a:cubicBezTo>
                <a:cubicBezTo>
                  <a:pt x="1190539" y="561023"/>
                  <a:pt x="1167317" y="548743"/>
                  <a:pt x="1139990" y="548743"/>
                </a:cubicBezTo>
                <a:close/>
                <a:moveTo>
                  <a:pt x="661145" y="498739"/>
                </a:moveTo>
                <a:cubicBezTo>
                  <a:pt x="720117" y="498739"/>
                  <a:pt x="761788" y="544056"/>
                  <a:pt x="761788" y="603214"/>
                </a:cubicBezTo>
                <a:cubicBezTo>
                  <a:pt x="761788" y="637816"/>
                  <a:pt x="747670" y="667505"/>
                  <a:pt x="724444" y="686259"/>
                </a:cubicBezTo>
                <a:cubicBezTo>
                  <a:pt x="705999" y="639601"/>
                  <a:pt x="705999" y="639601"/>
                  <a:pt x="705999" y="639601"/>
                </a:cubicBezTo>
                <a:cubicBezTo>
                  <a:pt x="704406" y="635584"/>
                  <a:pt x="701218" y="632234"/>
                  <a:pt x="694159" y="632234"/>
                </a:cubicBezTo>
                <a:cubicBezTo>
                  <a:pt x="670253" y="632234"/>
                  <a:pt x="670253" y="632234"/>
                  <a:pt x="670253" y="632234"/>
                </a:cubicBezTo>
                <a:cubicBezTo>
                  <a:pt x="664332" y="632234"/>
                  <a:pt x="659551" y="636030"/>
                  <a:pt x="662284" y="643397"/>
                </a:cubicBezTo>
                <a:cubicBezTo>
                  <a:pt x="686419" y="704787"/>
                  <a:pt x="686419" y="704787"/>
                  <a:pt x="686419" y="704787"/>
                </a:cubicBezTo>
                <a:cubicBezTo>
                  <a:pt x="678451" y="706794"/>
                  <a:pt x="670024" y="707913"/>
                  <a:pt x="661145" y="707913"/>
                </a:cubicBezTo>
                <a:cubicBezTo>
                  <a:pt x="602169" y="707913"/>
                  <a:pt x="560502" y="662597"/>
                  <a:pt x="560502" y="603214"/>
                </a:cubicBezTo>
                <a:cubicBezTo>
                  <a:pt x="560502" y="544056"/>
                  <a:pt x="602169" y="498739"/>
                  <a:pt x="661145" y="498739"/>
                </a:cubicBezTo>
                <a:close/>
                <a:moveTo>
                  <a:pt x="1293915" y="465253"/>
                </a:moveTo>
                <a:cubicBezTo>
                  <a:pt x="1289133" y="465253"/>
                  <a:pt x="1284807" y="469495"/>
                  <a:pt x="1284807" y="474183"/>
                </a:cubicBezTo>
                <a:cubicBezTo>
                  <a:pt x="1284807" y="474183"/>
                  <a:pt x="1284807" y="474183"/>
                  <a:pt x="1284807" y="732467"/>
                </a:cubicBezTo>
                <a:cubicBezTo>
                  <a:pt x="1284807" y="737157"/>
                  <a:pt x="1289133" y="741396"/>
                  <a:pt x="1293915" y="741396"/>
                </a:cubicBezTo>
                <a:cubicBezTo>
                  <a:pt x="1293915" y="741396"/>
                  <a:pt x="1293915" y="741396"/>
                  <a:pt x="1317366" y="741396"/>
                </a:cubicBezTo>
                <a:cubicBezTo>
                  <a:pt x="1322606" y="741396"/>
                  <a:pt x="1326248" y="737157"/>
                  <a:pt x="1326248" y="732467"/>
                </a:cubicBezTo>
                <a:cubicBezTo>
                  <a:pt x="1326248" y="732467"/>
                  <a:pt x="1326248" y="732467"/>
                  <a:pt x="1326248" y="474183"/>
                </a:cubicBezTo>
                <a:cubicBezTo>
                  <a:pt x="1326248" y="469495"/>
                  <a:pt x="1322606" y="465253"/>
                  <a:pt x="1317366" y="465253"/>
                </a:cubicBezTo>
                <a:cubicBezTo>
                  <a:pt x="1317366" y="465253"/>
                  <a:pt x="1317366" y="465253"/>
                  <a:pt x="1293915" y="465253"/>
                </a:cubicBezTo>
                <a:close/>
                <a:moveTo>
                  <a:pt x="661145" y="460120"/>
                </a:moveTo>
                <a:cubicBezTo>
                  <a:pt x="580766" y="460120"/>
                  <a:pt x="515874" y="521285"/>
                  <a:pt x="515874" y="603214"/>
                </a:cubicBezTo>
                <a:cubicBezTo>
                  <a:pt x="515874" y="685143"/>
                  <a:pt x="580766" y="746532"/>
                  <a:pt x="661145" y="746532"/>
                </a:cubicBezTo>
                <a:cubicBezTo>
                  <a:pt x="674805" y="746532"/>
                  <a:pt x="688239" y="744746"/>
                  <a:pt x="700763" y="741396"/>
                </a:cubicBezTo>
                <a:cubicBezTo>
                  <a:pt x="716475" y="781134"/>
                  <a:pt x="716475" y="781134"/>
                  <a:pt x="716475" y="781134"/>
                </a:cubicBezTo>
                <a:cubicBezTo>
                  <a:pt x="718069" y="785597"/>
                  <a:pt x="721256" y="788277"/>
                  <a:pt x="727176" y="788277"/>
                </a:cubicBezTo>
                <a:cubicBezTo>
                  <a:pt x="752222" y="788277"/>
                  <a:pt x="752222" y="788277"/>
                  <a:pt x="752222" y="788277"/>
                </a:cubicBezTo>
                <a:cubicBezTo>
                  <a:pt x="758142" y="788277"/>
                  <a:pt x="762697" y="784260"/>
                  <a:pt x="759736" y="776892"/>
                </a:cubicBezTo>
                <a:cubicBezTo>
                  <a:pt x="739471" y="724656"/>
                  <a:pt x="739471" y="724656"/>
                  <a:pt x="739471" y="724656"/>
                </a:cubicBezTo>
                <a:cubicBezTo>
                  <a:pt x="779774" y="699875"/>
                  <a:pt x="806416" y="655899"/>
                  <a:pt x="806416" y="603214"/>
                </a:cubicBezTo>
                <a:cubicBezTo>
                  <a:pt x="806416" y="521285"/>
                  <a:pt x="741520" y="460120"/>
                  <a:pt x="661145" y="460120"/>
                </a:cubicBezTo>
                <a:close/>
                <a:moveTo>
                  <a:pt x="0" y="0"/>
                </a:moveTo>
                <a:lnTo>
                  <a:pt x="12192000" y="0"/>
                </a:lnTo>
                <a:lnTo>
                  <a:pt x="12192000" y="6858000"/>
                </a:lnTo>
                <a:lnTo>
                  <a:pt x="0" y="6858000"/>
                </a:lnTo>
                <a:close/>
              </a:path>
            </a:pathLst>
          </a:custGeom>
          <a:gradFill>
            <a:gsLst>
              <a:gs pos="39000">
                <a:srgbClr val="202B3F">
                  <a:alpha val="65483"/>
                </a:srgbClr>
              </a:gs>
              <a:gs pos="0">
                <a:srgbClr val="202B3F">
                  <a:alpha val="73000"/>
                </a:srgbClr>
              </a:gs>
              <a:gs pos="99000">
                <a:srgbClr val="202B3F">
                  <a:alpha val="0"/>
                </a:srgbClr>
              </a:gs>
            </a:gsLst>
            <a:lin ang="0" scaled="0"/>
          </a:gradFill>
        </p:spPr>
        <p:txBody>
          <a:bodyPr wrap="square" lIns="72000">
            <a:noAutofit/>
          </a:bodyPr>
          <a:lstStyle>
            <a:lvl1pPr>
              <a:defRPr>
                <a:noFill/>
              </a:defRPr>
            </a:lvl1pPr>
          </a:lstStyle>
          <a:p>
            <a:pPr lvl="0"/>
            <a:r>
              <a:rPr lang="en-US"/>
              <a:t>Click to edit Master text styles</a:t>
            </a:r>
          </a:p>
        </p:txBody>
      </p:sp>
      <p:sp>
        <p:nvSpPr>
          <p:cNvPr id="47" name="Graphic 34">
            <a:extLst>
              <a:ext uri="{FF2B5EF4-FFF2-40B4-BE49-F238E27FC236}">
                <a16:creationId xmlns:a16="http://schemas.microsoft.com/office/drawing/2014/main" id="{9B9819F6-CC6A-D170-1AD4-5296A4CE8A14}"/>
              </a:ext>
            </a:extLst>
          </p:cNvPr>
          <p:cNvSpPr>
            <a:spLocks noChangeAspect="1"/>
          </p:cNvSpPr>
          <p:nvPr userDrawn="1"/>
        </p:nvSpPr>
        <p:spPr>
          <a:xfrm>
            <a:off x="515936" y="460180"/>
            <a:ext cx="1821600" cy="328157"/>
          </a:xfrm>
          <a:custGeom>
            <a:avLst/>
            <a:gdLst>
              <a:gd name="connsiteX0" fmla="*/ 1326970 w 4917659"/>
              <a:gd name="connsiteY0" fmla="*/ 258982 h 904875"/>
              <a:gd name="connsiteX1" fmla="*/ 1351557 w 4917659"/>
              <a:gd name="connsiteY1" fmla="*/ 283613 h 904875"/>
              <a:gd name="connsiteX2" fmla="*/ 1351557 w 4917659"/>
              <a:gd name="connsiteY2" fmla="*/ 752053 h 904875"/>
              <a:gd name="connsiteX3" fmla="*/ 1326970 w 4917659"/>
              <a:gd name="connsiteY3" fmla="*/ 775437 h 904875"/>
              <a:gd name="connsiteX4" fmla="*/ 1263650 w 4917659"/>
              <a:gd name="connsiteY4" fmla="*/ 775437 h 904875"/>
              <a:gd name="connsiteX5" fmla="*/ 1239681 w 4917659"/>
              <a:gd name="connsiteY5" fmla="*/ 752662 h 904875"/>
              <a:gd name="connsiteX6" fmla="*/ 1239681 w 4917659"/>
              <a:gd name="connsiteY6" fmla="*/ 709581 h 904875"/>
              <a:gd name="connsiteX7" fmla="*/ 1072481 w 4917659"/>
              <a:gd name="connsiteY7" fmla="*/ 789600 h 904875"/>
              <a:gd name="connsiteX8" fmla="*/ 854878 w 4917659"/>
              <a:gd name="connsiteY8" fmla="*/ 568001 h 904875"/>
              <a:gd name="connsiteX9" fmla="*/ 854878 w 4917659"/>
              <a:gd name="connsiteY9" fmla="*/ 282994 h 904875"/>
              <a:gd name="connsiteX10" fmla="*/ 880084 w 4917659"/>
              <a:gd name="connsiteY10" fmla="*/ 258982 h 904875"/>
              <a:gd name="connsiteX11" fmla="*/ 943395 w 4917659"/>
              <a:gd name="connsiteY11" fmla="*/ 258982 h 904875"/>
              <a:gd name="connsiteX12" fmla="*/ 966754 w 4917659"/>
              <a:gd name="connsiteY12" fmla="*/ 282994 h 904875"/>
              <a:gd name="connsiteX13" fmla="*/ 966754 w 4917659"/>
              <a:gd name="connsiteY13" fmla="*/ 549532 h 904875"/>
              <a:gd name="connsiteX14" fmla="*/ 1101371 w 4917659"/>
              <a:gd name="connsiteY14" fmla="*/ 692341 h 904875"/>
              <a:gd name="connsiteX15" fmla="*/ 1239681 w 4917659"/>
              <a:gd name="connsiteY15" fmla="*/ 550761 h 904875"/>
              <a:gd name="connsiteX16" fmla="*/ 1239681 w 4917659"/>
              <a:gd name="connsiteY16" fmla="*/ 282994 h 904875"/>
              <a:gd name="connsiteX17" fmla="*/ 1263650 w 4917659"/>
              <a:gd name="connsiteY17" fmla="*/ 258982 h 904875"/>
              <a:gd name="connsiteX18" fmla="*/ 1326970 w 4917659"/>
              <a:gd name="connsiteY18" fmla="*/ 258982 h 904875"/>
              <a:gd name="connsiteX19" fmla="*/ 392011 w 4917659"/>
              <a:gd name="connsiteY19" fmla="*/ -165 h 904875"/>
              <a:gd name="connsiteX20" fmla="*/ -169 w 4917659"/>
              <a:gd name="connsiteY20" fmla="*/ 394408 h 904875"/>
              <a:gd name="connsiteX21" fmla="*/ 392011 w 4917659"/>
              <a:gd name="connsiteY21" fmla="*/ 789600 h 904875"/>
              <a:gd name="connsiteX22" fmla="*/ 498966 w 4917659"/>
              <a:gd name="connsiteY22" fmla="*/ 775437 h 904875"/>
              <a:gd name="connsiteX23" fmla="*/ 541382 w 4917659"/>
              <a:gd name="connsiteY23" fmla="*/ 885012 h 904875"/>
              <a:gd name="connsiteX24" fmla="*/ 570272 w 4917659"/>
              <a:gd name="connsiteY24" fmla="*/ 904710 h 904875"/>
              <a:gd name="connsiteX25" fmla="*/ 637885 w 4917659"/>
              <a:gd name="connsiteY25" fmla="*/ 904710 h 904875"/>
              <a:gd name="connsiteX26" fmla="*/ 658170 w 4917659"/>
              <a:gd name="connsiteY26" fmla="*/ 873316 h 904875"/>
              <a:gd name="connsiteX27" fmla="*/ 603464 w 4917659"/>
              <a:gd name="connsiteY27" fmla="*/ 729279 h 904875"/>
              <a:gd name="connsiteX28" fmla="*/ 784191 w 4917659"/>
              <a:gd name="connsiteY28" fmla="*/ 394408 h 904875"/>
              <a:gd name="connsiteX29" fmla="*/ 392011 w 4917659"/>
              <a:gd name="connsiteY29" fmla="*/ -165 h 904875"/>
              <a:gd name="connsiteX30" fmla="*/ 562895 w 4917659"/>
              <a:gd name="connsiteY30" fmla="*/ 623399 h 904875"/>
              <a:gd name="connsiteX31" fmla="*/ 513101 w 4917659"/>
              <a:gd name="connsiteY31" fmla="*/ 494744 h 904875"/>
              <a:gd name="connsiteX32" fmla="*/ 481137 w 4917659"/>
              <a:gd name="connsiteY32" fmla="*/ 474428 h 904875"/>
              <a:gd name="connsiteX33" fmla="*/ 416598 w 4917659"/>
              <a:gd name="connsiteY33" fmla="*/ 474428 h 904875"/>
              <a:gd name="connsiteX34" fmla="*/ 395085 w 4917659"/>
              <a:gd name="connsiteY34" fmla="*/ 505212 h 904875"/>
              <a:gd name="connsiteX35" fmla="*/ 460243 w 4917659"/>
              <a:gd name="connsiteY35" fmla="*/ 674491 h 904875"/>
              <a:gd name="connsiteX36" fmla="*/ 392011 w 4917659"/>
              <a:gd name="connsiteY36" fmla="*/ 683111 h 904875"/>
              <a:gd name="connsiteX37" fmla="*/ 120312 w 4917659"/>
              <a:gd name="connsiteY37" fmla="*/ 394408 h 904875"/>
              <a:gd name="connsiteX38" fmla="*/ 392011 w 4917659"/>
              <a:gd name="connsiteY38" fmla="*/ 106324 h 904875"/>
              <a:gd name="connsiteX39" fmla="*/ 663710 w 4917659"/>
              <a:gd name="connsiteY39" fmla="*/ 394408 h 904875"/>
              <a:gd name="connsiteX40" fmla="*/ 562895 w 4917659"/>
              <a:gd name="connsiteY40" fmla="*/ 623399 h 904875"/>
              <a:gd name="connsiteX41" fmla="*/ 4915587 w 4917659"/>
              <a:gd name="connsiteY41" fmla="*/ 749586 h 904875"/>
              <a:gd name="connsiteX42" fmla="*/ 4898377 w 4917659"/>
              <a:gd name="connsiteY42" fmla="*/ 775437 h 904875"/>
              <a:gd name="connsiteX43" fmla="*/ 4827680 w 4917659"/>
              <a:gd name="connsiteY43" fmla="*/ 775437 h 904875"/>
              <a:gd name="connsiteX44" fmla="*/ 4799409 w 4917659"/>
              <a:gd name="connsiteY44" fmla="*/ 756358 h 904875"/>
              <a:gd name="connsiteX45" fmla="*/ 4668476 w 4917659"/>
              <a:gd name="connsiteY45" fmla="*/ 403028 h 904875"/>
              <a:gd name="connsiteX46" fmla="*/ 4535087 w 4917659"/>
              <a:gd name="connsiteY46" fmla="*/ 756358 h 904875"/>
              <a:gd name="connsiteX47" fmla="*/ 4507425 w 4917659"/>
              <a:gd name="connsiteY47" fmla="*/ 775437 h 904875"/>
              <a:gd name="connsiteX48" fmla="*/ 4444114 w 4917659"/>
              <a:gd name="connsiteY48" fmla="*/ 775437 h 904875"/>
              <a:gd name="connsiteX49" fmla="*/ 4415834 w 4917659"/>
              <a:gd name="connsiteY49" fmla="*/ 756358 h 904875"/>
              <a:gd name="connsiteX50" fmla="*/ 4281827 w 4917659"/>
              <a:gd name="connsiteY50" fmla="*/ 401180 h 904875"/>
              <a:gd name="connsiteX51" fmla="*/ 4149665 w 4917659"/>
              <a:gd name="connsiteY51" fmla="*/ 756358 h 904875"/>
              <a:gd name="connsiteX52" fmla="*/ 4121394 w 4917659"/>
              <a:gd name="connsiteY52" fmla="*/ 775437 h 904875"/>
              <a:gd name="connsiteX53" fmla="*/ 4055009 w 4917659"/>
              <a:gd name="connsiteY53" fmla="*/ 775437 h 904875"/>
              <a:gd name="connsiteX54" fmla="*/ 4026729 w 4917659"/>
              <a:gd name="connsiteY54" fmla="*/ 756358 h 904875"/>
              <a:gd name="connsiteX55" fmla="*/ 3895796 w 4917659"/>
              <a:gd name="connsiteY55" fmla="*/ 401180 h 904875"/>
              <a:gd name="connsiteX56" fmla="*/ 3760560 w 4917659"/>
              <a:gd name="connsiteY56" fmla="*/ 756358 h 904875"/>
              <a:gd name="connsiteX57" fmla="*/ 3732289 w 4917659"/>
              <a:gd name="connsiteY57" fmla="*/ 775437 h 904875"/>
              <a:gd name="connsiteX58" fmla="*/ 3668969 w 4917659"/>
              <a:gd name="connsiteY58" fmla="*/ 775437 h 904875"/>
              <a:gd name="connsiteX59" fmla="*/ 3641317 w 4917659"/>
              <a:gd name="connsiteY59" fmla="*/ 756358 h 904875"/>
              <a:gd name="connsiteX60" fmla="*/ 3509156 w 4917659"/>
              <a:gd name="connsiteY60" fmla="*/ 401180 h 904875"/>
              <a:gd name="connsiteX61" fmla="*/ 3376995 w 4917659"/>
              <a:gd name="connsiteY61" fmla="*/ 756358 h 904875"/>
              <a:gd name="connsiteX62" fmla="*/ 3348714 w 4917659"/>
              <a:gd name="connsiteY62" fmla="*/ 775437 h 904875"/>
              <a:gd name="connsiteX63" fmla="*/ 3279873 w 4917659"/>
              <a:gd name="connsiteY63" fmla="*/ 775437 h 904875"/>
              <a:gd name="connsiteX64" fmla="*/ 3262653 w 4917659"/>
              <a:gd name="connsiteY64" fmla="*/ 749586 h 904875"/>
              <a:gd name="connsiteX65" fmla="*/ 3442152 w 4917659"/>
              <a:gd name="connsiteY65" fmla="*/ 279298 h 904875"/>
              <a:gd name="connsiteX66" fmla="*/ 3470423 w 4917659"/>
              <a:gd name="connsiteY66" fmla="*/ 258982 h 904875"/>
              <a:gd name="connsiteX67" fmla="*/ 3547879 w 4917659"/>
              <a:gd name="connsiteY67" fmla="*/ 258982 h 904875"/>
              <a:gd name="connsiteX68" fmla="*/ 3575541 w 4917659"/>
              <a:gd name="connsiteY68" fmla="*/ 279298 h 904875"/>
              <a:gd name="connsiteX69" fmla="*/ 3702171 w 4917659"/>
              <a:gd name="connsiteY69" fmla="*/ 622780 h 904875"/>
              <a:gd name="connsiteX70" fmla="*/ 3830029 w 4917659"/>
              <a:gd name="connsiteY70" fmla="*/ 279298 h 904875"/>
              <a:gd name="connsiteX71" fmla="*/ 3858300 w 4917659"/>
              <a:gd name="connsiteY71" fmla="*/ 258982 h 904875"/>
              <a:gd name="connsiteX72" fmla="*/ 3934528 w 4917659"/>
              <a:gd name="connsiteY72" fmla="*/ 258982 h 904875"/>
              <a:gd name="connsiteX73" fmla="*/ 3962181 w 4917659"/>
              <a:gd name="connsiteY73" fmla="*/ 279298 h 904875"/>
              <a:gd name="connsiteX74" fmla="*/ 4089430 w 4917659"/>
              <a:gd name="connsiteY74" fmla="*/ 622780 h 904875"/>
              <a:gd name="connsiteX75" fmla="*/ 4216060 w 4917659"/>
              <a:gd name="connsiteY75" fmla="*/ 279298 h 904875"/>
              <a:gd name="connsiteX76" fmla="*/ 4243722 w 4917659"/>
              <a:gd name="connsiteY76" fmla="*/ 258982 h 904875"/>
              <a:gd name="connsiteX77" fmla="*/ 4320559 w 4917659"/>
              <a:gd name="connsiteY77" fmla="*/ 258982 h 904875"/>
              <a:gd name="connsiteX78" fmla="*/ 4348221 w 4917659"/>
              <a:gd name="connsiteY78" fmla="*/ 279298 h 904875"/>
              <a:gd name="connsiteX79" fmla="*/ 4477307 w 4917659"/>
              <a:gd name="connsiteY79" fmla="*/ 622780 h 904875"/>
              <a:gd name="connsiteX80" fmla="*/ 4602700 w 4917659"/>
              <a:gd name="connsiteY80" fmla="*/ 279298 h 904875"/>
              <a:gd name="connsiteX81" fmla="*/ 4630981 w 4917659"/>
              <a:gd name="connsiteY81" fmla="*/ 258982 h 904875"/>
              <a:gd name="connsiteX82" fmla="*/ 4708427 w 4917659"/>
              <a:gd name="connsiteY82" fmla="*/ 258982 h 904875"/>
              <a:gd name="connsiteX83" fmla="*/ 4736089 w 4917659"/>
              <a:gd name="connsiteY83" fmla="*/ 279298 h 904875"/>
              <a:gd name="connsiteX84" fmla="*/ 4915587 w 4917659"/>
              <a:gd name="connsiteY84" fmla="*/ 749586 h 904875"/>
              <a:gd name="connsiteX85" fmla="*/ 1941664 w 4917659"/>
              <a:gd name="connsiteY85" fmla="*/ 258982 h 904875"/>
              <a:gd name="connsiteX86" fmla="*/ 1877735 w 4917659"/>
              <a:gd name="connsiteY86" fmla="*/ 258982 h 904875"/>
              <a:gd name="connsiteX87" fmla="*/ 1853148 w 4917659"/>
              <a:gd name="connsiteY87" fmla="*/ 283613 h 904875"/>
              <a:gd name="connsiteX88" fmla="*/ 1853148 w 4917659"/>
              <a:gd name="connsiteY88" fmla="*/ 326695 h 904875"/>
              <a:gd name="connsiteX89" fmla="*/ 1684720 w 4917659"/>
              <a:gd name="connsiteY89" fmla="*/ 244208 h 904875"/>
              <a:gd name="connsiteX90" fmla="*/ 1424700 w 4917659"/>
              <a:gd name="connsiteY90" fmla="*/ 516290 h 904875"/>
              <a:gd name="connsiteX91" fmla="*/ 1683492 w 4917659"/>
              <a:gd name="connsiteY91" fmla="*/ 789600 h 904875"/>
              <a:gd name="connsiteX92" fmla="*/ 1853148 w 4917659"/>
              <a:gd name="connsiteY92" fmla="*/ 706495 h 904875"/>
              <a:gd name="connsiteX93" fmla="*/ 1853148 w 4917659"/>
              <a:gd name="connsiteY93" fmla="*/ 752053 h 904875"/>
              <a:gd name="connsiteX94" fmla="*/ 1877735 w 4917659"/>
              <a:gd name="connsiteY94" fmla="*/ 775437 h 904875"/>
              <a:gd name="connsiteX95" fmla="*/ 1941664 w 4917659"/>
              <a:gd name="connsiteY95" fmla="*/ 775437 h 904875"/>
              <a:gd name="connsiteX96" fmla="*/ 1965023 w 4917659"/>
              <a:gd name="connsiteY96" fmla="*/ 752053 h 904875"/>
              <a:gd name="connsiteX97" fmla="*/ 1965023 w 4917659"/>
              <a:gd name="connsiteY97" fmla="*/ 283613 h 904875"/>
              <a:gd name="connsiteX98" fmla="*/ 1941664 w 4917659"/>
              <a:gd name="connsiteY98" fmla="*/ 258982 h 904875"/>
              <a:gd name="connsiteX99" fmla="*/ 1696399 w 4917659"/>
              <a:gd name="connsiteY99" fmla="*/ 686187 h 904875"/>
              <a:gd name="connsiteX100" fmla="*/ 1538423 w 4917659"/>
              <a:gd name="connsiteY100" fmla="*/ 517519 h 904875"/>
              <a:gd name="connsiteX101" fmla="*/ 1696399 w 4917659"/>
              <a:gd name="connsiteY101" fmla="*/ 349469 h 904875"/>
              <a:gd name="connsiteX102" fmla="*/ 1854375 w 4917659"/>
              <a:gd name="connsiteY102" fmla="*/ 517519 h 904875"/>
              <a:gd name="connsiteX103" fmla="*/ 1696399 w 4917659"/>
              <a:gd name="connsiteY103" fmla="*/ 686187 h 904875"/>
              <a:gd name="connsiteX104" fmla="*/ 2697743 w 4917659"/>
              <a:gd name="connsiteY104" fmla="*/ 702190 h 904875"/>
              <a:gd name="connsiteX105" fmla="*/ 2692831 w 4917659"/>
              <a:gd name="connsiteY105" fmla="*/ 737889 h 904875"/>
              <a:gd name="connsiteX106" fmla="*/ 2526859 w 4917659"/>
              <a:gd name="connsiteY106" fmla="*/ 789600 h 904875"/>
              <a:gd name="connsiteX107" fmla="*/ 2260701 w 4917659"/>
              <a:gd name="connsiteY107" fmla="*/ 517519 h 904875"/>
              <a:gd name="connsiteX108" fmla="*/ 2526859 w 4917659"/>
              <a:gd name="connsiteY108" fmla="*/ 244208 h 904875"/>
              <a:gd name="connsiteX109" fmla="*/ 2692831 w 4917659"/>
              <a:gd name="connsiteY109" fmla="*/ 295301 h 904875"/>
              <a:gd name="connsiteX110" fmla="*/ 2697743 w 4917659"/>
              <a:gd name="connsiteY110" fmla="*/ 331010 h 904875"/>
              <a:gd name="connsiteX111" fmla="*/ 2667625 w 4917659"/>
              <a:gd name="connsiteY111" fmla="*/ 372863 h 904875"/>
              <a:gd name="connsiteX112" fmla="*/ 2630130 w 4917659"/>
              <a:gd name="connsiteY112" fmla="*/ 377177 h 904875"/>
              <a:gd name="connsiteX113" fmla="*/ 2530553 w 4917659"/>
              <a:gd name="connsiteY113" fmla="*/ 346393 h 904875"/>
              <a:gd name="connsiteX114" fmla="*/ 2374414 w 4917659"/>
              <a:gd name="connsiteY114" fmla="*/ 517519 h 904875"/>
              <a:gd name="connsiteX115" fmla="*/ 2530553 w 4917659"/>
              <a:gd name="connsiteY115" fmla="*/ 687416 h 904875"/>
              <a:gd name="connsiteX116" fmla="*/ 2628284 w 4917659"/>
              <a:gd name="connsiteY116" fmla="*/ 656022 h 904875"/>
              <a:gd name="connsiteX117" fmla="*/ 2665788 w 4917659"/>
              <a:gd name="connsiteY117" fmla="*/ 661565 h 904875"/>
              <a:gd name="connsiteX118" fmla="*/ 2697743 w 4917659"/>
              <a:gd name="connsiteY118" fmla="*/ 702190 h 904875"/>
              <a:gd name="connsiteX119" fmla="*/ 2996495 w 4917659"/>
              <a:gd name="connsiteY119" fmla="*/ 244827 h 904875"/>
              <a:gd name="connsiteX120" fmla="*/ 2726024 w 4917659"/>
              <a:gd name="connsiteY120" fmla="*/ 517519 h 904875"/>
              <a:gd name="connsiteX121" fmla="*/ 2996495 w 4917659"/>
              <a:gd name="connsiteY121" fmla="*/ 789600 h 904875"/>
              <a:gd name="connsiteX122" fmla="*/ 3267575 w 4917659"/>
              <a:gd name="connsiteY122" fmla="*/ 517519 h 904875"/>
              <a:gd name="connsiteX123" fmla="*/ 2996495 w 4917659"/>
              <a:gd name="connsiteY123" fmla="*/ 244827 h 904875"/>
              <a:gd name="connsiteX124" fmla="*/ 2996495 w 4917659"/>
              <a:gd name="connsiteY124" fmla="*/ 684949 h 904875"/>
              <a:gd name="connsiteX125" fmla="*/ 2838519 w 4917659"/>
              <a:gd name="connsiteY125" fmla="*/ 517519 h 904875"/>
              <a:gd name="connsiteX126" fmla="*/ 2996495 w 4917659"/>
              <a:gd name="connsiteY126" fmla="*/ 349469 h 904875"/>
              <a:gd name="connsiteX127" fmla="*/ 3154471 w 4917659"/>
              <a:gd name="connsiteY127" fmla="*/ 517519 h 904875"/>
              <a:gd name="connsiteX128" fmla="*/ 2996495 w 4917659"/>
              <a:gd name="connsiteY128" fmla="*/ 684949 h 904875"/>
              <a:gd name="connsiteX129" fmla="*/ 2163569 w 4917659"/>
              <a:gd name="connsiteY129" fmla="*/ 13989 h 904875"/>
              <a:gd name="connsiteX130" fmla="*/ 2187548 w 4917659"/>
              <a:gd name="connsiteY130" fmla="*/ 38611 h 904875"/>
              <a:gd name="connsiteX131" fmla="*/ 2187548 w 4917659"/>
              <a:gd name="connsiteY131" fmla="*/ 750815 h 904875"/>
              <a:gd name="connsiteX132" fmla="*/ 2163569 w 4917659"/>
              <a:gd name="connsiteY132" fmla="*/ 775437 h 904875"/>
              <a:gd name="connsiteX133" fmla="*/ 2100259 w 4917659"/>
              <a:gd name="connsiteY133" fmla="*/ 775437 h 904875"/>
              <a:gd name="connsiteX134" fmla="*/ 2075672 w 4917659"/>
              <a:gd name="connsiteY134" fmla="*/ 750815 h 904875"/>
              <a:gd name="connsiteX135" fmla="*/ 2075672 w 4917659"/>
              <a:gd name="connsiteY135" fmla="*/ 38611 h 904875"/>
              <a:gd name="connsiteX136" fmla="*/ 2100259 w 4917659"/>
              <a:gd name="connsiteY136" fmla="*/ 13989 h 904875"/>
              <a:gd name="connsiteX137" fmla="*/ 2163569 w 4917659"/>
              <a:gd name="connsiteY137" fmla="*/ 13989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917659" h="904875">
                <a:moveTo>
                  <a:pt x="1326970" y="258982"/>
                </a:moveTo>
                <a:cubicBezTo>
                  <a:pt x="1339877" y="258982"/>
                  <a:pt x="1351557" y="269450"/>
                  <a:pt x="1351557" y="283613"/>
                </a:cubicBezTo>
                <a:cubicBezTo>
                  <a:pt x="1351557" y="752053"/>
                  <a:pt x="1351557" y="752053"/>
                  <a:pt x="1351557" y="752053"/>
                </a:cubicBezTo>
                <a:cubicBezTo>
                  <a:pt x="1351557" y="764978"/>
                  <a:pt x="1339877" y="775437"/>
                  <a:pt x="1326970" y="775437"/>
                </a:cubicBezTo>
                <a:cubicBezTo>
                  <a:pt x="1263650" y="775437"/>
                  <a:pt x="1263650" y="775437"/>
                  <a:pt x="1263650" y="775437"/>
                </a:cubicBezTo>
                <a:cubicBezTo>
                  <a:pt x="1251361" y="775437"/>
                  <a:pt x="1239681" y="765588"/>
                  <a:pt x="1239681" y="752662"/>
                </a:cubicBezTo>
                <a:cubicBezTo>
                  <a:pt x="1239681" y="709581"/>
                  <a:pt x="1239681" y="709581"/>
                  <a:pt x="1239681" y="709581"/>
                </a:cubicBezTo>
                <a:cubicBezTo>
                  <a:pt x="1207717" y="756977"/>
                  <a:pt x="1153011" y="789600"/>
                  <a:pt x="1072481" y="789600"/>
                </a:cubicBezTo>
                <a:cubicBezTo>
                  <a:pt x="937864" y="789600"/>
                  <a:pt x="854878" y="700342"/>
                  <a:pt x="854878" y="568001"/>
                </a:cubicBezTo>
                <a:cubicBezTo>
                  <a:pt x="854878" y="282994"/>
                  <a:pt x="854878" y="282994"/>
                  <a:pt x="854878" y="282994"/>
                </a:cubicBezTo>
                <a:cubicBezTo>
                  <a:pt x="854878" y="269450"/>
                  <a:pt x="867167" y="258982"/>
                  <a:pt x="880084" y="258982"/>
                </a:cubicBezTo>
                <a:cubicBezTo>
                  <a:pt x="943395" y="258982"/>
                  <a:pt x="943395" y="258982"/>
                  <a:pt x="943395" y="258982"/>
                </a:cubicBezTo>
                <a:cubicBezTo>
                  <a:pt x="956302" y="258982"/>
                  <a:pt x="966754" y="269450"/>
                  <a:pt x="966754" y="282994"/>
                </a:cubicBezTo>
                <a:cubicBezTo>
                  <a:pt x="966754" y="549532"/>
                  <a:pt x="966754" y="549532"/>
                  <a:pt x="966754" y="549532"/>
                </a:cubicBezTo>
                <a:cubicBezTo>
                  <a:pt x="966754" y="635705"/>
                  <a:pt x="1012245" y="692341"/>
                  <a:pt x="1101371" y="692341"/>
                </a:cubicBezTo>
                <a:cubicBezTo>
                  <a:pt x="1188041" y="692341"/>
                  <a:pt x="1239681" y="633248"/>
                  <a:pt x="1239681" y="550761"/>
                </a:cubicBezTo>
                <a:cubicBezTo>
                  <a:pt x="1239681" y="282994"/>
                  <a:pt x="1239681" y="282994"/>
                  <a:pt x="1239681" y="282994"/>
                </a:cubicBezTo>
                <a:cubicBezTo>
                  <a:pt x="1239681" y="269450"/>
                  <a:pt x="1251361" y="258982"/>
                  <a:pt x="1263650" y="258982"/>
                </a:cubicBezTo>
                <a:cubicBezTo>
                  <a:pt x="1326970" y="258982"/>
                  <a:pt x="1326970" y="258982"/>
                  <a:pt x="1326970" y="258982"/>
                </a:cubicBezTo>
                <a:moveTo>
                  <a:pt x="392011" y="-165"/>
                </a:moveTo>
                <a:cubicBezTo>
                  <a:pt x="175017" y="-165"/>
                  <a:pt x="-169" y="168494"/>
                  <a:pt x="-169" y="394408"/>
                </a:cubicBezTo>
                <a:cubicBezTo>
                  <a:pt x="-169" y="620322"/>
                  <a:pt x="175017" y="789600"/>
                  <a:pt x="392011" y="789600"/>
                </a:cubicBezTo>
                <a:cubicBezTo>
                  <a:pt x="428887" y="789600"/>
                  <a:pt x="465154" y="784676"/>
                  <a:pt x="498966" y="775437"/>
                </a:cubicBezTo>
                <a:cubicBezTo>
                  <a:pt x="541382" y="885012"/>
                  <a:pt x="541382" y="885012"/>
                  <a:pt x="541382" y="885012"/>
                </a:cubicBezTo>
                <a:cubicBezTo>
                  <a:pt x="545684" y="897319"/>
                  <a:pt x="554290" y="904710"/>
                  <a:pt x="570272" y="904710"/>
                </a:cubicBezTo>
                <a:cubicBezTo>
                  <a:pt x="637885" y="904710"/>
                  <a:pt x="637885" y="904710"/>
                  <a:pt x="637885" y="904710"/>
                </a:cubicBezTo>
                <a:cubicBezTo>
                  <a:pt x="653867" y="904710"/>
                  <a:pt x="666166" y="893633"/>
                  <a:pt x="658170" y="873316"/>
                </a:cubicBezTo>
                <a:cubicBezTo>
                  <a:pt x="603464" y="729279"/>
                  <a:pt x="603464" y="729279"/>
                  <a:pt x="603464" y="729279"/>
                </a:cubicBezTo>
                <a:cubicBezTo>
                  <a:pt x="712266" y="660946"/>
                  <a:pt x="784191" y="539683"/>
                  <a:pt x="784191" y="394408"/>
                </a:cubicBezTo>
                <a:cubicBezTo>
                  <a:pt x="784191" y="168494"/>
                  <a:pt x="608995" y="-165"/>
                  <a:pt x="392011" y="-165"/>
                </a:cubicBezTo>
                <a:moveTo>
                  <a:pt x="562895" y="623399"/>
                </a:moveTo>
                <a:cubicBezTo>
                  <a:pt x="513101" y="494744"/>
                  <a:pt x="513101" y="494744"/>
                  <a:pt x="513101" y="494744"/>
                </a:cubicBezTo>
                <a:cubicBezTo>
                  <a:pt x="508799" y="483667"/>
                  <a:pt x="500194" y="474428"/>
                  <a:pt x="481137" y="474428"/>
                </a:cubicBezTo>
                <a:cubicBezTo>
                  <a:pt x="416598" y="474428"/>
                  <a:pt x="416598" y="474428"/>
                  <a:pt x="416598" y="474428"/>
                </a:cubicBezTo>
                <a:cubicBezTo>
                  <a:pt x="400616" y="474428"/>
                  <a:pt x="387708" y="484896"/>
                  <a:pt x="395085" y="505212"/>
                </a:cubicBezTo>
                <a:cubicBezTo>
                  <a:pt x="460243" y="674491"/>
                  <a:pt x="460243" y="674491"/>
                  <a:pt x="460243" y="674491"/>
                </a:cubicBezTo>
                <a:cubicBezTo>
                  <a:pt x="438730" y="680025"/>
                  <a:pt x="415980" y="683111"/>
                  <a:pt x="392011" y="683111"/>
                </a:cubicBezTo>
                <a:cubicBezTo>
                  <a:pt x="232797" y="683111"/>
                  <a:pt x="120312" y="558152"/>
                  <a:pt x="120312" y="394408"/>
                </a:cubicBezTo>
                <a:cubicBezTo>
                  <a:pt x="120312" y="231283"/>
                  <a:pt x="232797" y="106324"/>
                  <a:pt x="392011" y="106324"/>
                </a:cubicBezTo>
                <a:cubicBezTo>
                  <a:pt x="551215" y="106324"/>
                  <a:pt x="663710" y="231283"/>
                  <a:pt x="663710" y="394408"/>
                </a:cubicBezTo>
                <a:cubicBezTo>
                  <a:pt x="663710" y="489820"/>
                  <a:pt x="625596" y="571687"/>
                  <a:pt x="562895" y="623399"/>
                </a:cubicBezTo>
                <a:moveTo>
                  <a:pt x="4915587" y="749586"/>
                </a:moveTo>
                <a:cubicBezTo>
                  <a:pt x="4921118" y="762511"/>
                  <a:pt x="4914359" y="775437"/>
                  <a:pt x="4898377" y="775437"/>
                </a:cubicBezTo>
                <a:cubicBezTo>
                  <a:pt x="4827680" y="775437"/>
                  <a:pt x="4827680" y="775437"/>
                  <a:pt x="4827680" y="775437"/>
                </a:cubicBezTo>
                <a:cubicBezTo>
                  <a:pt x="4814772" y="775437"/>
                  <a:pt x="4803711" y="769284"/>
                  <a:pt x="4799409" y="756358"/>
                </a:cubicBezTo>
                <a:cubicBezTo>
                  <a:pt x="4668476" y="403028"/>
                  <a:pt x="4668476" y="403028"/>
                  <a:pt x="4668476" y="403028"/>
                </a:cubicBezTo>
                <a:cubicBezTo>
                  <a:pt x="4535087" y="756358"/>
                  <a:pt x="4535087" y="756358"/>
                  <a:pt x="4535087" y="756358"/>
                </a:cubicBezTo>
                <a:cubicBezTo>
                  <a:pt x="4529556" y="769903"/>
                  <a:pt x="4520333" y="775437"/>
                  <a:pt x="4507425" y="775437"/>
                </a:cubicBezTo>
                <a:cubicBezTo>
                  <a:pt x="4444114" y="775437"/>
                  <a:pt x="4444114" y="775437"/>
                  <a:pt x="4444114" y="775437"/>
                </a:cubicBezTo>
                <a:cubicBezTo>
                  <a:pt x="4431197" y="775437"/>
                  <a:pt x="4421365" y="769903"/>
                  <a:pt x="4415834" y="756358"/>
                </a:cubicBezTo>
                <a:cubicBezTo>
                  <a:pt x="4281827" y="401180"/>
                  <a:pt x="4281827" y="401180"/>
                  <a:pt x="4281827" y="401180"/>
                </a:cubicBezTo>
                <a:cubicBezTo>
                  <a:pt x="4149665" y="756358"/>
                  <a:pt x="4149665" y="756358"/>
                  <a:pt x="4149665" y="756358"/>
                </a:cubicBezTo>
                <a:cubicBezTo>
                  <a:pt x="4144135" y="769284"/>
                  <a:pt x="4134302" y="775437"/>
                  <a:pt x="4121394" y="775437"/>
                </a:cubicBezTo>
                <a:cubicBezTo>
                  <a:pt x="4055009" y="775437"/>
                  <a:pt x="4055009" y="775437"/>
                  <a:pt x="4055009" y="775437"/>
                </a:cubicBezTo>
                <a:cubicBezTo>
                  <a:pt x="4042092" y="775437"/>
                  <a:pt x="4032259" y="769284"/>
                  <a:pt x="4026729" y="756358"/>
                </a:cubicBezTo>
                <a:cubicBezTo>
                  <a:pt x="3895796" y="401180"/>
                  <a:pt x="3895796" y="401180"/>
                  <a:pt x="3895796" y="401180"/>
                </a:cubicBezTo>
                <a:cubicBezTo>
                  <a:pt x="3760560" y="756358"/>
                  <a:pt x="3760560" y="756358"/>
                  <a:pt x="3760560" y="756358"/>
                </a:cubicBezTo>
                <a:cubicBezTo>
                  <a:pt x="3755030" y="769903"/>
                  <a:pt x="3745197" y="775437"/>
                  <a:pt x="3732289" y="775437"/>
                </a:cubicBezTo>
                <a:cubicBezTo>
                  <a:pt x="3668969" y="775437"/>
                  <a:pt x="3668969" y="775437"/>
                  <a:pt x="3668969" y="775437"/>
                </a:cubicBezTo>
                <a:cubicBezTo>
                  <a:pt x="3656061" y="775437"/>
                  <a:pt x="3646228" y="769903"/>
                  <a:pt x="3641317" y="756358"/>
                </a:cubicBezTo>
                <a:cubicBezTo>
                  <a:pt x="3509156" y="401180"/>
                  <a:pt x="3509156" y="401180"/>
                  <a:pt x="3509156" y="401180"/>
                </a:cubicBezTo>
                <a:cubicBezTo>
                  <a:pt x="3376995" y="756358"/>
                  <a:pt x="3376995" y="756358"/>
                  <a:pt x="3376995" y="756358"/>
                </a:cubicBezTo>
                <a:cubicBezTo>
                  <a:pt x="3372692" y="769284"/>
                  <a:pt x="3361622" y="775437"/>
                  <a:pt x="3348714" y="775437"/>
                </a:cubicBezTo>
                <a:cubicBezTo>
                  <a:pt x="3279873" y="775437"/>
                  <a:pt x="3279873" y="775437"/>
                  <a:pt x="3279873" y="775437"/>
                </a:cubicBezTo>
                <a:cubicBezTo>
                  <a:pt x="3263881" y="775437"/>
                  <a:pt x="3257742" y="762511"/>
                  <a:pt x="3262653" y="749586"/>
                </a:cubicBezTo>
                <a:cubicBezTo>
                  <a:pt x="3442152" y="279298"/>
                  <a:pt x="3442152" y="279298"/>
                  <a:pt x="3442152" y="279298"/>
                </a:cubicBezTo>
                <a:cubicBezTo>
                  <a:pt x="3447683" y="265754"/>
                  <a:pt x="3457515" y="258982"/>
                  <a:pt x="3470423" y="258982"/>
                </a:cubicBezTo>
                <a:cubicBezTo>
                  <a:pt x="3547879" y="258982"/>
                  <a:pt x="3547879" y="258982"/>
                  <a:pt x="3547879" y="258982"/>
                </a:cubicBezTo>
                <a:cubicBezTo>
                  <a:pt x="3560786" y="258982"/>
                  <a:pt x="3570010" y="265754"/>
                  <a:pt x="3575541" y="279298"/>
                </a:cubicBezTo>
                <a:cubicBezTo>
                  <a:pt x="3702171" y="622780"/>
                  <a:pt x="3702171" y="622780"/>
                  <a:pt x="3702171" y="622780"/>
                </a:cubicBezTo>
                <a:cubicBezTo>
                  <a:pt x="3830029" y="279298"/>
                  <a:pt x="3830029" y="279298"/>
                  <a:pt x="3830029" y="279298"/>
                </a:cubicBezTo>
                <a:cubicBezTo>
                  <a:pt x="3835560" y="265754"/>
                  <a:pt x="3845393" y="258982"/>
                  <a:pt x="3858300" y="258982"/>
                </a:cubicBezTo>
                <a:cubicBezTo>
                  <a:pt x="3934528" y="258982"/>
                  <a:pt x="3934528" y="258982"/>
                  <a:pt x="3934528" y="258982"/>
                </a:cubicBezTo>
                <a:cubicBezTo>
                  <a:pt x="3947436" y="258982"/>
                  <a:pt x="3957269" y="265754"/>
                  <a:pt x="3962181" y="279298"/>
                </a:cubicBezTo>
                <a:cubicBezTo>
                  <a:pt x="4089430" y="622780"/>
                  <a:pt x="4089430" y="622780"/>
                  <a:pt x="4089430" y="622780"/>
                </a:cubicBezTo>
                <a:cubicBezTo>
                  <a:pt x="4216060" y="279298"/>
                  <a:pt x="4216060" y="279298"/>
                  <a:pt x="4216060" y="279298"/>
                </a:cubicBezTo>
                <a:cubicBezTo>
                  <a:pt x="4221591" y="265754"/>
                  <a:pt x="4230805" y="258982"/>
                  <a:pt x="4243722" y="258982"/>
                </a:cubicBezTo>
                <a:cubicBezTo>
                  <a:pt x="4320559" y="258982"/>
                  <a:pt x="4320559" y="258982"/>
                  <a:pt x="4320559" y="258982"/>
                </a:cubicBezTo>
                <a:cubicBezTo>
                  <a:pt x="4332848" y="258982"/>
                  <a:pt x="4342681" y="265754"/>
                  <a:pt x="4348221" y="279298"/>
                </a:cubicBezTo>
                <a:cubicBezTo>
                  <a:pt x="4477307" y="622780"/>
                  <a:pt x="4477307" y="622780"/>
                  <a:pt x="4477307" y="622780"/>
                </a:cubicBezTo>
                <a:cubicBezTo>
                  <a:pt x="4602700" y="279298"/>
                  <a:pt x="4602700" y="279298"/>
                  <a:pt x="4602700" y="279298"/>
                </a:cubicBezTo>
                <a:cubicBezTo>
                  <a:pt x="4608231" y="265754"/>
                  <a:pt x="4618073" y="258982"/>
                  <a:pt x="4630981" y="258982"/>
                </a:cubicBezTo>
                <a:cubicBezTo>
                  <a:pt x="4708427" y="258982"/>
                  <a:pt x="4708427" y="258982"/>
                  <a:pt x="4708427" y="258982"/>
                </a:cubicBezTo>
                <a:cubicBezTo>
                  <a:pt x="4721344" y="258982"/>
                  <a:pt x="4730558" y="265754"/>
                  <a:pt x="4736089" y="279298"/>
                </a:cubicBezTo>
                <a:cubicBezTo>
                  <a:pt x="4915587" y="749586"/>
                  <a:pt x="4915587" y="749586"/>
                  <a:pt x="4915587" y="749586"/>
                </a:cubicBezTo>
                <a:moveTo>
                  <a:pt x="1941664" y="258982"/>
                </a:moveTo>
                <a:cubicBezTo>
                  <a:pt x="1877735" y="258982"/>
                  <a:pt x="1877735" y="258982"/>
                  <a:pt x="1877735" y="258982"/>
                </a:cubicBezTo>
                <a:cubicBezTo>
                  <a:pt x="1865446" y="258982"/>
                  <a:pt x="1853148" y="269450"/>
                  <a:pt x="1853148" y="283613"/>
                </a:cubicBezTo>
                <a:cubicBezTo>
                  <a:pt x="1853148" y="326695"/>
                  <a:pt x="1853148" y="326695"/>
                  <a:pt x="1853148" y="326695"/>
                </a:cubicBezTo>
                <a:cubicBezTo>
                  <a:pt x="1821183" y="278070"/>
                  <a:pt x="1758491" y="244208"/>
                  <a:pt x="1684720" y="244208"/>
                </a:cubicBezTo>
                <a:cubicBezTo>
                  <a:pt x="1545182" y="244208"/>
                  <a:pt x="1424700" y="355013"/>
                  <a:pt x="1424700" y="516290"/>
                </a:cubicBezTo>
                <a:cubicBezTo>
                  <a:pt x="1424700" y="680025"/>
                  <a:pt x="1545182" y="789600"/>
                  <a:pt x="1683492" y="789600"/>
                </a:cubicBezTo>
                <a:cubicBezTo>
                  <a:pt x="1758491" y="789600"/>
                  <a:pt x="1819955" y="755129"/>
                  <a:pt x="1853148" y="706495"/>
                </a:cubicBezTo>
                <a:cubicBezTo>
                  <a:pt x="1853148" y="752053"/>
                  <a:pt x="1853148" y="752053"/>
                  <a:pt x="1853148" y="752053"/>
                </a:cubicBezTo>
                <a:cubicBezTo>
                  <a:pt x="1853148" y="764978"/>
                  <a:pt x="1865446" y="775437"/>
                  <a:pt x="1877735" y="775437"/>
                </a:cubicBezTo>
                <a:cubicBezTo>
                  <a:pt x="1941664" y="775437"/>
                  <a:pt x="1941664" y="775437"/>
                  <a:pt x="1941664" y="775437"/>
                </a:cubicBezTo>
                <a:cubicBezTo>
                  <a:pt x="1954572" y="775437"/>
                  <a:pt x="1965023" y="764978"/>
                  <a:pt x="1965023" y="752053"/>
                </a:cubicBezTo>
                <a:cubicBezTo>
                  <a:pt x="1965023" y="283613"/>
                  <a:pt x="1965023" y="283613"/>
                  <a:pt x="1965023" y="283613"/>
                </a:cubicBezTo>
                <a:cubicBezTo>
                  <a:pt x="1965023" y="269450"/>
                  <a:pt x="1954572" y="258982"/>
                  <a:pt x="1941664" y="258982"/>
                </a:cubicBezTo>
                <a:moveTo>
                  <a:pt x="1696399" y="686187"/>
                </a:moveTo>
                <a:cubicBezTo>
                  <a:pt x="1604199" y="686187"/>
                  <a:pt x="1538423" y="611083"/>
                  <a:pt x="1538423" y="517519"/>
                </a:cubicBezTo>
                <a:cubicBezTo>
                  <a:pt x="1538423" y="422726"/>
                  <a:pt x="1604199" y="349469"/>
                  <a:pt x="1696399" y="349469"/>
                </a:cubicBezTo>
                <a:cubicBezTo>
                  <a:pt x="1787990" y="349469"/>
                  <a:pt x="1854375" y="422726"/>
                  <a:pt x="1854375" y="517519"/>
                </a:cubicBezTo>
                <a:cubicBezTo>
                  <a:pt x="1854375" y="611083"/>
                  <a:pt x="1787990" y="686187"/>
                  <a:pt x="1696399" y="686187"/>
                </a:cubicBezTo>
                <a:moveTo>
                  <a:pt x="2697743" y="702190"/>
                </a:moveTo>
                <a:cubicBezTo>
                  <a:pt x="2711888" y="719430"/>
                  <a:pt x="2700209" y="732355"/>
                  <a:pt x="2692831" y="737889"/>
                </a:cubicBezTo>
                <a:cubicBezTo>
                  <a:pt x="2648568" y="771131"/>
                  <a:pt x="2590179" y="789600"/>
                  <a:pt x="2526859" y="789600"/>
                </a:cubicBezTo>
                <a:cubicBezTo>
                  <a:pt x="2367036" y="789600"/>
                  <a:pt x="2260701" y="672024"/>
                  <a:pt x="2260701" y="517519"/>
                </a:cubicBezTo>
                <a:cubicBezTo>
                  <a:pt x="2260701" y="362404"/>
                  <a:pt x="2367036" y="244208"/>
                  <a:pt x="2526859" y="244208"/>
                </a:cubicBezTo>
                <a:cubicBezTo>
                  <a:pt x="2590179" y="244208"/>
                  <a:pt x="2648568" y="262068"/>
                  <a:pt x="2692831" y="295301"/>
                </a:cubicBezTo>
                <a:cubicBezTo>
                  <a:pt x="2700209" y="300844"/>
                  <a:pt x="2710660" y="312541"/>
                  <a:pt x="2697743" y="331010"/>
                </a:cubicBezTo>
                <a:cubicBezTo>
                  <a:pt x="2667625" y="372863"/>
                  <a:pt x="2667625" y="372863"/>
                  <a:pt x="2667625" y="372863"/>
                </a:cubicBezTo>
                <a:cubicBezTo>
                  <a:pt x="2655946" y="389484"/>
                  <a:pt x="2641810" y="385178"/>
                  <a:pt x="2630130" y="377177"/>
                </a:cubicBezTo>
                <a:cubicBezTo>
                  <a:pt x="2602468" y="359937"/>
                  <a:pt x="2568657" y="346393"/>
                  <a:pt x="2530553" y="346393"/>
                </a:cubicBezTo>
                <a:cubicBezTo>
                  <a:pt x="2436496" y="346393"/>
                  <a:pt x="2374414" y="421497"/>
                  <a:pt x="2374414" y="517519"/>
                </a:cubicBezTo>
                <a:cubicBezTo>
                  <a:pt x="2374414" y="612931"/>
                  <a:pt x="2436496" y="687416"/>
                  <a:pt x="2530553" y="687416"/>
                </a:cubicBezTo>
                <a:cubicBezTo>
                  <a:pt x="2568657" y="687416"/>
                  <a:pt x="2600012" y="672024"/>
                  <a:pt x="2628284" y="656022"/>
                </a:cubicBezTo>
                <a:cubicBezTo>
                  <a:pt x="2639963" y="649869"/>
                  <a:pt x="2652871" y="644325"/>
                  <a:pt x="2665788" y="661565"/>
                </a:cubicBezTo>
                <a:lnTo>
                  <a:pt x="2697743" y="702190"/>
                </a:lnTo>
                <a:close/>
                <a:moveTo>
                  <a:pt x="2996495" y="244827"/>
                </a:moveTo>
                <a:cubicBezTo>
                  <a:pt x="2845886" y="244827"/>
                  <a:pt x="2726024" y="363633"/>
                  <a:pt x="2726024" y="517519"/>
                </a:cubicBezTo>
                <a:cubicBezTo>
                  <a:pt x="2726024" y="672024"/>
                  <a:pt x="2845886" y="789600"/>
                  <a:pt x="2996495" y="789600"/>
                </a:cubicBezTo>
                <a:cubicBezTo>
                  <a:pt x="3147094" y="789600"/>
                  <a:pt x="3267575" y="672024"/>
                  <a:pt x="3267575" y="517519"/>
                </a:cubicBezTo>
                <a:cubicBezTo>
                  <a:pt x="3267575" y="363633"/>
                  <a:pt x="3147094" y="244827"/>
                  <a:pt x="2996495" y="244827"/>
                </a:cubicBezTo>
                <a:moveTo>
                  <a:pt x="2996495" y="684949"/>
                </a:moveTo>
                <a:cubicBezTo>
                  <a:pt x="2904285" y="684949"/>
                  <a:pt x="2838519" y="611083"/>
                  <a:pt x="2838519" y="517519"/>
                </a:cubicBezTo>
                <a:cubicBezTo>
                  <a:pt x="2838519" y="422726"/>
                  <a:pt x="2904285" y="349469"/>
                  <a:pt x="2996495" y="349469"/>
                </a:cubicBezTo>
                <a:cubicBezTo>
                  <a:pt x="3089314" y="349469"/>
                  <a:pt x="3154471" y="422726"/>
                  <a:pt x="3154471" y="517519"/>
                </a:cubicBezTo>
                <a:cubicBezTo>
                  <a:pt x="3154471" y="611083"/>
                  <a:pt x="3089314" y="684949"/>
                  <a:pt x="2996495" y="684949"/>
                </a:cubicBezTo>
                <a:moveTo>
                  <a:pt x="2163569" y="13989"/>
                </a:moveTo>
                <a:cubicBezTo>
                  <a:pt x="2177715" y="13989"/>
                  <a:pt x="2187548" y="25686"/>
                  <a:pt x="2187548" y="38611"/>
                </a:cubicBezTo>
                <a:cubicBezTo>
                  <a:pt x="2187548" y="750815"/>
                  <a:pt x="2187548" y="750815"/>
                  <a:pt x="2187548" y="750815"/>
                </a:cubicBezTo>
                <a:cubicBezTo>
                  <a:pt x="2187548" y="763750"/>
                  <a:pt x="2177715" y="775437"/>
                  <a:pt x="2163569" y="775437"/>
                </a:cubicBezTo>
                <a:cubicBezTo>
                  <a:pt x="2100259" y="775437"/>
                  <a:pt x="2100259" y="775437"/>
                  <a:pt x="2100259" y="775437"/>
                </a:cubicBezTo>
                <a:cubicBezTo>
                  <a:pt x="2087351" y="775437"/>
                  <a:pt x="2075672" y="763750"/>
                  <a:pt x="2075672" y="750815"/>
                </a:cubicBezTo>
                <a:cubicBezTo>
                  <a:pt x="2075672" y="38611"/>
                  <a:pt x="2075672" y="38611"/>
                  <a:pt x="2075672" y="38611"/>
                </a:cubicBezTo>
                <a:cubicBezTo>
                  <a:pt x="2075672" y="25686"/>
                  <a:pt x="2087351" y="13989"/>
                  <a:pt x="2100259" y="13989"/>
                </a:cubicBezTo>
                <a:cubicBezTo>
                  <a:pt x="2163569" y="13989"/>
                  <a:pt x="2163569" y="13989"/>
                  <a:pt x="2163569" y="13989"/>
                </a:cubicBezTo>
              </a:path>
            </a:pathLst>
          </a:custGeom>
          <a:solidFill>
            <a:schemeClr val="tx1"/>
          </a:solidFill>
          <a:ln w="9507" cap="flat">
            <a:noFill/>
            <a:prstDash val="solid"/>
            <a:miter/>
          </a:ln>
        </p:spPr>
        <p:txBody>
          <a:bodyPr rtlCol="0" anchor="ctr"/>
          <a:lstStyle/>
          <a:p>
            <a:endParaRPr lang="en-US"/>
          </a:p>
        </p:txBody>
      </p:sp>
      <p:sp>
        <p:nvSpPr>
          <p:cNvPr id="4" name="Title 2">
            <a:extLst>
              <a:ext uri="{FF2B5EF4-FFF2-40B4-BE49-F238E27FC236}">
                <a16:creationId xmlns:a16="http://schemas.microsoft.com/office/drawing/2014/main" id="{AE26A26D-3BB6-3DA7-C72C-3F2C422C0EEE}"/>
              </a:ext>
            </a:extLst>
          </p:cNvPr>
          <p:cNvSpPr>
            <a:spLocks noGrp="1"/>
          </p:cNvSpPr>
          <p:nvPr>
            <p:ph type="title" hasCustomPrompt="1"/>
          </p:nvPr>
        </p:nvSpPr>
        <p:spPr bwMode="gray">
          <a:xfrm>
            <a:off x="515939" y="1628775"/>
            <a:ext cx="4787900" cy="2160588"/>
          </a:xfrm>
        </p:spPr>
        <p:txBody>
          <a:bodyPr wrap="square" anchor="b">
            <a:noAutofit/>
          </a:bodyPr>
          <a:lstStyle>
            <a:lvl1pPr marL="0" algn="l" defTabSz="914400" rtl="0" eaLnBrk="1" latinLnBrk="0" hangingPunct="1">
              <a:lnSpc>
                <a:spcPct val="80000"/>
              </a:lnSpc>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sp>
        <p:nvSpPr>
          <p:cNvPr id="21" name="Text Placeholder 22">
            <a:extLst>
              <a:ext uri="{FF2B5EF4-FFF2-40B4-BE49-F238E27FC236}">
                <a16:creationId xmlns:a16="http://schemas.microsoft.com/office/drawing/2014/main" id="{79C84E9B-93A3-7F27-4ACA-C2AA84A90669}"/>
              </a:ext>
            </a:extLst>
          </p:cNvPr>
          <p:cNvSpPr>
            <a:spLocks noGrp="1"/>
          </p:cNvSpPr>
          <p:nvPr>
            <p:ph type="body" sz="quarter" idx="13" hasCustomPrompt="1"/>
          </p:nvPr>
        </p:nvSpPr>
        <p:spPr>
          <a:xfrm>
            <a:off x="515939" y="4539039"/>
            <a:ext cx="5185614"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35" name="Text Placeholder 7">
            <a:extLst>
              <a:ext uri="{FF2B5EF4-FFF2-40B4-BE49-F238E27FC236}">
                <a16:creationId xmlns:a16="http://schemas.microsoft.com/office/drawing/2014/main" id="{5EFBB504-4FD3-C101-A1E6-43373596ABA5}"/>
              </a:ext>
            </a:extLst>
          </p:cNvPr>
          <p:cNvSpPr>
            <a:spLocks noGrp="1"/>
          </p:cNvSpPr>
          <p:nvPr>
            <p:ph type="body" sz="quarter" idx="10" hasCustomPrompt="1"/>
          </p:nvPr>
        </p:nvSpPr>
        <p:spPr bwMode="gray">
          <a:xfrm>
            <a:off x="515937" y="4080516"/>
            <a:ext cx="5186783"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36" name="Text Placeholder 22">
            <a:extLst>
              <a:ext uri="{FF2B5EF4-FFF2-40B4-BE49-F238E27FC236}">
                <a16:creationId xmlns:a16="http://schemas.microsoft.com/office/drawing/2014/main" id="{7BD3B38D-0E41-774F-5217-6978F66ACCE5}"/>
              </a:ext>
            </a:extLst>
          </p:cNvPr>
          <p:cNvSpPr>
            <a:spLocks noGrp="1"/>
          </p:cNvSpPr>
          <p:nvPr>
            <p:ph type="body" sz="quarter" idx="15" hasCustomPrompt="1"/>
          </p:nvPr>
        </p:nvSpPr>
        <p:spPr>
          <a:xfrm>
            <a:off x="515939" y="6118601"/>
            <a:ext cx="5185614"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11743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29" userDrawn="1">
          <p15:clr>
            <a:srgbClr val="FBAE40"/>
          </p15:clr>
        </p15:guide>
        <p15:guide id="3" orient="horz" pos="2568" userDrawn="1">
          <p15:clr>
            <a:srgbClr val="FBAE40"/>
          </p15:clr>
        </p15:guide>
        <p15:guide id="4" orient="horz" pos="2364" userDrawn="1">
          <p15:clr>
            <a:srgbClr val="FBAE40"/>
          </p15:clr>
        </p15:guide>
        <p15:guide id="5" orient="horz" pos="3022" userDrawn="1">
          <p15:clr>
            <a:srgbClr val="FBAE40"/>
          </p15:clr>
        </p15:guide>
        <p15:guide id="6" pos="334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0/50 Title+Content_Black">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tx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5065712" cy="647700"/>
          </a:xfrm>
        </p:spPr>
        <p:txBody>
          <a:bodyPr/>
          <a:lstStyle>
            <a:lvl1pPr>
              <a:lnSpc>
                <a:spcPct val="85000"/>
              </a:lnSpc>
              <a:defRPr>
                <a:solidFill>
                  <a:schemeClr val="tx1"/>
                </a:solidFill>
              </a:defRPr>
            </a:lvl1pPr>
          </a:lstStyle>
          <a:p>
            <a:r>
              <a:rPr lang="en-US" dirty="0"/>
              <a:t>50/50 Title + Content</a:t>
            </a:r>
            <a:br>
              <a:rPr lang="en-US" dirty="0"/>
            </a:br>
            <a:r>
              <a:rPr lang="en-US" dirty="0"/>
              <a:t>Title 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5065711" cy="118174"/>
          </a:xfrm>
        </p:spPr>
        <p:txBody>
          <a:bodyPr/>
          <a:lstStyle>
            <a:lvl1pPr>
              <a:defRPr>
                <a:solidFill>
                  <a:schemeClr val="tx1"/>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5065712"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5065712"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tx1"/>
                </a:solidFill>
                <a:latin typeface="+mn-lt"/>
                <a:ea typeface="+mn-ea"/>
                <a:cs typeface="+mn-cs"/>
              </a:rPr>
              <a:pPr marL="0" lvl="0" algn="l" defTabSz="914400" rtl="0" eaLnBrk="1" latinLnBrk="0" hangingPunct="1">
                <a:lnSpc>
                  <a:spcPct val="125000"/>
                </a:lnSpc>
              </a:pPr>
              <a:t>‹#›</a:t>
            </a:fld>
            <a:endParaRPr lang="en-US" sz="800" kern="1200" dirty="0">
              <a:solidFill>
                <a:schemeClr val="tx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solidFill>
                <a:schemeClr val="tx1"/>
              </a:solidFill>
            </a:endParaRPr>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solidFill>
                <a:schemeClr val="tx1"/>
              </a:solidFill>
            </a:endParaRPr>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6611936" y="628017"/>
            <a:ext cx="5065200"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pPr lvl="0"/>
            <a:r>
              <a:rPr lang="en-US" dirty="0"/>
              <a:t>50/50 Title + Content</a:t>
            </a:r>
            <a:br>
              <a:rPr lang="en-US" dirty="0"/>
            </a:br>
            <a:r>
              <a:rPr lang="en-US" dirty="0"/>
              <a:t>Title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6611937" y="1820860"/>
            <a:ext cx="5065200"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6611937" y="1387475"/>
            <a:ext cx="5065200"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2969155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4165">
          <p15:clr>
            <a:srgbClr val="FBAE40"/>
          </p15:clr>
        </p15:guide>
        <p15:guide id="3" pos="35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1 Title+Content_Black">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8127602" y="0"/>
            <a:ext cx="40643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tx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7097314" cy="647700"/>
          </a:xfrm>
        </p:spPr>
        <p:txBody>
          <a:bodyPr/>
          <a:lstStyle>
            <a:lvl1pPr>
              <a:lnSpc>
                <a:spcPct val="85000"/>
              </a:lnSpc>
              <a:defRPr>
                <a:solidFill>
                  <a:schemeClr val="tx1"/>
                </a:solidFill>
              </a:defRPr>
            </a:lvl1pPr>
          </a:lstStyle>
          <a:p>
            <a:r>
              <a:rPr lang="en-US" dirty="0"/>
              <a:t>2/1 Title + Content</a:t>
            </a:r>
            <a:br>
              <a:rPr lang="en-US" dirty="0"/>
            </a:br>
            <a:r>
              <a:rPr lang="en-US" dirty="0"/>
              <a:t>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7097313" cy="118174"/>
          </a:xfrm>
        </p:spPr>
        <p:txBody>
          <a:bodyPr/>
          <a:lstStyle>
            <a:lvl1pPr>
              <a:defRPr>
                <a:solidFill>
                  <a:schemeClr val="tx1"/>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7097314"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7097314"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tx1"/>
                </a:solidFill>
                <a:latin typeface="+mn-lt"/>
                <a:ea typeface="+mn-ea"/>
                <a:cs typeface="+mn-cs"/>
              </a:rPr>
              <a:pPr marL="0" lvl="0" algn="l" defTabSz="914400" rtl="0" eaLnBrk="1" latinLnBrk="0" hangingPunct="1">
                <a:lnSpc>
                  <a:spcPct val="125000"/>
                </a:lnSpc>
              </a:pPr>
              <a:t>‹#›</a:t>
            </a:fld>
            <a:endParaRPr lang="en-US" sz="800" kern="1200" dirty="0">
              <a:solidFill>
                <a:schemeClr val="tx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solidFill>
                <a:schemeClr val="tx1"/>
              </a:solidFill>
            </a:endParaRPr>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solidFill>
                <a:schemeClr val="tx1"/>
              </a:solidFill>
            </a:endParaRPr>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8640762" y="628017"/>
            <a:ext cx="3036373"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tx1"/>
                </a:solidFill>
                <a:latin typeface="+mj-lt"/>
                <a:ea typeface="+mj-ea"/>
                <a:cs typeface="+mj-cs"/>
              </a:defRPr>
            </a:lvl1pPr>
          </a:lstStyle>
          <a:p>
            <a:pPr lvl="0"/>
            <a:r>
              <a:rPr lang="en-US" dirty="0"/>
              <a:t>2/1 Title + Content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8640763" y="1820860"/>
            <a:ext cx="3036373" cy="434498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8640763" y="1387475"/>
            <a:ext cx="3036373" cy="233910"/>
          </a:xfrm>
        </p:spPr>
        <p:txBody>
          <a:bodyPr wrap="square">
            <a:spAutoFit/>
          </a:bodyPr>
          <a:lstStyle>
            <a:lvl1pPr marL="0" indent="0">
              <a:buNone/>
              <a:defRPr lang="en-US" sz="1600" kern="1200" dirty="0">
                <a:solidFill>
                  <a:schemeClr val="tx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1615181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00">
          <p15:clr>
            <a:srgbClr val="FBAE40"/>
          </p15:clr>
        </p15:guide>
        <p15:guide id="2" pos="5443">
          <p15:clr>
            <a:srgbClr val="FBAE40"/>
          </p15:clr>
        </p15:guide>
        <p15:guide id="3" pos="512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Blac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FF81AE-215B-5FF1-AB1E-62DF1D393541}"/>
              </a:ext>
            </a:extLst>
          </p:cNvPr>
          <p:cNvSpPr>
            <a:spLocks noGrp="1"/>
          </p:cNvSpPr>
          <p:nvPr>
            <p:ph type="ftr" sz="quarter" idx="10"/>
          </p:nvPr>
        </p:nvSpPr>
        <p:spPr/>
        <p:txBody>
          <a:bodyPr/>
          <a:lstStyle>
            <a:lvl1pPr>
              <a:defRPr>
                <a:solidFill>
                  <a:schemeClr val="accent6">
                    <a:lumMod val="90000"/>
                  </a:schemeClr>
                </a:solidFill>
              </a:defRPr>
            </a:lvl1pPr>
          </a:lstStyle>
          <a:p>
            <a:endParaRPr lang="en-CA"/>
          </a:p>
        </p:txBody>
      </p:sp>
    </p:spTree>
    <p:extLst>
      <p:ext uri="{BB962C8B-B14F-4D97-AF65-F5344CB8AC3E}">
        <p14:creationId xmlns:p14="http://schemas.microsoft.com/office/powerpoint/2010/main" val="404837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hoto+Content_Grey">
    <p:bg>
      <p:bgPr>
        <a:solidFill>
          <a:srgbClr val="EFF1F5"/>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EF4F402-80EC-EAD4-D6B0-92C2479FFEFA}"/>
              </a:ext>
            </a:extLst>
          </p:cNvPr>
          <p:cNvSpPr>
            <a:spLocks noGrp="1"/>
          </p:cNvSpPr>
          <p:nvPr>
            <p:ph type="body" sz="quarter" idx="14" hasCustomPrompt="1"/>
          </p:nvPr>
        </p:nvSpPr>
        <p:spPr>
          <a:xfrm>
            <a:off x="515937" y="1196975"/>
            <a:ext cx="5327651" cy="1198115"/>
          </a:xfrm>
        </p:spPr>
        <p:txBody>
          <a:bodyPr wrap="square" anchor="b">
            <a:noAutofit/>
          </a:bodyPr>
          <a:lstStyle>
            <a:lvl1pPr marL="0" indent="0">
              <a:buNone/>
              <a:defRPr sz="1300" cap="all" spc="150" baseline="0">
                <a:solidFill>
                  <a:schemeClr val="tx1"/>
                </a:solidFill>
              </a:defRPr>
            </a:lvl1pPr>
          </a:lstStyle>
          <a:p>
            <a:pPr lvl="0"/>
            <a:r>
              <a:rPr lang="en-US"/>
              <a:t>EYEBROW HEADER</a:t>
            </a:r>
          </a:p>
        </p:txBody>
      </p:sp>
      <p:sp>
        <p:nvSpPr>
          <p:cNvPr id="8" name="Title 13">
            <a:extLst>
              <a:ext uri="{FF2B5EF4-FFF2-40B4-BE49-F238E27FC236}">
                <a16:creationId xmlns:a16="http://schemas.microsoft.com/office/drawing/2014/main" id="{916C630D-BED9-DA86-9AE9-767BC6DB8DF6}"/>
              </a:ext>
            </a:extLst>
          </p:cNvPr>
          <p:cNvSpPr>
            <a:spLocks noGrp="1"/>
          </p:cNvSpPr>
          <p:nvPr>
            <p:ph type="title" hasCustomPrompt="1"/>
          </p:nvPr>
        </p:nvSpPr>
        <p:spPr>
          <a:xfrm>
            <a:off x="515937" y="2711631"/>
            <a:ext cx="5327651" cy="730069"/>
          </a:xfrm>
        </p:spPr>
        <p:txBody>
          <a:bodyPr anchor="t"/>
          <a:lstStyle>
            <a:lvl1pPr algn="l" defTabSz="914400" rtl="0" eaLnBrk="1" latinLnBrk="0" hangingPunct="1">
              <a:lnSpc>
                <a:spcPct val="85000"/>
              </a:lnSpc>
              <a:spcBef>
                <a:spcPct val="0"/>
              </a:spcBef>
              <a:buNone/>
              <a:defRPr lang="en-US" sz="2800" kern="2000" spc="-50" baseline="0" dirty="0">
                <a:solidFill>
                  <a:schemeClr val="accent1"/>
                </a:solidFill>
                <a:latin typeface="+mj-lt"/>
                <a:ea typeface="+mj-ea"/>
                <a:cs typeface="+mj-cs"/>
              </a:defRPr>
            </a:lvl1pPr>
          </a:lstStyle>
          <a:p>
            <a:r>
              <a:rPr lang="en-US"/>
              <a:t>2:1 Content &amp; Photo layout </a:t>
            </a:r>
            <a:br>
              <a:rPr lang="en-US"/>
            </a:br>
            <a:r>
              <a:rPr lang="en-US"/>
              <a:t>Title 2 lines maximum</a:t>
            </a:r>
          </a:p>
        </p:txBody>
      </p:sp>
      <p:sp>
        <p:nvSpPr>
          <p:cNvPr id="9" name="Text Placeholder 16">
            <a:extLst>
              <a:ext uri="{FF2B5EF4-FFF2-40B4-BE49-F238E27FC236}">
                <a16:creationId xmlns:a16="http://schemas.microsoft.com/office/drawing/2014/main" id="{8F93D30F-F047-B6FD-F8F3-2B0086F8F283}"/>
              </a:ext>
            </a:extLst>
          </p:cNvPr>
          <p:cNvSpPr>
            <a:spLocks noGrp="1"/>
          </p:cNvSpPr>
          <p:nvPr>
            <p:ph type="body" sz="quarter" idx="15" hasCustomPrompt="1"/>
          </p:nvPr>
        </p:nvSpPr>
        <p:spPr>
          <a:xfrm>
            <a:off x="515938" y="3581401"/>
            <a:ext cx="5327650" cy="2584450"/>
          </a:xfrm>
        </p:spPr>
        <p:txBody>
          <a:bodyPr vert="horz" wrap="square" lIns="0" tIns="0" rIns="0" bIns="0" rtlCol="0">
            <a:noAutofit/>
          </a:bodyPr>
          <a:lstStyle>
            <a:lvl1pPr marL="0" indent="0">
              <a:lnSpc>
                <a:spcPct val="100000"/>
              </a:lnSpc>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6" name="Picture Placeholder 5">
            <a:extLst>
              <a:ext uri="{FF2B5EF4-FFF2-40B4-BE49-F238E27FC236}">
                <a16:creationId xmlns:a16="http://schemas.microsoft.com/office/drawing/2014/main" id="{DA15A8F4-EB1B-C6FB-9726-07ED95F48A6D}"/>
              </a:ext>
            </a:extLst>
          </p:cNvPr>
          <p:cNvSpPr>
            <a:spLocks noGrp="1" noChangeAspect="1"/>
          </p:cNvSpPr>
          <p:nvPr>
            <p:ph type="pic" sz="quarter" idx="12" hasCustomPrompt="1"/>
          </p:nvPr>
        </p:nvSpPr>
        <p:spPr>
          <a:xfrm>
            <a:off x="7150937" y="0"/>
            <a:ext cx="5041063" cy="6858000"/>
          </a:xfrm>
          <a:custGeom>
            <a:avLst/>
            <a:gdLst>
              <a:gd name="connsiteX0" fmla="*/ 1341684 w 5041063"/>
              <a:gd name="connsiteY0" fmla="*/ 0 h 6858000"/>
              <a:gd name="connsiteX1" fmla="*/ 5041063 w 5041063"/>
              <a:gd name="connsiteY1" fmla="*/ 0 h 6858000"/>
              <a:gd name="connsiteX2" fmla="*/ 5041063 w 5041063"/>
              <a:gd name="connsiteY2" fmla="*/ 6858000 h 6858000"/>
              <a:gd name="connsiteX3" fmla="*/ 1681589 w 5041063"/>
              <a:gd name="connsiteY3" fmla="*/ 6858000 h 6858000"/>
              <a:gd name="connsiteX4" fmla="*/ 1527585 w 5041063"/>
              <a:gd name="connsiteY4" fmla="*/ 6724571 h 6858000"/>
              <a:gd name="connsiteX5" fmla="*/ 0 w 5041063"/>
              <a:gd name="connsiteY5" fmla="*/ 3272503 h 6858000"/>
              <a:gd name="connsiteX6" fmla="*/ 1211269 w 5041063"/>
              <a:gd name="connsiteY6" fmla="*/ 136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063" h="6858000">
                <a:moveTo>
                  <a:pt x="1341684" y="0"/>
                </a:moveTo>
                <a:lnTo>
                  <a:pt x="5041063" y="0"/>
                </a:lnTo>
                <a:lnTo>
                  <a:pt x="5041063" y="6858000"/>
                </a:lnTo>
                <a:lnTo>
                  <a:pt x="1681589" y="6858000"/>
                </a:lnTo>
                <a:lnTo>
                  <a:pt x="1527585" y="6724571"/>
                </a:lnTo>
                <a:cubicBezTo>
                  <a:pt x="589158" y="5871472"/>
                  <a:pt x="0" y="4640804"/>
                  <a:pt x="0" y="3272503"/>
                </a:cubicBezTo>
                <a:cubicBezTo>
                  <a:pt x="0" y="2065179"/>
                  <a:pt x="458687" y="965008"/>
                  <a:pt x="1211269" y="136816"/>
                </a:cubicBezTo>
                <a:close/>
              </a:path>
            </a:pathLst>
          </a:custGeom>
          <a:noFill/>
        </p:spPr>
        <p:txBody>
          <a:bodyPr wrap="square" lIns="540000" rIns="0" anchor="ctr">
            <a:noAutofit/>
          </a:bodyPr>
          <a:lstStyle>
            <a:lvl1pPr marL="0" indent="0">
              <a:buNone/>
              <a:defRPr sz="3000">
                <a:solidFill>
                  <a:schemeClr val="accent1"/>
                </a:solidFill>
              </a:defRPr>
            </a:lvl1pPr>
          </a:lstStyle>
          <a:p>
            <a:r>
              <a:rPr lang="en-US"/>
              <a:t>Click the icon to insert photo</a:t>
            </a:r>
          </a:p>
        </p:txBody>
      </p:sp>
      <p:sp>
        <p:nvSpPr>
          <p:cNvPr id="5" name="Footer Placeholder 129">
            <a:extLst>
              <a:ext uri="{FF2B5EF4-FFF2-40B4-BE49-F238E27FC236}">
                <a16:creationId xmlns:a16="http://schemas.microsoft.com/office/drawing/2014/main" id="{01EB59A4-A73C-CCAE-02E1-4786A8DFBEF9}"/>
              </a:ext>
            </a:extLst>
          </p:cNvPr>
          <p:cNvSpPr>
            <a:spLocks noGrp="1"/>
          </p:cNvSpPr>
          <p:nvPr>
            <p:ph type="ftr" sz="quarter" idx="22"/>
          </p:nvPr>
        </p:nvSpPr>
        <p:spPr>
          <a:xfrm>
            <a:off x="515938" y="6396926"/>
            <a:ext cx="648017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719813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319" userDrawn="1">
          <p15:clr>
            <a:srgbClr val="FBAE40"/>
          </p15:clr>
        </p15:guide>
        <p15:guide id="6" orient="horz" pos="1502" userDrawn="1">
          <p15:clr>
            <a:srgbClr val="FBAE40"/>
          </p15:clr>
        </p15:guide>
        <p15:guide id="7" orient="horz" pos="2432" userDrawn="1">
          <p15:clr>
            <a:srgbClr val="FBAE40"/>
          </p15:clr>
        </p15:guide>
        <p15:guide id="10" pos="3681"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4Contents_Third Grey">
    <p:bg>
      <p:bgPr>
        <a:solidFill>
          <a:srgbClr val="EFF1F5"/>
        </a:solidFill>
        <a:effectLst/>
      </p:bgPr>
    </p:bg>
    <p:spTree>
      <p:nvGrpSpPr>
        <p:cNvPr id="1" name=""/>
        <p:cNvGrpSpPr/>
        <p:nvPr/>
      </p:nvGrpSpPr>
      <p:grpSpPr>
        <a:xfrm>
          <a:off x="0" y="0"/>
          <a:ext cx="0" cy="0"/>
          <a:chOff x="0" y="0"/>
          <a:chExt cx="0" cy="0"/>
        </a:xfrm>
      </p:grpSpPr>
      <p:sp>
        <p:nvSpPr>
          <p:cNvPr id="9" name="Title 120">
            <a:extLst>
              <a:ext uri="{FF2B5EF4-FFF2-40B4-BE49-F238E27FC236}">
                <a16:creationId xmlns:a16="http://schemas.microsoft.com/office/drawing/2014/main" id="{7A1F75E5-8E3D-DF45-926F-E6E5FD4D70FC}"/>
              </a:ext>
            </a:extLst>
          </p:cNvPr>
          <p:cNvSpPr>
            <a:spLocks noGrp="1"/>
          </p:cNvSpPr>
          <p:nvPr>
            <p:ph type="title" hasCustomPrompt="1"/>
          </p:nvPr>
        </p:nvSpPr>
        <p:spPr>
          <a:xfrm>
            <a:off x="515937" y="2795081"/>
            <a:ext cx="3556800" cy="1294408"/>
          </a:xfrm>
        </p:spPr>
        <p:txBody>
          <a:bodyPr anchor="ctr"/>
          <a:lstStyle>
            <a:lvl1pPr algn="l" defTabSz="914400" rtl="0" eaLnBrk="1" latinLnBrk="0" hangingPunct="1">
              <a:lnSpc>
                <a:spcPct val="85000"/>
              </a:lnSpc>
              <a:spcBef>
                <a:spcPct val="0"/>
              </a:spcBef>
              <a:buNone/>
              <a:defRPr lang="en-US" sz="2800" kern="2000" spc="-50" baseline="0" dirty="0">
                <a:solidFill>
                  <a:schemeClr val="accent1"/>
                </a:solidFill>
                <a:latin typeface="+mj-lt"/>
                <a:ea typeface="+mj-ea"/>
                <a:cs typeface="+mj-cs"/>
              </a:defRPr>
            </a:lvl1pPr>
          </a:lstStyle>
          <a:p>
            <a:r>
              <a:rPr lang="en-US"/>
              <a:t>Title+4 Contents layout </a:t>
            </a:r>
            <a:br>
              <a:rPr lang="en-US"/>
            </a:br>
            <a:r>
              <a:rPr lang="en-US"/>
              <a:t>Title up to </a:t>
            </a:r>
            <a:br>
              <a:rPr lang="en-US"/>
            </a:br>
            <a:r>
              <a:rPr lang="en-US"/>
              <a:t>3 lines maximum</a:t>
            </a:r>
          </a:p>
        </p:txBody>
      </p:sp>
      <p:sp>
        <p:nvSpPr>
          <p:cNvPr id="16" name="Picture Placeholder 2">
            <a:extLst>
              <a:ext uri="{FF2B5EF4-FFF2-40B4-BE49-F238E27FC236}">
                <a16:creationId xmlns:a16="http://schemas.microsoft.com/office/drawing/2014/main" id="{803614D6-B3A1-6731-7DA2-2F082C0110CD}"/>
              </a:ext>
            </a:extLst>
          </p:cNvPr>
          <p:cNvSpPr>
            <a:spLocks noGrp="1"/>
          </p:cNvSpPr>
          <p:nvPr>
            <p:ph type="pic" sz="quarter" idx="24" hasCustomPrompt="1"/>
          </p:nvPr>
        </p:nvSpPr>
        <p:spPr>
          <a:xfrm>
            <a:off x="4629921" y="677141"/>
            <a:ext cx="759113" cy="759113"/>
          </a:xfrm>
        </p:spPr>
        <p:txBody>
          <a:bodyPr lIns="144000"/>
          <a:lstStyle>
            <a:lvl1pPr marL="0" indent="0">
              <a:buNone/>
              <a:defRPr sz="1400"/>
            </a:lvl1pPr>
          </a:lstStyle>
          <a:p>
            <a:r>
              <a:rPr lang="en-US"/>
              <a:t>Icon</a:t>
            </a:r>
          </a:p>
        </p:txBody>
      </p:sp>
      <p:sp>
        <p:nvSpPr>
          <p:cNvPr id="122" name="Text Placeholder 22">
            <a:extLst>
              <a:ext uri="{FF2B5EF4-FFF2-40B4-BE49-F238E27FC236}">
                <a16:creationId xmlns:a16="http://schemas.microsoft.com/office/drawing/2014/main" id="{693B5A4C-7FB3-2918-A773-0EE6FED3D209}"/>
              </a:ext>
            </a:extLst>
          </p:cNvPr>
          <p:cNvSpPr>
            <a:spLocks noGrp="1"/>
          </p:cNvSpPr>
          <p:nvPr>
            <p:ph type="body" sz="quarter" idx="13" hasCustomPrompt="1"/>
          </p:nvPr>
        </p:nvSpPr>
        <p:spPr>
          <a:xfrm>
            <a:off x="5704822" y="699924"/>
            <a:ext cx="5360054" cy="263149"/>
          </a:xfrm>
        </p:spPr>
        <p:txBody>
          <a:bodyPr wrap="square" anchor="b">
            <a:noAutofit/>
          </a:bodyPr>
          <a:lstStyle>
            <a:lvl1pPr marL="0" indent="0">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5" name="Text Placeholder 16">
            <a:extLst>
              <a:ext uri="{FF2B5EF4-FFF2-40B4-BE49-F238E27FC236}">
                <a16:creationId xmlns:a16="http://schemas.microsoft.com/office/drawing/2014/main" id="{C38DCFD6-5A0E-E9F5-0958-4B8735F209AC}"/>
              </a:ext>
            </a:extLst>
          </p:cNvPr>
          <p:cNvSpPr>
            <a:spLocks noGrp="1"/>
          </p:cNvSpPr>
          <p:nvPr>
            <p:ph type="body" sz="quarter" idx="15" hasCustomPrompt="1"/>
          </p:nvPr>
        </p:nvSpPr>
        <p:spPr>
          <a:xfrm>
            <a:off x="5704821" y="101917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7" name="Picture Placeholder 2">
            <a:extLst>
              <a:ext uri="{FF2B5EF4-FFF2-40B4-BE49-F238E27FC236}">
                <a16:creationId xmlns:a16="http://schemas.microsoft.com/office/drawing/2014/main" id="{158234DD-C86A-C0A3-F309-C819BEF18C2A}"/>
              </a:ext>
            </a:extLst>
          </p:cNvPr>
          <p:cNvSpPr>
            <a:spLocks noGrp="1"/>
          </p:cNvSpPr>
          <p:nvPr>
            <p:ph type="pic" sz="quarter" idx="25" hasCustomPrompt="1"/>
          </p:nvPr>
        </p:nvSpPr>
        <p:spPr>
          <a:xfrm>
            <a:off x="4629921" y="2124716"/>
            <a:ext cx="759113" cy="759113"/>
          </a:xfrm>
        </p:spPr>
        <p:txBody>
          <a:bodyPr lIns="144000"/>
          <a:lstStyle>
            <a:lvl1pPr marL="0" indent="0">
              <a:buNone/>
              <a:defRPr sz="1400"/>
            </a:lvl1pPr>
          </a:lstStyle>
          <a:p>
            <a:r>
              <a:rPr lang="en-US"/>
              <a:t>Icon</a:t>
            </a:r>
          </a:p>
        </p:txBody>
      </p:sp>
      <p:sp>
        <p:nvSpPr>
          <p:cNvPr id="124" name="Text Placeholder 22">
            <a:extLst>
              <a:ext uri="{FF2B5EF4-FFF2-40B4-BE49-F238E27FC236}">
                <a16:creationId xmlns:a16="http://schemas.microsoft.com/office/drawing/2014/main" id="{A14F4D35-AD24-5E3E-8E8D-CD803A85CDBB}"/>
              </a:ext>
            </a:extLst>
          </p:cNvPr>
          <p:cNvSpPr>
            <a:spLocks noGrp="1"/>
          </p:cNvSpPr>
          <p:nvPr>
            <p:ph type="body" sz="quarter" idx="16" hasCustomPrompt="1"/>
          </p:nvPr>
        </p:nvSpPr>
        <p:spPr>
          <a:xfrm>
            <a:off x="5704822" y="2143614"/>
            <a:ext cx="5360054" cy="263149"/>
          </a:xfrm>
        </p:spPr>
        <p:txBody>
          <a:bodyPr wrap="square" anchor="b">
            <a:noAutofit/>
          </a:bodyPr>
          <a:lstStyle>
            <a:lvl1pPr marL="0" indent="0">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6" name="Text Placeholder 16">
            <a:extLst>
              <a:ext uri="{FF2B5EF4-FFF2-40B4-BE49-F238E27FC236}">
                <a16:creationId xmlns:a16="http://schemas.microsoft.com/office/drawing/2014/main" id="{752D1B24-3191-2FDC-5F67-93401195900D}"/>
              </a:ext>
            </a:extLst>
          </p:cNvPr>
          <p:cNvSpPr>
            <a:spLocks noGrp="1"/>
          </p:cNvSpPr>
          <p:nvPr>
            <p:ph type="body" sz="quarter" idx="17" hasCustomPrompt="1"/>
          </p:nvPr>
        </p:nvSpPr>
        <p:spPr>
          <a:xfrm>
            <a:off x="5704821" y="2462865"/>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8" name="Picture Placeholder 2">
            <a:extLst>
              <a:ext uri="{FF2B5EF4-FFF2-40B4-BE49-F238E27FC236}">
                <a16:creationId xmlns:a16="http://schemas.microsoft.com/office/drawing/2014/main" id="{F5047FAA-2D67-8C54-D972-5689E483F426}"/>
              </a:ext>
            </a:extLst>
          </p:cNvPr>
          <p:cNvSpPr>
            <a:spLocks noGrp="1"/>
          </p:cNvSpPr>
          <p:nvPr>
            <p:ph type="pic" sz="quarter" idx="26" hasCustomPrompt="1"/>
          </p:nvPr>
        </p:nvSpPr>
        <p:spPr>
          <a:xfrm>
            <a:off x="4629921" y="3572291"/>
            <a:ext cx="759113" cy="759113"/>
          </a:xfrm>
        </p:spPr>
        <p:txBody>
          <a:bodyPr lIns="144000"/>
          <a:lstStyle>
            <a:lvl1pPr marL="0" indent="0">
              <a:buNone/>
              <a:defRPr sz="1400"/>
            </a:lvl1pPr>
          </a:lstStyle>
          <a:p>
            <a:r>
              <a:rPr lang="en-US"/>
              <a:t>Icon</a:t>
            </a:r>
          </a:p>
        </p:txBody>
      </p:sp>
      <p:sp>
        <p:nvSpPr>
          <p:cNvPr id="126" name="Text Placeholder 22">
            <a:extLst>
              <a:ext uri="{FF2B5EF4-FFF2-40B4-BE49-F238E27FC236}">
                <a16:creationId xmlns:a16="http://schemas.microsoft.com/office/drawing/2014/main" id="{FCEBECB8-7041-9BA8-933B-3C0F5FF02831}"/>
              </a:ext>
            </a:extLst>
          </p:cNvPr>
          <p:cNvSpPr>
            <a:spLocks noGrp="1"/>
          </p:cNvSpPr>
          <p:nvPr>
            <p:ph type="body" sz="quarter" idx="18" hasCustomPrompt="1"/>
          </p:nvPr>
        </p:nvSpPr>
        <p:spPr>
          <a:xfrm>
            <a:off x="5704822" y="3587071"/>
            <a:ext cx="5360054" cy="263149"/>
          </a:xfrm>
        </p:spPr>
        <p:txBody>
          <a:bodyPr wrap="square" anchor="b">
            <a:noAutofit/>
          </a:bodyPr>
          <a:lstStyle>
            <a:lvl1pPr marL="0" indent="0">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7" name="Text Placeholder 16">
            <a:extLst>
              <a:ext uri="{FF2B5EF4-FFF2-40B4-BE49-F238E27FC236}">
                <a16:creationId xmlns:a16="http://schemas.microsoft.com/office/drawing/2014/main" id="{DBD55430-B9A6-6E76-5A88-93B8CBAFCF32}"/>
              </a:ext>
            </a:extLst>
          </p:cNvPr>
          <p:cNvSpPr>
            <a:spLocks noGrp="1"/>
          </p:cNvSpPr>
          <p:nvPr>
            <p:ph type="body" sz="quarter" idx="19" hasCustomPrompt="1"/>
          </p:nvPr>
        </p:nvSpPr>
        <p:spPr>
          <a:xfrm>
            <a:off x="5704821" y="3906322"/>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9" name="Picture Placeholder 2">
            <a:extLst>
              <a:ext uri="{FF2B5EF4-FFF2-40B4-BE49-F238E27FC236}">
                <a16:creationId xmlns:a16="http://schemas.microsoft.com/office/drawing/2014/main" id="{155B8295-23B1-4FAB-6989-040F56EEACDD}"/>
              </a:ext>
            </a:extLst>
          </p:cNvPr>
          <p:cNvSpPr>
            <a:spLocks noGrp="1"/>
          </p:cNvSpPr>
          <p:nvPr>
            <p:ph type="pic" sz="quarter" idx="27" hasCustomPrompt="1"/>
          </p:nvPr>
        </p:nvSpPr>
        <p:spPr>
          <a:xfrm>
            <a:off x="4629921" y="5019866"/>
            <a:ext cx="759113" cy="759113"/>
          </a:xfrm>
        </p:spPr>
        <p:txBody>
          <a:bodyPr lIns="144000"/>
          <a:lstStyle>
            <a:lvl1pPr marL="0" indent="0">
              <a:buNone/>
              <a:defRPr sz="1400"/>
            </a:lvl1pPr>
          </a:lstStyle>
          <a:p>
            <a:r>
              <a:rPr lang="en-US"/>
              <a:t>Icon</a:t>
            </a:r>
          </a:p>
        </p:txBody>
      </p:sp>
      <p:sp>
        <p:nvSpPr>
          <p:cNvPr id="128" name="Text Placeholder 22">
            <a:extLst>
              <a:ext uri="{FF2B5EF4-FFF2-40B4-BE49-F238E27FC236}">
                <a16:creationId xmlns:a16="http://schemas.microsoft.com/office/drawing/2014/main" id="{928EC958-013B-F8B1-324A-396A688B6278}"/>
              </a:ext>
            </a:extLst>
          </p:cNvPr>
          <p:cNvSpPr>
            <a:spLocks noGrp="1"/>
          </p:cNvSpPr>
          <p:nvPr>
            <p:ph type="body" sz="quarter" idx="20" hasCustomPrompt="1"/>
          </p:nvPr>
        </p:nvSpPr>
        <p:spPr>
          <a:xfrm>
            <a:off x="5704822" y="5021236"/>
            <a:ext cx="5360054" cy="263149"/>
          </a:xfrm>
        </p:spPr>
        <p:txBody>
          <a:bodyPr wrap="square" anchor="b">
            <a:noAutofit/>
          </a:bodyPr>
          <a:lstStyle>
            <a:lvl1pPr marL="0" indent="0">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a:t>Column header</a:t>
            </a:r>
          </a:p>
        </p:txBody>
      </p:sp>
      <p:sp>
        <p:nvSpPr>
          <p:cNvPr id="8" name="Text Placeholder 16">
            <a:extLst>
              <a:ext uri="{FF2B5EF4-FFF2-40B4-BE49-F238E27FC236}">
                <a16:creationId xmlns:a16="http://schemas.microsoft.com/office/drawing/2014/main" id="{A305BFC7-1DCB-DA0D-B9D5-073230BAC218}"/>
              </a:ext>
            </a:extLst>
          </p:cNvPr>
          <p:cNvSpPr>
            <a:spLocks noGrp="1"/>
          </p:cNvSpPr>
          <p:nvPr>
            <p:ph type="body" sz="quarter" idx="21" hasCustomPrompt="1"/>
          </p:nvPr>
        </p:nvSpPr>
        <p:spPr>
          <a:xfrm>
            <a:off x="5704821" y="5340487"/>
            <a:ext cx="5360055" cy="600164"/>
          </a:xfrm>
        </p:spPr>
        <p:txBody>
          <a:bodyPr wrap="square">
            <a:noAutofit/>
          </a:bodyPr>
          <a:lstStyle>
            <a:lvl1pPr marL="0" indent="0">
              <a:lnSpc>
                <a:spcPct val="100000"/>
              </a:lnSpc>
              <a:spcBef>
                <a:spcPts val="0"/>
              </a:spcBef>
              <a:buNone/>
              <a:defRPr sz="1200">
                <a:solidFill>
                  <a:schemeClr val="tx1"/>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5" name="TextBox 14">
            <a:extLst>
              <a:ext uri="{FF2B5EF4-FFF2-40B4-BE49-F238E27FC236}">
                <a16:creationId xmlns:a16="http://schemas.microsoft.com/office/drawing/2014/main" id="{DA40CD1A-60BD-05D8-7970-B07C826C1D80}"/>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2" name="Footer Placeholder 129">
            <a:extLst>
              <a:ext uri="{FF2B5EF4-FFF2-40B4-BE49-F238E27FC236}">
                <a16:creationId xmlns:a16="http://schemas.microsoft.com/office/drawing/2014/main" id="{9EDA61B2-0A7E-5D71-435C-81C7E432E597}"/>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153488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4" pos="2320" userDrawn="1">
          <p15:clr>
            <a:srgbClr val="FBAE40"/>
          </p15:clr>
        </p15:guide>
        <p15:guide id="15" pos="209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_Light Grey">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Two column layout</a:t>
            </a:r>
            <a:br>
              <a:rPr lang="en-US" dirty="0"/>
            </a:br>
            <a:r>
              <a:rPr lang="en-US" dirty="0"/>
              <a:t>Title 2 lines maximum</a:t>
            </a:r>
            <a:endParaRPr lang="en-CA" dirty="0"/>
          </a:p>
        </p:txBody>
      </p:sp>
      <p:sp>
        <p:nvSpPr>
          <p:cNvPr id="8" name="Picture Placeholder 2">
            <a:extLst>
              <a:ext uri="{FF2B5EF4-FFF2-40B4-BE49-F238E27FC236}">
                <a16:creationId xmlns:a16="http://schemas.microsoft.com/office/drawing/2014/main" id="{BDA827D7-28EB-4441-6CCA-2B0C03B56D27}"/>
              </a:ext>
            </a:extLst>
          </p:cNvPr>
          <p:cNvSpPr>
            <a:spLocks noGrp="1" noChangeAspect="1"/>
          </p:cNvSpPr>
          <p:nvPr>
            <p:ph type="pic" sz="quarter" idx="25" hasCustomPrompt="1"/>
          </p:nvPr>
        </p:nvSpPr>
        <p:spPr>
          <a:xfrm>
            <a:off x="531812" y="1601038"/>
            <a:ext cx="835024" cy="835024"/>
          </a:xfrm>
        </p:spPr>
        <p:txBody>
          <a:bodyPr lIns="144000"/>
          <a:lstStyle>
            <a:lvl1pPr marL="0" indent="0">
              <a:buNone/>
              <a:defRPr sz="1400"/>
            </a:lvl1pPr>
          </a:lstStyle>
          <a:p>
            <a:r>
              <a:rPr lang="en-US"/>
              <a:t>Icon</a:t>
            </a:r>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2489200"/>
            <a:ext cx="5419727" cy="905188"/>
          </a:xfrm>
          <a:prstGeom prst="callout1">
            <a:avLst>
              <a:gd name="adj1" fmla="val 93708"/>
              <a:gd name="adj2" fmla="val -69"/>
              <a:gd name="adj3" fmla="val 93686"/>
              <a:gd name="adj4" fmla="val 11746"/>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9" name="Picture Placeholder 2">
            <a:extLst>
              <a:ext uri="{FF2B5EF4-FFF2-40B4-BE49-F238E27FC236}">
                <a16:creationId xmlns:a16="http://schemas.microsoft.com/office/drawing/2014/main" id="{549703AA-9655-8130-40CE-159745CE956D}"/>
              </a:ext>
            </a:extLst>
          </p:cNvPr>
          <p:cNvSpPr>
            <a:spLocks noGrp="1" noChangeAspect="1"/>
          </p:cNvSpPr>
          <p:nvPr>
            <p:ph type="pic" sz="quarter" idx="33" hasCustomPrompt="1"/>
          </p:nvPr>
        </p:nvSpPr>
        <p:spPr>
          <a:xfrm>
            <a:off x="6240018" y="1601038"/>
            <a:ext cx="835024" cy="835024"/>
          </a:xfrm>
        </p:spPr>
        <p:txBody>
          <a:bodyPr lIns="144000"/>
          <a:lstStyle>
            <a:lvl1pPr marL="0" indent="0">
              <a:buNone/>
              <a:defRPr sz="1400"/>
            </a:lvl1pPr>
          </a:lstStyle>
          <a:p>
            <a:r>
              <a:rPr lang="en-US"/>
              <a:t>Icon</a:t>
            </a:r>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2489200"/>
            <a:ext cx="5419727" cy="905188"/>
          </a:xfrm>
          <a:prstGeom prst="callout1">
            <a:avLst>
              <a:gd name="adj1" fmla="val 93708"/>
              <a:gd name="adj2" fmla="val -69"/>
              <a:gd name="adj3" fmla="val 93686"/>
              <a:gd name="adj4" fmla="val 11746"/>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3651121"/>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37" name="TextBox 36">
            <a:extLst>
              <a:ext uri="{FF2B5EF4-FFF2-40B4-BE49-F238E27FC236}">
                <a16:creationId xmlns:a16="http://schemas.microsoft.com/office/drawing/2014/main" id="{ABB5A499-ED11-C92E-A57B-466171995834}"/>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38" name="Footer Placeholder 129">
            <a:extLst>
              <a:ext uri="{FF2B5EF4-FFF2-40B4-BE49-F238E27FC236}">
                <a16:creationId xmlns:a16="http://schemas.microsoft.com/office/drawing/2014/main" id="{8AB6CA01-5453-A297-ACE1-A21DA12BCFFB}"/>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906087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_Light Grey">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Three column layout</a:t>
            </a:r>
            <a:br>
              <a:rPr lang="en-US" dirty="0"/>
            </a:br>
            <a:r>
              <a:rPr lang="en-US" dirty="0"/>
              <a:t>Title 2 lines maximum</a:t>
            </a:r>
            <a:endParaRPr lang="en-CA" dirty="0"/>
          </a:p>
        </p:txBody>
      </p:sp>
      <p:sp>
        <p:nvSpPr>
          <p:cNvPr id="6" name="Picture Placeholder 2">
            <a:extLst>
              <a:ext uri="{FF2B5EF4-FFF2-40B4-BE49-F238E27FC236}">
                <a16:creationId xmlns:a16="http://schemas.microsoft.com/office/drawing/2014/main" id="{029115E3-9D47-7E7E-69DC-D8DCC36D5A95}"/>
              </a:ext>
            </a:extLst>
          </p:cNvPr>
          <p:cNvSpPr>
            <a:spLocks noGrp="1" noChangeAspect="1"/>
          </p:cNvSpPr>
          <p:nvPr>
            <p:ph type="pic" sz="quarter" idx="29" hasCustomPrompt="1"/>
          </p:nvPr>
        </p:nvSpPr>
        <p:spPr>
          <a:xfrm>
            <a:off x="531811" y="1601038"/>
            <a:ext cx="835024" cy="835024"/>
          </a:xfrm>
        </p:spPr>
        <p:txBody>
          <a:bodyPr lIns="144000"/>
          <a:lstStyle>
            <a:lvl1pPr marL="0" indent="0">
              <a:buNone/>
              <a:defRPr sz="1400"/>
            </a:lvl1pPr>
          </a:lstStyle>
          <a:p>
            <a:r>
              <a:rPr lang="en-US"/>
              <a:t>Icon</a:t>
            </a:r>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2489200"/>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139D0396-5251-18D3-6D1D-FB672FB44CDE}"/>
              </a:ext>
            </a:extLst>
          </p:cNvPr>
          <p:cNvSpPr>
            <a:spLocks noGrp="1" noChangeAspect="1"/>
          </p:cNvSpPr>
          <p:nvPr>
            <p:ph type="pic" sz="quarter" idx="45" hasCustomPrompt="1"/>
          </p:nvPr>
        </p:nvSpPr>
        <p:spPr>
          <a:xfrm>
            <a:off x="4340711"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2489200"/>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9" name="Picture Placeholder 2">
            <a:extLst>
              <a:ext uri="{FF2B5EF4-FFF2-40B4-BE49-F238E27FC236}">
                <a16:creationId xmlns:a16="http://schemas.microsoft.com/office/drawing/2014/main" id="{EB49F5C6-BE22-7E23-F398-419AF46EA9C3}"/>
              </a:ext>
            </a:extLst>
          </p:cNvPr>
          <p:cNvSpPr>
            <a:spLocks noGrp="1" noChangeAspect="1"/>
          </p:cNvSpPr>
          <p:nvPr>
            <p:ph type="pic" sz="quarter" idx="48" hasCustomPrompt="1"/>
          </p:nvPr>
        </p:nvSpPr>
        <p:spPr>
          <a:xfrm>
            <a:off x="8149611" y="1601038"/>
            <a:ext cx="835024" cy="835024"/>
          </a:xfrm>
        </p:spPr>
        <p:txBody>
          <a:bodyPr lIns="144000"/>
          <a:lstStyle>
            <a:lvl1pPr marL="0" indent="0">
              <a:buNone/>
              <a:defRPr sz="1400"/>
            </a:lvl1pPr>
          </a:lstStyle>
          <a:p>
            <a:r>
              <a:rPr lang="en-US"/>
              <a:t>Icon</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2489200"/>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3651121"/>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40" name="TextBox 39">
            <a:extLst>
              <a:ext uri="{FF2B5EF4-FFF2-40B4-BE49-F238E27FC236}">
                <a16:creationId xmlns:a16="http://schemas.microsoft.com/office/drawing/2014/main" id="{0392E8CF-4EBA-5B77-36C9-13FE73A480D8}"/>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41" name="Footer Placeholder 129">
            <a:extLst>
              <a:ext uri="{FF2B5EF4-FFF2-40B4-BE49-F238E27FC236}">
                <a16:creationId xmlns:a16="http://schemas.microsoft.com/office/drawing/2014/main" id="{4F2DD299-A903-7828-25FE-74D2BE487FB1}"/>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72916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lumn_Light Grey">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Four column layout</a:t>
            </a:r>
            <a:br>
              <a:rPr lang="en-US" dirty="0"/>
            </a:br>
            <a:r>
              <a:rPr lang="en-US" dirty="0"/>
              <a:t>Title 2 lines maximum</a:t>
            </a:r>
            <a:endParaRPr lang="en-CA" dirty="0"/>
          </a:p>
        </p:txBody>
      </p:sp>
      <p:sp>
        <p:nvSpPr>
          <p:cNvPr id="4" name="Picture Placeholder 2">
            <a:extLst>
              <a:ext uri="{FF2B5EF4-FFF2-40B4-BE49-F238E27FC236}">
                <a16:creationId xmlns:a16="http://schemas.microsoft.com/office/drawing/2014/main" id="{0AAFB50F-094B-2881-F919-B1EE84ACE5D7}"/>
              </a:ext>
            </a:extLst>
          </p:cNvPr>
          <p:cNvSpPr>
            <a:spLocks noGrp="1" noChangeAspect="1"/>
          </p:cNvSpPr>
          <p:nvPr>
            <p:ph type="pic" sz="quarter" idx="31" hasCustomPrompt="1"/>
          </p:nvPr>
        </p:nvSpPr>
        <p:spPr>
          <a:xfrm>
            <a:off x="531812" y="1601038"/>
            <a:ext cx="835024" cy="835024"/>
          </a:xfrm>
        </p:spPr>
        <p:txBody>
          <a:bodyPr lIns="144000"/>
          <a:lstStyle>
            <a:lvl1pPr marL="0" indent="0">
              <a:buNone/>
              <a:defRPr sz="1400"/>
            </a:lvl1pPr>
          </a:lstStyle>
          <a:p>
            <a:r>
              <a:rPr lang="en-US"/>
              <a:t>Icon</a:t>
            </a:r>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2489200"/>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7" name="Picture Placeholder 2">
            <a:extLst>
              <a:ext uri="{FF2B5EF4-FFF2-40B4-BE49-F238E27FC236}">
                <a16:creationId xmlns:a16="http://schemas.microsoft.com/office/drawing/2014/main" id="{7742E333-DAE8-AADC-AB85-E09272B827B3}"/>
              </a:ext>
            </a:extLst>
          </p:cNvPr>
          <p:cNvSpPr>
            <a:spLocks noGrp="1" noChangeAspect="1"/>
          </p:cNvSpPr>
          <p:nvPr>
            <p:ph type="pic" sz="quarter" idx="50" hasCustomPrompt="1"/>
          </p:nvPr>
        </p:nvSpPr>
        <p:spPr>
          <a:xfrm>
            <a:off x="3380247" y="1601038"/>
            <a:ext cx="835024" cy="835024"/>
          </a:xfrm>
        </p:spPr>
        <p:txBody>
          <a:bodyPr lIns="144000"/>
          <a:lstStyle>
            <a:lvl1pPr marL="0" indent="0">
              <a:buNone/>
              <a:defRPr sz="1400"/>
            </a:lvl1pPr>
          </a:lstStyle>
          <a:p>
            <a:r>
              <a:rPr lang="en-US"/>
              <a:t>Icon</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2489200"/>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3" name="Picture Placeholder 2">
            <a:extLst>
              <a:ext uri="{FF2B5EF4-FFF2-40B4-BE49-F238E27FC236}">
                <a16:creationId xmlns:a16="http://schemas.microsoft.com/office/drawing/2014/main" id="{49D03249-A3CA-5A91-C717-27E68D6F7831}"/>
              </a:ext>
            </a:extLst>
          </p:cNvPr>
          <p:cNvSpPr>
            <a:spLocks noGrp="1" noChangeAspect="1"/>
          </p:cNvSpPr>
          <p:nvPr>
            <p:ph type="pic" sz="quarter" idx="53" hasCustomPrompt="1"/>
          </p:nvPr>
        </p:nvSpPr>
        <p:spPr>
          <a:xfrm>
            <a:off x="6228682" y="1601038"/>
            <a:ext cx="835024" cy="835024"/>
          </a:xfrm>
        </p:spPr>
        <p:txBody>
          <a:bodyPr lIns="144000"/>
          <a:lstStyle>
            <a:lvl1pPr marL="0" indent="0">
              <a:buNone/>
              <a:defRPr sz="1400"/>
            </a:lvl1pPr>
          </a:lstStyle>
          <a:p>
            <a:r>
              <a:rPr lang="en-US"/>
              <a:t>Icon</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2489200"/>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6" name="Picture Placeholder 2">
            <a:extLst>
              <a:ext uri="{FF2B5EF4-FFF2-40B4-BE49-F238E27FC236}">
                <a16:creationId xmlns:a16="http://schemas.microsoft.com/office/drawing/2014/main" id="{63A76360-B909-3A81-788A-127C2E0DCFCA}"/>
              </a:ext>
            </a:extLst>
          </p:cNvPr>
          <p:cNvSpPr>
            <a:spLocks noGrp="1" noChangeAspect="1"/>
          </p:cNvSpPr>
          <p:nvPr>
            <p:ph type="pic" sz="quarter" idx="56" hasCustomPrompt="1"/>
          </p:nvPr>
        </p:nvSpPr>
        <p:spPr>
          <a:xfrm>
            <a:off x="9077116" y="1601038"/>
            <a:ext cx="835024" cy="835024"/>
          </a:xfrm>
        </p:spPr>
        <p:txBody>
          <a:bodyPr lIns="144000"/>
          <a:lstStyle>
            <a:lvl1pPr marL="0" indent="0">
              <a:buNone/>
              <a:defRPr sz="1400"/>
            </a:lvl1pPr>
          </a:lstStyle>
          <a:p>
            <a:r>
              <a:rPr lang="en-US"/>
              <a:t>Icon</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2489200"/>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3651121"/>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43" name="TextBox 42">
            <a:extLst>
              <a:ext uri="{FF2B5EF4-FFF2-40B4-BE49-F238E27FC236}">
                <a16:creationId xmlns:a16="http://schemas.microsoft.com/office/drawing/2014/main" id="{8DD74316-A844-569C-270B-D1474492F701}"/>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44" name="Footer Placeholder 129">
            <a:extLst>
              <a:ext uri="{FF2B5EF4-FFF2-40B4-BE49-F238E27FC236}">
                <a16:creationId xmlns:a16="http://schemas.microsoft.com/office/drawing/2014/main" id="{2A766D73-91B7-8864-E5AB-5143C9F52493}"/>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4007325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1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_Light Grey (No Icon)">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F7D16-FB5B-A236-3D0F-5BF142E7C0B8}"/>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Two column layout</a:t>
            </a:r>
            <a:br>
              <a:rPr lang="en-US" dirty="0"/>
            </a:br>
            <a:r>
              <a:rPr lang="en-US" dirty="0"/>
              <a:t>Title 2 lines maximum</a:t>
            </a:r>
            <a:endParaRPr lang="en-CA" dirty="0"/>
          </a:p>
        </p:txBody>
      </p:sp>
      <p:sp>
        <p:nvSpPr>
          <p:cNvPr id="11" name="Text Placeholder 22">
            <a:extLst>
              <a:ext uri="{FF2B5EF4-FFF2-40B4-BE49-F238E27FC236}">
                <a16:creationId xmlns:a16="http://schemas.microsoft.com/office/drawing/2014/main" id="{702446A2-99D5-4B8F-3663-6D6D7C0900E3}"/>
              </a:ext>
            </a:extLst>
          </p:cNvPr>
          <p:cNvSpPr>
            <a:spLocks noGrp="1"/>
          </p:cNvSpPr>
          <p:nvPr>
            <p:ph type="body" sz="quarter" idx="27" hasCustomPrompt="1"/>
          </p:nvPr>
        </p:nvSpPr>
        <p:spPr>
          <a:xfrm>
            <a:off x="531810" y="1706497"/>
            <a:ext cx="5419727" cy="905188"/>
          </a:xfrm>
          <a:prstGeom prst="callout1">
            <a:avLst>
              <a:gd name="adj1" fmla="val 93708"/>
              <a:gd name="adj2" fmla="val -69"/>
              <a:gd name="adj3" fmla="val 93686"/>
              <a:gd name="adj4" fmla="val 11746"/>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7" name="Text Placeholder 16">
            <a:extLst>
              <a:ext uri="{FF2B5EF4-FFF2-40B4-BE49-F238E27FC236}">
                <a16:creationId xmlns:a16="http://schemas.microsoft.com/office/drawing/2014/main" id="{3A1602AA-A8D3-DBB9-03DE-82B0711162CD}"/>
              </a:ext>
            </a:extLst>
          </p:cNvPr>
          <p:cNvSpPr>
            <a:spLocks noGrp="1"/>
          </p:cNvSpPr>
          <p:nvPr>
            <p:ph type="body" sz="quarter" idx="15" hasCustomPrompt="1"/>
          </p:nvPr>
        </p:nvSpPr>
        <p:spPr>
          <a:xfrm>
            <a:off x="531812"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10" name="Text Placeholder 22">
            <a:extLst>
              <a:ext uri="{FF2B5EF4-FFF2-40B4-BE49-F238E27FC236}">
                <a16:creationId xmlns:a16="http://schemas.microsoft.com/office/drawing/2014/main" id="{5DE8ED68-428F-47DF-6FEA-AE7FB9D8D15D}"/>
              </a:ext>
            </a:extLst>
          </p:cNvPr>
          <p:cNvSpPr>
            <a:spLocks noGrp="1"/>
          </p:cNvSpPr>
          <p:nvPr>
            <p:ph type="body" sz="quarter" idx="34" hasCustomPrompt="1"/>
          </p:nvPr>
        </p:nvSpPr>
        <p:spPr>
          <a:xfrm>
            <a:off x="6240018" y="1706497"/>
            <a:ext cx="5419727" cy="905188"/>
          </a:xfrm>
          <a:prstGeom prst="callout1">
            <a:avLst>
              <a:gd name="adj1" fmla="val 93708"/>
              <a:gd name="adj2" fmla="val -69"/>
              <a:gd name="adj3" fmla="val 93686"/>
              <a:gd name="adj4" fmla="val 11746"/>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2" name="Text Placeholder 16">
            <a:extLst>
              <a:ext uri="{FF2B5EF4-FFF2-40B4-BE49-F238E27FC236}">
                <a16:creationId xmlns:a16="http://schemas.microsoft.com/office/drawing/2014/main" id="{324B9E31-F60C-0248-1D39-D3565D40F967}"/>
              </a:ext>
            </a:extLst>
          </p:cNvPr>
          <p:cNvSpPr>
            <a:spLocks noGrp="1"/>
          </p:cNvSpPr>
          <p:nvPr>
            <p:ph type="body" sz="quarter" idx="35" hasCustomPrompt="1"/>
          </p:nvPr>
        </p:nvSpPr>
        <p:spPr>
          <a:xfrm>
            <a:off x="6240018" y="2868418"/>
            <a:ext cx="5429386" cy="2508379"/>
          </a:xfrm>
        </p:spPr>
        <p:txBody>
          <a:bodyPr wrap="square">
            <a:noAutofit/>
          </a:bodyPr>
          <a:lstStyle>
            <a:lvl1pPr marL="0" indent="0">
              <a:lnSpc>
                <a:spcPct val="100000"/>
              </a:lnSpc>
              <a:spcBef>
                <a:spcPts val="0"/>
              </a:spcBef>
              <a:spcAft>
                <a:spcPts val="400"/>
              </a:spcAft>
              <a:buNone/>
              <a:defRPr lang="en-US" sz="16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endParaRPr lang="en-US" dirty="0"/>
          </a:p>
          <a:p>
            <a:pPr marL="0" lvl="0" indent="0" algn="l" defTabSz="914400" rtl="0" eaLnBrk="1" latinLnBrk="0" hangingPunct="1">
              <a:lnSpc>
                <a:spcPct val="100000"/>
              </a:lnSpc>
              <a:spcBef>
                <a:spcPts val="0"/>
              </a:spcBef>
              <a:spcAft>
                <a:spcPts val="400"/>
              </a:spcAft>
              <a:buClrTx/>
              <a:buFont typeface="Arial" panose="020B0604020202020204" pitchFamily="34" charset="0"/>
              <a:buNone/>
            </a:pP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8" name="TextBox 7">
            <a:extLst>
              <a:ext uri="{FF2B5EF4-FFF2-40B4-BE49-F238E27FC236}">
                <a16:creationId xmlns:a16="http://schemas.microsoft.com/office/drawing/2014/main" id="{CF7EAD4E-C8E6-AFF6-8449-D420EB1E00F4}"/>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9" name="Footer Placeholder 129">
            <a:extLst>
              <a:ext uri="{FF2B5EF4-FFF2-40B4-BE49-F238E27FC236}">
                <a16:creationId xmlns:a16="http://schemas.microsoft.com/office/drawing/2014/main" id="{4A18661E-3D1B-7B88-6D7C-8629F6FA3573}"/>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992037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_Light Grey (No Icon)">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588C0-C7B7-463F-660E-0A4A3FD24785}"/>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Three column layout</a:t>
            </a:r>
            <a:br>
              <a:rPr lang="en-US" dirty="0"/>
            </a:br>
            <a:r>
              <a:rPr lang="en-US" dirty="0"/>
              <a:t>Title 2 lines maximum</a:t>
            </a:r>
            <a:endParaRPr lang="en-CA" dirty="0"/>
          </a:p>
        </p:txBody>
      </p:sp>
      <p:sp>
        <p:nvSpPr>
          <p:cNvPr id="4" name="Text Placeholder 22">
            <a:extLst>
              <a:ext uri="{FF2B5EF4-FFF2-40B4-BE49-F238E27FC236}">
                <a16:creationId xmlns:a16="http://schemas.microsoft.com/office/drawing/2014/main" id="{2FEE1995-5EE6-B782-1270-FC8C30634C1A}"/>
              </a:ext>
            </a:extLst>
          </p:cNvPr>
          <p:cNvSpPr>
            <a:spLocks noGrp="1"/>
          </p:cNvSpPr>
          <p:nvPr>
            <p:ph type="body" sz="quarter" idx="27" hasCustomPrompt="1"/>
          </p:nvPr>
        </p:nvSpPr>
        <p:spPr>
          <a:xfrm>
            <a:off x="531811" y="1706497"/>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9" name="Text Placeholder 16">
            <a:extLst>
              <a:ext uri="{FF2B5EF4-FFF2-40B4-BE49-F238E27FC236}">
                <a16:creationId xmlns:a16="http://schemas.microsoft.com/office/drawing/2014/main" id="{8BF3CDFB-3035-1906-627F-169A0AFF5852}"/>
              </a:ext>
            </a:extLst>
          </p:cNvPr>
          <p:cNvSpPr>
            <a:spLocks noGrp="1"/>
          </p:cNvSpPr>
          <p:nvPr>
            <p:ph type="body" sz="quarter" idx="15" hasCustomPrompt="1"/>
          </p:nvPr>
        </p:nvSpPr>
        <p:spPr>
          <a:xfrm>
            <a:off x="531810"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C049CEBE-00B0-C726-8F2E-0374ECA4E1F3}"/>
              </a:ext>
            </a:extLst>
          </p:cNvPr>
          <p:cNvSpPr>
            <a:spLocks noGrp="1"/>
          </p:cNvSpPr>
          <p:nvPr>
            <p:ph type="body" sz="quarter" idx="46" hasCustomPrompt="1"/>
          </p:nvPr>
        </p:nvSpPr>
        <p:spPr>
          <a:xfrm>
            <a:off x="4340711" y="1706497"/>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E84FC6FD-2A43-99CF-82C5-D98E826A76B7}"/>
              </a:ext>
            </a:extLst>
          </p:cNvPr>
          <p:cNvSpPr>
            <a:spLocks noGrp="1"/>
          </p:cNvSpPr>
          <p:nvPr>
            <p:ph type="body" sz="quarter" idx="47" hasCustomPrompt="1"/>
          </p:nvPr>
        </p:nvSpPr>
        <p:spPr>
          <a:xfrm>
            <a:off x="43407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0" name="Text Placeholder 22">
            <a:extLst>
              <a:ext uri="{FF2B5EF4-FFF2-40B4-BE49-F238E27FC236}">
                <a16:creationId xmlns:a16="http://schemas.microsoft.com/office/drawing/2014/main" id="{6EC19D9F-705A-74B6-9EBB-9D9565620413}"/>
              </a:ext>
            </a:extLst>
          </p:cNvPr>
          <p:cNvSpPr>
            <a:spLocks noGrp="1"/>
          </p:cNvSpPr>
          <p:nvPr>
            <p:ph type="body" sz="quarter" idx="49" hasCustomPrompt="1"/>
          </p:nvPr>
        </p:nvSpPr>
        <p:spPr>
          <a:xfrm>
            <a:off x="8149611" y="1706497"/>
            <a:ext cx="3526452" cy="905188"/>
          </a:xfrm>
          <a:prstGeom prst="callout1">
            <a:avLst>
              <a:gd name="adj1" fmla="val 93708"/>
              <a:gd name="adj2" fmla="val -69"/>
              <a:gd name="adj3" fmla="val 93686"/>
              <a:gd name="adj4" fmla="val 18048"/>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31" name="Text Placeholder 16">
            <a:extLst>
              <a:ext uri="{FF2B5EF4-FFF2-40B4-BE49-F238E27FC236}">
                <a16:creationId xmlns:a16="http://schemas.microsoft.com/office/drawing/2014/main" id="{AA3A1BDB-11C1-E45D-35EC-D8FEC9CEDC61}"/>
              </a:ext>
            </a:extLst>
          </p:cNvPr>
          <p:cNvSpPr>
            <a:spLocks noGrp="1"/>
          </p:cNvSpPr>
          <p:nvPr>
            <p:ph type="body" sz="quarter" idx="50" hasCustomPrompt="1"/>
          </p:nvPr>
        </p:nvSpPr>
        <p:spPr>
          <a:xfrm>
            <a:off x="8149611" y="2868418"/>
            <a:ext cx="3526452" cy="2508379"/>
          </a:xfrm>
        </p:spPr>
        <p:txBody>
          <a:bodyPr wrap="square" rIns="0">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6" name="TextBox 5">
            <a:extLst>
              <a:ext uri="{FF2B5EF4-FFF2-40B4-BE49-F238E27FC236}">
                <a16:creationId xmlns:a16="http://schemas.microsoft.com/office/drawing/2014/main" id="{82DCB28E-68DE-17ED-C9B8-E6FF6EACCE7A}"/>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26" name="Footer Placeholder 129">
            <a:extLst>
              <a:ext uri="{FF2B5EF4-FFF2-40B4-BE49-F238E27FC236}">
                <a16:creationId xmlns:a16="http://schemas.microsoft.com/office/drawing/2014/main" id="{9180D2B5-B1C4-633A-A68E-3649813F0AA4}"/>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904014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Photo_Dark Blue">
    <p:bg>
      <p:bgPr>
        <a:solidFill>
          <a:schemeClr val="accent2"/>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7E7F3CFB-9BFC-B97E-E28E-E1CC3CEB589E}"/>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 name="Title 2">
            <a:extLst>
              <a:ext uri="{FF2B5EF4-FFF2-40B4-BE49-F238E27FC236}">
                <a16:creationId xmlns:a16="http://schemas.microsoft.com/office/drawing/2014/main" id="{89B859C2-4BEA-9848-AC63-40AF86018B01}"/>
              </a:ext>
            </a:extLst>
          </p:cNvPr>
          <p:cNvSpPr>
            <a:spLocks noGrp="1"/>
          </p:cNvSpPr>
          <p:nvPr>
            <p:ph type="title" hasCustomPrompt="1"/>
          </p:nvPr>
        </p:nvSpPr>
        <p:spPr bwMode="gray">
          <a:xfrm>
            <a:off x="515939" y="1628775"/>
            <a:ext cx="4787900" cy="2160588"/>
          </a:xfrm>
        </p:spPr>
        <p:txBody>
          <a:bodyPr wrap="square"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sp>
        <p:nvSpPr>
          <p:cNvPr id="6" name="Picture Placeholder 5">
            <a:extLst>
              <a:ext uri="{FF2B5EF4-FFF2-40B4-BE49-F238E27FC236}">
                <a16:creationId xmlns:a16="http://schemas.microsoft.com/office/drawing/2014/main" id="{A653871A-ABE6-AE14-4749-BCCA9C632B11}"/>
              </a:ext>
            </a:extLst>
          </p:cNvPr>
          <p:cNvSpPr>
            <a:spLocks noGrp="1" noChangeAspect="1"/>
          </p:cNvSpPr>
          <p:nvPr>
            <p:ph type="pic" sz="quarter" idx="12" hasCustomPrompt="1"/>
          </p:nvPr>
        </p:nvSpPr>
        <p:spPr>
          <a:xfrm>
            <a:off x="6448428" y="0"/>
            <a:ext cx="5743572" cy="6858000"/>
          </a:xfrm>
          <a:custGeom>
            <a:avLst/>
            <a:gdLst>
              <a:gd name="connsiteX0" fmla="*/ 1678722 w 5743572"/>
              <a:gd name="connsiteY0" fmla="*/ 0 h 6858000"/>
              <a:gd name="connsiteX1" fmla="*/ 5743572 w 5743572"/>
              <a:gd name="connsiteY1" fmla="*/ 0 h 6858000"/>
              <a:gd name="connsiteX2" fmla="*/ 5743572 w 5743572"/>
              <a:gd name="connsiteY2" fmla="*/ 6858000 h 6858000"/>
              <a:gd name="connsiteX3" fmla="*/ 1672152 w 5743572"/>
              <a:gd name="connsiteY3" fmla="*/ 6858000 h 6858000"/>
              <a:gd name="connsiteX4" fmla="*/ 1582239 w 5743572"/>
              <a:gd name="connsiteY4" fmla="*/ 6787328 h 6858000"/>
              <a:gd name="connsiteX5" fmla="*/ 0 w 5743572"/>
              <a:gd name="connsiteY5" fmla="*/ 3431582 h 6858000"/>
              <a:gd name="connsiteX6" fmla="*/ 1582239 w 5743572"/>
              <a:gd name="connsiteY6" fmla="*/ 758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3572" h="6858000">
                <a:moveTo>
                  <a:pt x="1678722" y="0"/>
                </a:moveTo>
                <a:lnTo>
                  <a:pt x="5743572" y="0"/>
                </a:lnTo>
                <a:lnTo>
                  <a:pt x="5743572" y="6858000"/>
                </a:lnTo>
                <a:lnTo>
                  <a:pt x="1672152" y="6858000"/>
                </a:lnTo>
                <a:lnTo>
                  <a:pt x="1582239" y="6787328"/>
                </a:lnTo>
                <a:cubicBezTo>
                  <a:pt x="615926" y="5989694"/>
                  <a:pt x="0" y="4782581"/>
                  <a:pt x="0" y="3431582"/>
                </a:cubicBezTo>
                <a:cubicBezTo>
                  <a:pt x="0" y="2080583"/>
                  <a:pt x="615926" y="873471"/>
                  <a:pt x="1582239" y="75837"/>
                </a:cubicBezTo>
                <a:close/>
              </a:path>
            </a:pathLst>
          </a:custGeom>
          <a:noFill/>
        </p:spPr>
        <p:txBody>
          <a:bodyPr wrap="square" lIns="360000" rIns="0" bIns="1440000" anchor="ctr">
            <a:no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2800" kern="1200" baseline="0" dirty="0">
                <a:solidFill>
                  <a:schemeClr val="tx2"/>
                </a:solidFill>
                <a:latin typeface="+mj-lt"/>
                <a:ea typeface="+mn-ea"/>
                <a:cs typeface="+mn-cs"/>
              </a:defRPr>
            </a:lvl1pPr>
          </a:lstStyle>
          <a:p>
            <a:r>
              <a:rPr lang="en-US"/>
              <a:t>Click the icon to insert photo</a:t>
            </a:r>
          </a:p>
        </p:txBody>
      </p:sp>
      <p:sp>
        <p:nvSpPr>
          <p:cNvPr id="2" name="Text Placeholder 22">
            <a:extLst>
              <a:ext uri="{FF2B5EF4-FFF2-40B4-BE49-F238E27FC236}">
                <a16:creationId xmlns:a16="http://schemas.microsoft.com/office/drawing/2014/main" id="{427224A6-04F3-0FDE-86F2-D0D37ED57D80}"/>
              </a:ext>
            </a:extLst>
          </p:cNvPr>
          <p:cNvSpPr>
            <a:spLocks noGrp="1"/>
          </p:cNvSpPr>
          <p:nvPr>
            <p:ph type="body" sz="quarter" idx="13" hasCustomPrompt="1"/>
          </p:nvPr>
        </p:nvSpPr>
        <p:spPr>
          <a:xfrm>
            <a:off x="515939" y="4539039"/>
            <a:ext cx="4786822"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5" name="Text Placeholder 7">
            <a:extLst>
              <a:ext uri="{FF2B5EF4-FFF2-40B4-BE49-F238E27FC236}">
                <a16:creationId xmlns:a16="http://schemas.microsoft.com/office/drawing/2014/main" id="{C26BC719-64C2-3A91-A580-109D41737433}"/>
              </a:ext>
            </a:extLst>
          </p:cNvPr>
          <p:cNvSpPr>
            <a:spLocks noGrp="1"/>
          </p:cNvSpPr>
          <p:nvPr>
            <p:ph type="body" sz="quarter" idx="10" hasCustomPrompt="1"/>
          </p:nvPr>
        </p:nvSpPr>
        <p:spPr bwMode="gray">
          <a:xfrm>
            <a:off x="515937" y="4080516"/>
            <a:ext cx="4787901"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7" name="Text Placeholder 22">
            <a:extLst>
              <a:ext uri="{FF2B5EF4-FFF2-40B4-BE49-F238E27FC236}">
                <a16:creationId xmlns:a16="http://schemas.microsoft.com/office/drawing/2014/main" id="{A392416E-6AA1-96AA-C37D-8DAEF73AE1DF}"/>
              </a:ext>
            </a:extLst>
          </p:cNvPr>
          <p:cNvSpPr>
            <a:spLocks noGrp="1"/>
          </p:cNvSpPr>
          <p:nvPr>
            <p:ph type="body" sz="quarter" idx="14" hasCustomPrompt="1"/>
          </p:nvPr>
        </p:nvSpPr>
        <p:spPr>
          <a:xfrm>
            <a:off x="515939" y="6118601"/>
            <a:ext cx="4786822"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142695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387" userDrawn="1">
          <p15:clr>
            <a:srgbClr val="FBAE40"/>
          </p15:clr>
        </p15:guide>
        <p15:guide id="4" orient="horz" pos="2568" userDrawn="1">
          <p15:clr>
            <a:srgbClr val="FBAE40"/>
          </p15:clr>
        </p15:guide>
        <p15:guide id="5" orient="horz" pos="3022" userDrawn="1">
          <p15:clr>
            <a:srgbClr val="FBAE40"/>
          </p15:clr>
        </p15:guide>
        <p15:guide id="6" pos="334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our Column_Light Grey (No Icon)">
    <p:bg>
      <p:bgPr>
        <a:solidFill>
          <a:srgbClr val="EFF1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8272A-C799-49AB-5578-B5089BEC1D22}"/>
              </a:ext>
            </a:extLst>
          </p:cNvPr>
          <p:cNvSpPr>
            <a:spLocks noGrp="1"/>
          </p:cNvSpPr>
          <p:nvPr>
            <p:ph type="title" hasCustomPrompt="1"/>
          </p:nvPr>
        </p:nvSpPr>
        <p:spPr>
          <a:xfrm>
            <a:off x="515938" y="628016"/>
            <a:ext cx="11160126" cy="647700"/>
          </a:xfrm>
        </p:spPr>
        <p:txBody>
          <a:bodyPr/>
          <a:lstStyle>
            <a:lvl1pPr algn="l" defTabSz="914400" rtl="0" eaLnBrk="1" latinLnBrk="0" hangingPunct="1">
              <a:lnSpc>
                <a:spcPct val="85000"/>
              </a:lnSpc>
              <a:spcBef>
                <a:spcPct val="0"/>
              </a:spcBef>
              <a:buNone/>
              <a:defRPr lang="en-CA" sz="2800" kern="2000" spc="-50" baseline="0" dirty="0">
                <a:solidFill>
                  <a:schemeClr val="accent1"/>
                </a:solidFill>
                <a:latin typeface="+mj-lt"/>
                <a:ea typeface="+mj-ea"/>
                <a:cs typeface="+mj-cs"/>
              </a:defRPr>
            </a:lvl1pPr>
          </a:lstStyle>
          <a:p>
            <a:r>
              <a:rPr lang="en-US" dirty="0"/>
              <a:t>Four column layout</a:t>
            </a:r>
            <a:br>
              <a:rPr lang="en-US" dirty="0"/>
            </a:br>
            <a:r>
              <a:rPr lang="en-US" dirty="0"/>
              <a:t>Title 2 lines maximum</a:t>
            </a:r>
            <a:endParaRPr lang="en-CA" dirty="0"/>
          </a:p>
        </p:txBody>
      </p:sp>
      <p:sp>
        <p:nvSpPr>
          <p:cNvPr id="15" name="Text Placeholder 22">
            <a:extLst>
              <a:ext uri="{FF2B5EF4-FFF2-40B4-BE49-F238E27FC236}">
                <a16:creationId xmlns:a16="http://schemas.microsoft.com/office/drawing/2014/main" id="{AEE4CF8C-958F-1DA4-CCF7-D6B890C89A2E}"/>
              </a:ext>
            </a:extLst>
          </p:cNvPr>
          <p:cNvSpPr>
            <a:spLocks noGrp="1"/>
          </p:cNvSpPr>
          <p:nvPr>
            <p:ph type="body" sz="quarter" idx="27" hasCustomPrompt="1"/>
          </p:nvPr>
        </p:nvSpPr>
        <p:spPr>
          <a:xfrm>
            <a:off x="531811" y="1706497"/>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6" name="Text Placeholder 16">
            <a:extLst>
              <a:ext uri="{FF2B5EF4-FFF2-40B4-BE49-F238E27FC236}">
                <a16:creationId xmlns:a16="http://schemas.microsoft.com/office/drawing/2014/main" id="{C89C7762-ACFA-1003-9A99-7D48D68F547F}"/>
              </a:ext>
            </a:extLst>
          </p:cNvPr>
          <p:cNvSpPr>
            <a:spLocks noGrp="1"/>
          </p:cNvSpPr>
          <p:nvPr>
            <p:ph type="body" sz="quarter" idx="15" hasCustomPrompt="1"/>
          </p:nvPr>
        </p:nvSpPr>
        <p:spPr>
          <a:xfrm>
            <a:off x="53181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18" name="Text Placeholder 22">
            <a:extLst>
              <a:ext uri="{FF2B5EF4-FFF2-40B4-BE49-F238E27FC236}">
                <a16:creationId xmlns:a16="http://schemas.microsoft.com/office/drawing/2014/main" id="{DE030996-68A3-8AC0-F998-9C4EF4AE6C2B}"/>
              </a:ext>
            </a:extLst>
          </p:cNvPr>
          <p:cNvSpPr>
            <a:spLocks noGrp="1"/>
          </p:cNvSpPr>
          <p:nvPr>
            <p:ph type="body" sz="quarter" idx="51" hasCustomPrompt="1"/>
          </p:nvPr>
        </p:nvSpPr>
        <p:spPr>
          <a:xfrm>
            <a:off x="3380247" y="1706497"/>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19" name="Text Placeholder 16">
            <a:extLst>
              <a:ext uri="{FF2B5EF4-FFF2-40B4-BE49-F238E27FC236}">
                <a16:creationId xmlns:a16="http://schemas.microsoft.com/office/drawing/2014/main" id="{5C7E2214-9452-F487-B334-F6CDE12C5733}"/>
              </a:ext>
            </a:extLst>
          </p:cNvPr>
          <p:cNvSpPr>
            <a:spLocks noGrp="1"/>
          </p:cNvSpPr>
          <p:nvPr>
            <p:ph type="body" sz="quarter" idx="52" hasCustomPrompt="1"/>
          </p:nvPr>
        </p:nvSpPr>
        <p:spPr>
          <a:xfrm>
            <a:off x="3380247"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4" name="Text Placeholder 22">
            <a:extLst>
              <a:ext uri="{FF2B5EF4-FFF2-40B4-BE49-F238E27FC236}">
                <a16:creationId xmlns:a16="http://schemas.microsoft.com/office/drawing/2014/main" id="{31B9C0A0-95B0-2824-2407-CDDC04E197D9}"/>
              </a:ext>
            </a:extLst>
          </p:cNvPr>
          <p:cNvSpPr>
            <a:spLocks noGrp="1"/>
          </p:cNvSpPr>
          <p:nvPr>
            <p:ph type="body" sz="quarter" idx="54" hasCustomPrompt="1"/>
          </p:nvPr>
        </p:nvSpPr>
        <p:spPr>
          <a:xfrm>
            <a:off x="6228682" y="1706497"/>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5" name="Text Placeholder 16">
            <a:extLst>
              <a:ext uri="{FF2B5EF4-FFF2-40B4-BE49-F238E27FC236}">
                <a16:creationId xmlns:a16="http://schemas.microsoft.com/office/drawing/2014/main" id="{06A24B55-C38A-D8B1-E30C-791BAA94A209}"/>
              </a:ext>
            </a:extLst>
          </p:cNvPr>
          <p:cNvSpPr>
            <a:spLocks noGrp="1"/>
          </p:cNvSpPr>
          <p:nvPr>
            <p:ph type="body" sz="quarter" idx="55" hasCustomPrompt="1"/>
          </p:nvPr>
        </p:nvSpPr>
        <p:spPr>
          <a:xfrm>
            <a:off x="6228682"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7" name="Text Placeholder 22">
            <a:extLst>
              <a:ext uri="{FF2B5EF4-FFF2-40B4-BE49-F238E27FC236}">
                <a16:creationId xmlns:a16="http://schemas.microsoft.com/office/drawing/2014/main" id="{F9D38BEA-1CE5-A003-B905-BF200D6A8C57}"/>
              </a:ext>
            </a:extLst>
          </p:cNvPr>
          <p:cNvSpPr>
            <a:spLocks noGrp="1"/>
          </p:cNvSpPr>
          <p:nvPr>
            <p:ph type="body" sz="quarter" idx="57" hasCustomPrompt="1"/>
          </p:nvPr>
        </p:nvSpPr>
        <p:spPr>
          <a:xfrm>
            <a:off x="9077115" y="1706497"/>
            <a:ext cx="2595589" cy="905188"/>
          </a:xfrm>
          <a:prstGeom prst="callout1">
            <a:avLst>
              <a:gd name="adj1" fmla="val 93708"/>
              <a:gd name="adj2" fmla="val -69"/>
              <a:gd name="adj3" fmla="val 93686"/>
              <a:gd name="adj4" fmla="val 24531"/>
            </a:avLst>
          </a:prstGeom>
          <a:ln w="31750">
            <a:solidFill>
              <a:schemeClr val="accent1"/>
            </a:solidFill>
          </a:ln>
        </p:spPr>
        <p:txBody>
          <a:bodyPr wrap="square" bIns="180000" anchor="b">
            <a:noAutofit/>
          </a:bodyPr>
          <a:lstStyle>
            <a:lvl1pPr marL="0" indent="0">
              <a:lnSpc>
                <a:spcPct val="85000"/>
              </a:lnSpc>
              <a:spcBef>
                <a:spcPts val="0"/>
              </a:spcBef>
              <a:spcAft>
                <a:spcPts val="0"/>
              </a:spcAft>
              <a:buNone/>
              <a:defRPr lang="en-US" sz="2200" kern="1200" spc="-20" baseline="0" dirty="0">
                <a:solidFill>
                  <a:schemeClr val="accent1"/>
                </a:solidFill>
                <a:latin typeface="+mj-lt"/>
                <a:ea typeface="+mn-ea"/>
                <a:cs typeface="+mn-cs"/>
              </a:defRPr>
            </a:lvl1pPr>
          </a:lstStyle>
          <a:p>
            <a:pPr marL="0" lvl="0" indent="0" algn="l" defTabSz="914400" rtl="0" eaLnBrk="1" latinLnBrk="0" hangingPunct="1">
              <a:lnSpc>
                <a:spcPct val="85000"/>
              </a:lnSpc>
              <a:spcBef>
                <a:spcPts val="0"/>
              </a:spcBef>
              <a:spcAft>
                <a:spcPts val="0"/>
              </a:spcAft>
              <a:buClrTx/>
              <a:buFont typeface="Arial" panose="020B0604020202020204" pitchFamily="34" charset="0"/>
              <a:buNone/>
            </a:pPr>
            <a:r>
              <a:rPr lang="en-US" dirty="0"/>
              <a:t>Column header</a:t>
            </a:r>
            <a:br>
              <a:rPr lang="en-US" dirty="0"/>
            </a:br>
            <a:r>
              <a:rPr lang="en-US" dirty="0"/>
              <a:t>2 lines maximum</a:t>
            </a:r>
          </a:p>
        </p:txBody>
      </p:sp>
      <p:sp>
        <p:nvSpPr>
          <p:cNvPr id="28" name="Text Placeholder 16">
            <a:extLst>
              <a:ext uri="{FF2B5EF4-FFF2-40B4-BE49-F238E27FC236}">
                <a16:creationId xmlns:a16="http://schemas.microsoft.com/office/drawing/2014/main" id="{90607619-F41E-DC0E-B3A9-CD8AF2A58A9E}"/>
              </a:ext>
            </a:extLst>
          </p:cNvPr>
          <p:cNvSpPr>
            <a:spLocks noGrp="1"/>
          </p:cNvSpPr>
          <p:nvPr>
            <p:ph type="body" sz="quarter" idx="58" hasCustomPrompt="1"/>
          </p:nvPr>
        </p:nvSpPr>
        <p:spPr>
          <a:xfrm>
            <a:off x="9077116" y="2868418"/>
            <a:ext cx="2595589" cy="2514729"/>
          </a:xfrm>
        </p:spPr>
        <p:txBody>
          <a:bodyPr wrap="square">
            <a:noAutofit/>
          </a:bodyPr>
          <a:lstStyle>
            <a:lvl1pPr marL="0" indent="0">
              <a:lnSpc>
                <a:spcPct val="100000"/>
              </a:lnSpc>
              <a:spcBef>
                <a:spcPts val="0"/>
              </a:spcBef>
              <a:spcAft>
                <a:spcPts val="400"/>
              </a:spcAft>
              <a:buNone/>
              <a:defRPr sz="1600">
                <a:solidFill>
                  <a:schemeClr val="tx1"/>
                </a:solidFill>
              </a:defRPr>
            </a:lvl1pPr>
          </a:lstStyle>
          <a:p>
            <a:pPr lvl="0"/>
            <a:r>
              <a:rPr lang="en-US"/>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23" name="TextBox 22">
            <a:extLst>
              <a:ext uri="{FF2B5EF4-FFF2-40B4-BE49-F238E27FC236}">
                <a16:creationId xmlns:a16="http://schemas.microsoft.com/office/drawing/2014/main" id="{3F502AA4-E810-807B-C0C9-7B66B0741DC4}"/>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26" name="Footer Placeholder 129">
            <a:extLst>
              <a:ext uri="{FF2B5EF4-FFF2-40B4-BE49-F238E27FC236}">
                <a16:creationId xmlns:a16="http://schemas.microsoft.com/office/drawing/2014/main" id="{BF7FD379-F06A-A011-040E-358109DA4B98}"/>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381501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_Grey">
    <p:bg>
      <p:bgPr>
        <a:solidFill>
          <a:srgbClr val="EFF1F5"/>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91DB79-E2AC-CE2B-5FAE-BEC630409992}"/>
              </a:ext>
            </a:extLst>
          </p:cNvPr>
          <p:cNvSpPr>
            <a:spLocks noGrp="1"/>
          </p:cNvSpPr>
          <p:nvPr>
            <p:ph type="title" hasCustomPrompt="1"/>
          </p:nvPr>
        </p:nvSpPr>
        <p:spPr>
          <a:xfrm>
            <a:off x="531812" y="1196975"/>
            <a:ext cx="11144251" cy="3616325"/>
          </a:xfrm>
        </p:spPr>
        <p:txBody>
          <a:bodyPr anchor="ctr"/>
          <a:lstStyle>
            <a:lvl1pPr marL="0" marR="0" indent="0" algn="ctr" defTabSz="914400" rtl="0" eaLnBrk="1" fontAlgn="auto" latinLnBrk="0" hangingPunct="1">
              <a:lnSpc>
                <a:spcPct val="84000"/>
              </a:lnSpc>
              <a:spcBef>
                <a:spcPct val="0"/>
              </a:spcBef>
              <a:spcAft>
                <a:spcPts val="0"/>
              </a:spcAft>
              <a:buClrTx/>
              <a:buSzTx/>
              <a:buFontTx/>
              <a:buNone/>
              <a:tabLst/>
              <a:defRPr sz="5500">
                <a:solidFill>
                  <a:schemeClr val="accent1"/>
                </a:solidFill>
              </a:defRPr>
            </a:lvl1pPr>
          </a:lstStyle>
          <a:p>
            <a:r>
              <a:rPr lang="en-US"/>
              <a:t>Quote 4 lines maximum. </a:t>
            </a:r>
            <a:br>
              <a:rPr lang="en-US"/>
            </a:b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a:t>
            </a:r>
            <a:r>
              <a:rPr lang="en-US" err="1"/>
              <a:t>laoreet</a:t>
            </a:r>
            <a:r>
              <a:rPr lang="en-US"/>
              <a:t> </a:t>
            </a:r>
            <a:r>
              <a:rPr lang="en-US" err="1"/>
              <a:t>venenatis</a:t>
            </a:r>
            <a:r>
              <a:rPr lang="en-US"/>
              <a:t> </a:t>
            </a:r>
            <a:r>
              <a:rPr lang="en-US" err="1"/>
              <a:t>urna</a:t>
            </a:r>
            <a:r>
              <a:rPr lang="en-US"/>
              <a:t>, in </a:t>
            </a:r>
            <a:r>
              <a:rPr lang="en-US" err="1"/>
              <a:t>vehicula</a:t>
            </a:r>
            <a:r>
              <a:rPr lang="en-US"/>
              <a:t> mi.</a:t>
            </a:r>
          </a:p>
        </p:txBody>
      </p:sp>
      <p:sp>
        <p:nvSpPr>
          <p:cNvPr id="13" name="Text Placeholder 22">
            <a:extLst>
              <a:ext uri="{FF2B5EF4-FFF2-40B4-BE49-F238E27FC236}">
                <a16:creationId xmlns:a16="http://schemas.microsoft.com/office/drawing/2014/main" id="{84EB628F-8E06-31E6-5105-B798681A887F}"/>
              </a:ext>
            </a:extLst>
          </p:cNvPr>
          <p:cNvSpPr>
            <a:spLocks noGrp="1"/>
          </p:cNvSpPr>
          <p:nvPr>
            <p:ph type="body" sz="quarter" idx="13" hasCustomPrompt="1"/>
          </p:nvPr>
        </p:nvSpPr>
        <p:spPr>
          <a:xfrm>
            <a:off x="531811" y="5053746"/>
            <a:ext cx="11144252" cy="1112104"/>
          </a:xfrm>
        </p:spPr>
        <p:txBody>
          <a:bodyPr wrap="square" anchor="b">
            <a:noAutofit/>
          </a:bodyPr>
          <a:lstStyle>
            <a:lvl1pPr marL="0" indent="0" algn="ctr">
              <a:buNone/>
              <a:defRPr lang="en-US" sz="2800" kern="1200" spc="-50" baseline="0" dirty="0">
                <a:solidFill>
                  <a:schemeClr val="tx2"/>
                </a:solidFill>
                <a:latin typeface="+mj-lt"/>
                <a:ea typeface="+mn-ea"/>
                <a:cs typeface="+mn-cs"/>
              </a:defRPr>
            </a:lvl1pPr>
          </a:lstStyle>
          <a:p>
            <a:pPr lvl="0"/>
            <a:r>
              <a:rPr lang="en-US"/>
              <a:t>Quote attribution</a:t>
            </a:r>
          </a:p>
        </p:txBody>
      </p:sp>
      <p:sp>
        <p:nvSpPr>
          <p:cNvPr id="2" name="TextBox 1">
            <a:extLst>
              <a:ext uri="{FF2B5EF4-FFF2-40B4-BE49-F238E27FC236}">
                <a16:creationId xmlns:a16="http://schemas.microsoft.com/office/drawing/2014/main" id="{522BFCA1-F246-C9AB-5FE8-80EB376996F6}"/>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5" name="Footer Placeholder 129">
            <a:extLst>
              <a:ext uri="{FF2B5EF4-FFF2-40B4-BE49-F238E27FC236}">
                <a16:creationId xmlns:a16="http://schemas.microsoft.com/office/drawing/2014/main" id="{5845E94C-821C-71B5-4ADB-28CFB5B21B55}"/>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595074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Content_Grey">
    <p:bg>
      <p:bgPr>
        <a:solidFill>
          <a:srgbClr val="EFF1F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A068E-DD81-79DA-7D48-B71CE54F76C6}"/>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4" name="Footer Placeholder 129">
            <a:extLst>
              <a:ext uri="{FF2B5EF4-FFF2-40B4-BE49-F238E27FC236}">
                <a16:creationId xmlns:a16="http://schemas.microsoft.com/office/drawing/2014/main" id="{30FFA0C4-2C24-DFED-6088-5A8448100AAF}"/>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
        <p:nvSpPr>
          <p:cNvPr id="5" name="Title 2">
            <a:extLst>
              <a:ext uri="{FF2B5EF4-FFF2-40B4-BE49-F238E27FC236}">
                <a16:creationId xmlns:a16="http://schemas.microsoft.com/office/drawing/2014/main" id="{68B7F7FF-CA46-87CD-8D25-85A71A724A8E}"/>
              </a:ext>
            </a:extLst>
          </p:cNvPr>
          <p:cNvSpPr>
            <a:spLocks noGrp="1"/>
          </p:cNvSpPr>
          <p:nvPr>
            <p:ph type="title" hasCustomPrompt="1"/>
          </p:nvPr>
        </p:nvSpPr>
        <p:spPr>
          <a:xfrm>
            <a:off x="515938" y="628016"/>
            <a:ext cx="11160126" cy="647700"/>
          </a:xfrm>
        </p:spPr>
        <p:txBody>
          <a:bodyPr/>
          <a:lstStyle>
            <a:lvl1pPr>
              <a:lnSpc>
                <a:spcPct val="85000"/>
              </a:lnSpc>
              <a:defRPr>
                <a:solidFill>
                  <a:schemeClr val="accent1"/>
                </a:solidFill>
              </a:defRPr>
            </a:lvl1pPr>
          </a:lstStyle>
          <a:p>
            <a:r>
              <a:rPr lang="en-US"/>
              <a:t>Title + Content layout</a:t>
            </a:r>
            <a:br>
              <a:rPr lang="en-US"/>
            </a:br>
            <a:r>
              <a:rPr lang="en-US"/>
              <a:t>Title 2 lines maximum</a:t>
            </a:r>
            <a:endParaRPr lang="en-CA"/>
          </a:p>
        </p:txBody>
      </p:sp>
      <p:sp>
        <p:nvSpPr>
          <p:cNvPr id="7" name="Text Placeholder 3">
            <a:extLst>
              <a:ext uri="{FF2B5EF4-FFF2-40B4-BE49-F238E27FC236}">
                <a16:creationId xmlns:a16="http://schemas.microsoft.com/office/drawing/2014/main" id="{1EE7ADE6-ED64-BBC9-C962-023B1C89DB66}"/>
              </a:ext>
            </a:extLst>
          </p:cNvPr>
          <p:cNvSpPr>
            <a:spLocks noGrp="1"/>
          </p:cNvSpPr>
          <p:nvPr>
            <p:ph idx="1" hasCustomPrompt="1"/>
          </p:nvPr>
        </p:nvSpPr>
        <p:spPr>
          <a:xfrm>
            <a:off x="515938" y="1820860"/>
            <a:ext cx="11160126" cy="4344989"/>
          </a:xfrm>
          <a:prstGeom prst="rect">
            <a:avLst/>
          </a:prstGeom>
        </p:spPr>
        <p:txBody>
          <a:bodyPr vert="horz" lIns="0" tIns="0" rIns="0" bIns="0" rtlCol="0">
            <a:noAutofit/>
          </a:body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8" name="Text Placeholder 4">
            <a:extLst>
              <a:ext uri="{FF2B5EF4-FFF2-40B4-BE49-F238E27FC236}">
                <a16:creationId xmlns:a16="http://schemas.microsoft.com/office/drawing/2014/main" id="{AB79ACF9-696E-7CB7-114E-4D6447E904CC}"/>
              </a:ext>
            </a:extLst>
          </p:cNvPr>
          <p:cNvSpPr>
            <a:spLocks noGrp="1"/>
          </p:cNvSpPr>
          <p:nvPr>
            <p:ph type="body" sz="quarter" idx="11" hasCustomPrompt="1"/>
          </p:nvPr>
        </p:nvSpPr>
        <p:spPr>
          <a:xfrm>
            <a:off x="515938" y="1387475"/>
            <a:ext cx="11160125" cy="233910"/>
          </a:xfrm>
        </p:spPr>
        <p:txBody>
          <a:bodyPr>
            <a:spAutoFit/>
          </a:bodyPr>
          <a:lstStyle>
            <a:lvl1pPr marL="0" indent="0">
              <a:buNone/>
              <a:defRPr lang="en-US" sz="1600" kern="1200" dirty="0">
                <a:solidFill>
                  <a:schemeClr val="dk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4250022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0/50 Title+Content_Grey">
    <p:bg>
      <p:bgPr>
        <a:solidFill>
          <a:srgbClr val="EFF1F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5065712" cy="647700"/>
          </a:xfrm>
        </p:spPr>
        <p:txBody>
          <a:bodyPr/>
          <a:lstStyle>
            <a:lvl1pPr>
              <a:lnSpc>
                <a:spcPct val="85000"/>
              </a:lnSpc>
              <a:defRPr>
                <a:solidFill>
                  <a:schemeClr val="accent1"/>
                </a:solidFill>
              </a:defRPr>
            </a:lvl1pPr>
          </a:lstStyle>
          <a:p>
            <a:r>
              <a:rPr lang="en-US" dirty="0"/>
              <a:t>50/50 Title + Content</a:t>
            </a:r>
            <a:br>
              <a:rPr lang="en-US" dirty="0"/>
            </a:br>
            <a:r>
              <a:rPr lang="en-US" dirty="0"/>
              <a:t>Title 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5065711" cy="118174"/>
          </a:xfrm>
        </p:spPr>
        <p:txBody>
          <a:bodyPr/>
          <a:lstStyle>
            <a:lvl1pPr>
              <a:defRPr>
                <a:solidFill>
                  <a:schemeClr val="accent6">
                    <a:lumMod val="50000"/>
                  </a:schemeClr>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5065712" cy="4344989"/>
          </a:xfrm>
          <a:prstGeom prst="rect">
            <a:avLst/>
          </a:prstGeom>
        </p:spPr>
        <p:txBody>
          <a:bodyPr vert="horz" lIns="0" tIns="0" rIns="0" bIns="0" rtlCol="0">
            <a:noAutofit/>
          </a:body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5065712" cy="233910"/>
          </a:xfrm>
        </p:spPr>
        <p:txBody>
          <a:bodyPr wrap="square">
            <a:spAutoFit/>
          </a:bodyPr>
          <a:lstStyle>
            <a:lvl1pPr marL="0" indent="0">
              <a:buNone/>
              <a:defRPr lang="en-US" sz="1600" kern="1200" dirty="0">
                <a:solidFill>
                  <a:schemeClr val="dk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l"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6611936" y="628017"/>
            <a:ext cx="5065200"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bg1"/>
                </a:solidFill>
                <a:latin typeface="+mj-lt"/>
                <a:ea typeface="+mj-ea"/>
                <a:cs typeface="+mj-cs"/>
              </a:defRPr>
            </a:lvl1pPr>
          </a:lstStyle>
          <a:p>
            <a:pPr lvl="0"/>
            <a:r>
              <a:rPr lang="en-US" dirty="0"/>
              <a:t>50/50 Title + Content</a:t>
            </a:r>
            <a:br>
              <a:rPr lang="en-US" dirty="0"/>
            </a:br>
            <a:r>
              <a:rPr lang="en-US" dirty="0"/>
              <a:t>Title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6611937" y="1820860"/>
            <a:ext cx="5065200" cy="4344989"/>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6611937" y="1387475"/>
            <a:ext cx="5065200" cy="233910"/>
          </a:xfrm>
        </p:spPr>
        <p:txBody>
          <a:bodyPr wrap="square">
            <a:spAutoFit/>
          </a:bodyPr>
          <a:lstStyle>
            <a:lvl1pPr marL="0" indent="0">
              <a:buNone/>
              <a:defRPr lang="en-US" sz="1600" kern="1200" dirty="0">
                <a:solidFill>
                  <a:schemeClr val="bg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2897511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4165">
          <p15:clr>
            <a:srgbClr val="FBAE40"/>
          </p15:clr>
        </p15:guide>
        <p15:guide id="3" pos="35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1 Title+Content_Grey">
    <p:bg>
      <p:bgPr>
        <a:solidFill>
          <a:srgbClr val="EFF1F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C7DB58-AE4B-237F-9A89-82A8C6785EA1}"/>
              </a:ext>
            </a:extLst>
          </p:cNvPr>
          <p:cNvSpPr/>
          <p:nvPr userDrawn="1"/>
        </p:nvSpPr>
        <p:spPr>
          <a:xfrm>
            <a:off x="8127602" y="0"/>
            <a:ext cx="40643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 name="Title 2">
            <a:extLst>
              <a:ext uri="{FF2B5EF4-FFF2-40B4-BE49-F238E27FC236}">
                <a16:creationId xmlns:a16="http://schemas.microsoft.com/office/drawing/2014/main" id="{C22F3776-3D2C-A222-540D-0903BB38AA94}"/>
              </a:ext>
            </a:extLst>
          </p:cNvPr>
          <p:cNvSpPr>
            <a:spLocks noGrp="1"/>
          </p:cNvSpPr>
          <p:nvPr>
            <p:ph type="title" hasCustomPrompt="1"/>
          </p:nvPr>
        </p:nvSpPr>
        <p:spPr>
          <a:xfrm>
            <a:off x="515938" y="628016"/>
            <a:ext cx="7097314" cy="647700"/>
          </a:xfrm>
        </p:spPr>
        <p:txBody>
          <a:bodyPr/>
          <a:lstStyle>
            <a:lvl1pPr>
              <a:lnSpc>
                <a:spcPct val="85000"/>
              </a:lnSpc>
              <a:defRPr>
                <a:solidFill>
                  <a:schemeClr val="accent1"/>
                </a:solidFill>
              </a:defRPr>
            </a:lvl1pPr>
          </a:lstStyle>
          <a:p>
            <a:r>
              <a:rPr lang="en-US" dirty="0"/>
              <a:t>2/1 Title + Content</a:t>
            </a:r>
            <a:br>
              <a:rPr lang="en-US" dirty="0"/>
            </a:br>
            <a:r>
              <a:rPr lang="en-US" dirty="0"/>
              <a:t>2 lines maximum</a:t>
            </a:r>
          </a:p>
        </p:txBody>
      </p:sp>
      <p:sp>
        <p:nvSpPr>
          <p:cNvPr id="2" name="Footer Placeholder 1">
            <a:extLst>
              <a:ext uri="{FF2B5EF4-FFF2-40B4-BE49-F238E27FC236}">
                <a16:creationId xmlns:a16="http://schemas.microsoft.com/office/drawing/2014/main" id="{C1603945-6AF6-41EC-96CD-6345DBC93FB5}"/>
              </a:ext>
            </a:extLst>
          </p:cNvPr>
          <p:cNvSpPr>
            <a:spLocks noGrp="1"/>
          </p:cNvSpPr>
          <p:nvPr>
            <p:ph type="ftr" sz="quarter" idx="10"/>
          </p:nvPr>
        </p:nvSpPr>
        <p:spPr>
          <a:xfrm>
            <a:off x="515938" y="6396925"/>
            <a:ext cx="7097313" cy="118174"/>
          </a:xfrm>
        </p:spPr>
        <p:txBody>
          <a:bodyPr/>
          <a:lstStyle>
            <a:lvl1pPr>
              <a:defRPr>
                <a:solidFill>
                  <a:schemeClr val="accent6">
                    <a:lumMod val="50000"/>
                  </a:schemeClr>
                </a:solidFill>
              </a:defRPr>
            </a:lvl1pPr>
          </a:lstStyle>
          <a:p>
            <a:endParaRPr lang="en-CA" dirty="0"/>
          </a:p>
        </p:txBody>
      </p:sp>
      <p:sp>
        <p:nvSpPr>
          <p:cNvPr id="4" name="Text Placeholder 3">
            <a:extLst>
              <a:ext uri="{FF2B5EF4-FFF2-40B4-BE49-F238E27FC236}">
                <a16:creationId xmlns:a16="http://schemas.microsoft.com/office/drawing/2014/main" id="{8C4674D7-0943-3D3A-3399-801B35B01C98}"/>
              </a:ext>
            </a:extLst>
          </p:cNvPr>
          <p:cNvSpPr>
            <a:spLocks noGrp="1"/>
          </p:cNvSpPr>
          <p:nvPr>
            <p:ph idx="1" hasCustomPrompt="1"/>
          </p:nvPr>
        </p:nvSpPr>
        <p:spPr>
          <a:xfrm>
            <a:off x="515937" y="1820860"/>
            <a:ext cx="7097314" cy="4344989"/>
          </a:xfrm>
          <a:prstGeom prst="rect">
            <a:avLst/>
          </a:prstGeom>
        </p:spPr>
        <p:txBody>
          <a:bodyPr vert="horz" lIns="0" tIns="0" rIns="0" bIns="0" rtlCol="0">
            <a:noAutofit/>
          </a:body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a:extLst>
              <a:ext uri="{FF2B5EF4-FFF2-40B4-BE49-F238E27FC236}">
                <a16:creationId xmlns:a16="http://schemas.microsoft.com/office/drawing/2014/main" id="{7E0D4A21-1870-2B85-04F6-859526FE4179}"/>
              </a:ext>
            </a:extLst>
          </p:cNvPr>
          <p:cNvSpPr>
            <a:spLocks noGrp="1"/>
          </p:cNvSpPr>
          <p:nvPr>
            <p:ph type="body" sz="quarter" idx="11" hasCustomPrompt="1"/>
          </p:nvPr>
        </p:nvSpPr>
        <p:spPr>
          <a:xfrm>
            <a:off x="515937" y="1387475"/>
            <a:ext cx="7097314" cy="233910"/>
          </a:xfrm>
        </p:spPr>
        <p:txBody>
          <a:bodyPr wrap="square">
            <a:spAutoFit/>
          </a:bodyPr>
          <a:lstStyle>
            <a:lvl1pPr marL="0" indent="0">
              <a:buNone/>
              <a:defRPr lang="en-US" sz="1600" kern="1200" dirty="0">
                <a:solidFill>
                  <a:schemeClr val="dk1"/>
                </a:solidFill>
                <a:latin typeface="+mn-lt"/>
                <a:ea typeface="+mn-ea"/>
                <a:cs typeface="+mn-cs"/>
              </a:defRPr>
            </a:lvl1pPr>
          </a:lstStyle>
          <a:p>
            <a:pPr lvl="0"/>
            <a:r>
              <a:rPr lang="en-US" dirty="0" err="1"/>
              <a:t>Subheader</a:t>
            </a:r>
            <a:endParaRPr lang="en-US" dirty="0"/>
          </a:p>
        </p:txBody>
      </p:sp>
      <p:sp>
        <p:nvSpPr>
          <p:cNvPr id="6" name="TextBox 5">
            <a:extLst>
              <a:ext uri="{FF2B5EF4-FFF2-40B4-BE49-F238E27FC236}">
                <a16:creationId xmlns:a16="http://schemas.microsoft.com/office/drawing/2014/main" id="{453F3C8D-5FC0-8926-D525-14F58F1CD347}"/>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l" defTabSz="914400" rtl="0" eaLnBrk="1" latinLnBrk="0" hangingPunct="1">
                <a:lnSpc>
                  <a:spcPct val="125000"/>
                </a:lnSpc>
              </a:pPr>
              <a:t>‹#›</a:t>
            </a:fld>
            <a:endParaRPr lang="en-US" sz="800" kern="1200" dirty="0">
              <a:solidFill>
                <a:schemeClr val="bg1"/>
              </a:solidFill>
              <a:latin typeface="+mn-lt"/>
              <a:ea typeface="+mn-ea"/>
              <a:cs typeface="+mn-cs"/>
            </a:endParaRPr>
          </a:p>
        </p:txBody>
      </p:sp>
      <p:sp>
        <p:nvSpPr>
          <p:cNvPr id="12" name="Content Placeholder 5">
            <a:extLst>
              <a:ext uri="{FF2B5EF4-FFF2-40B4-BE49-F238E27FC236}">
                <a16:creationId xmlns:a16="http://schemas.microsoft.com/office/drawing/2014/main" id="{6ED21770-A267-5772-4EFF-0944DDD34920}"/>
              </a:ext>
            </a:extLst>
          </p:cNvPr>
          <p:cNvSpPr txBox="1">
            <a:spLocks/>
          </p:cNvSpPr>
          <p:nvPr userDrawn="1"/>
        </p:nvSpPr>
        <p:spPr>
          <a:xfrm>
            <a:off x="6611938" y="1820860"/>
            <a:ext cx="5065712" cy="434498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US" dirty="0"/>
          </a:p>
        </p:txBody>
      </p:sp>
      <p:sp>
        <p:nvSpPr>
          <p:cNvPr id="13" name="Text Placeholder 6">
            <a:extLst>
              <a:ext uri="{FF2B5EF4-FFF2-40B4-BE49-F238E27FC236}">
                <a16:creationId xmlns:a16="http://schemas.microsoft.com/office/drawing/2014/main" id="{76E4617A-E4E0-90D8-EBDE-4EE5196FA4F2}"/>
              </a:ext>
            </a:extLst>
          </p:cNvPr>
          <p:cNvSpPr txBox="1">
            <a:spLocks/>
          </p:cNvSpPr>
          <p:nvPr userDrawn="1"/>
        </p:nvSpPr>
        <p:spPr>
          <a:xfrm>
            <a:off x="6611939" y="1387475"/>
            <a:ext cx="5065712" cy="233910"/>
          </a:xfrm>
          <a:prstGeom prst="rect">
            <a:avLst/>
          </a:prstGeom>
        </p:spPr>
        <p:txBody>
          <a:bodyPr vert="horz"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dk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endParaRPr lang="en-CA"/>
          </a:p>
        </p:txBody>
      </p:sp>
      <p:sp>
        <p:nvSpPr>
          <p:cNvPr id="16" name="Text Placeholder 15">
            <a:extLst>
              <a:ext uri="{FF2B5EF4-FFF2-40B4-BE49-F238E27FC236}">
                <a16:creationId xmlns:a16="http://schemas.microsoft.com/office/drawing/2014/main" id="{29ED1B69-998A-60D1-325D-1412D1F5E143}"/>
              </a:ext>
            </a:extLst>
          </p:cNvPr>
          <p:cNvSpPr>
            <a:spLocks noGrp="1"/>
          </p:cNvSpPr>
          <p:nvPr>
            <p:ph type="body" sz="quarter" idx="12" hasCustomPrompt="1"/>
          </p:nvPr>
        </p:nvSpPr>
        <p:spPr>
          <a:xfrm>
            <a:off x="8640762" y="628017"/>
            <a:ext cx="3036373" cy="647699"/>
          </a:xfrm>
        </p:spPr>
        <p:txBody>
          <a:bodyPr>
            <a:noAutofit/>
          </a:bodyPr>
          <a:lstStyle>
            <a:lvl1pPr marL="0" indent="0" algn="l" defTabSz="914400" rtl="0" eaLnBrk="1" latinLnBrk="0" hangingPunct="1">
              <a:lnSpc>
                <a:spcPct val="85000"/>
              </a:lnSpc>
              <a:spcBef>
                <a:spcPct val="0"/>
              </a:spcBef>
              <a:buNone/>
              <a:defRPr lang="en-US" sz="2800" kern="2000" spc="-50" baseline="0" dirty="0">
                <a:solidFill>
                  <a:schemeClr val="bg1"/>
                </a:solidFill>
                <a:latin typeface="+mj-lt"/>
                <a:ea typeface="+mj-ea"/>
                <a:cs typeface="+mj-cs"/>
              </a:defRPr>
            </a:lvl1pPr>
          </a:lstStyle>
          <a:p>
            <a:pPr lvl="0"/>
            <a:r>
              <a:rPr lang="en-US" dirty="0"/>
              <a:t>2/1 Title + Content 2 lines maximum</a:t>
            </a:r>
          </a:p>
        </p:txBody>
      </p:sp>
      <p:sp>
        <p:nvSpPr>
          <p:cNvPr id="17" name="Text Placeholder 3">
            <a:extLst>
              <a:ext uri="{FF2B5EF4-FFF2-40B4-BE49-F238E27FC236}">
                <a16:creationId xmlns:a16="http://schemas.microsoft.com/office/drawing/2014/main" id="{FF4B56A6-904F-8642-543E-EAFA3FD79532}"/>
              </a:ext>
            </a:extLst>
          </p:cNvPr>
          <p:cNvSpPr>
            <a:spLocks noGrp="1"/>
          </p:cNvSpPr>
          <p:nvPr>
            <p:ph idx="13" hasCustomPrompt="1"/>
          </p:nvPr>
        </p:nvSpPr>
        <p:spPr>
          <a:xfrm>
            <a:off x="8640763" y="1820860"/>
            <a:ext cx="3036373" cy="4344989"/>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Click to edit Parent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Text Placeholder 4">
            <a:extLst>
              <a:ext uri="{FF2B5EF4-FFF2-40B4-BE49-F238E27FC236}">
                <a16:creationId xmlns:a16="http://schemas.microsoft.com/office/drawing/2014/main" id="{2579E407-0D27-083D-EA02-25085D9B7802}"/>
              </a:ext>
            </a:extLst>
          </p:cNvPr>
          <p:cNvSpPr>
            <a:spLocks noGrp="1"/>
          </p:cNvSpPr>
          <p:nvPr>
            <p:ph type="body" sz="quarter" idx="14" hasCustomPrompt="1"/>
          </p:nvPr>
        </p:nvSpPr>
        <p:spPr>
          <a:xfrm>
            <a:off x="8640763" y="1387475"/>
            <a:ext cx="3036373" cy="233910"/>
          </a:xfrm>
        </p:spPr>
        <p:txBody>
          <a:bodyPr wrap="square">
            <a:spAutoFit/>
          </a:bodyPr>
          <a:lstStyle>
            <a:lvl1pPr marL="0" indent="0">
              <a:buNone/>
              <a:defRPr lang="en-US" sz="1600" kern="1200" dirty="0">
                <a:solidFill>
                  <a:schemeClr val="bg1"/>
                </a:solidFill>
                <a:latin typeface="+mn-lt"/>
                <a:ea typeface="+mn-ea"/>
                <a:cs typeface="+mn-cs"/>
              </a:defRPr>
            </a:lvl1pPr>
          </a:lstStyle>
          <a:p>
            <a:pPr lvl="0"/>
            <a:r>
              <a:rPr lang="en-US" dirty="0" err="1"/>
              <a:t>Subheader</a:t>
            </a:r>
            <a:endParaRPr lang="en-US" dirty="0"/>
          </a:p>
        </p:txBody>
      </p:sp>
    </p:spTree>
    <p:extLst>
      <p:ext uri="{BB962C8B-B14F-4D97-AF65-F5344CB8AC3E}">
        <p14:creationId xmlns:p14="http://schemas.microsoft.com/office/powerpoint/2010/main" val="4265216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800">
          <p15:clr>
            <a:srgbClr val="FBAE40"/>
          </p15:clr>
        </p15:guide>
        <p15:guide id="2" pos="5443">
          <p15:clr>
            <a:srgbClr val="FBAE40"/>
          </p15:clr>
        </p15:guide>
        <p15:guide id="3" pos="512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nk_Grey">
    <p:bg>
      <p:bgPr>
        <a:solidFill>
          <a:srgbClr val="EFF1F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AADDE-C6E8-F1B8-1F28-4B94967DD572}"/>
              </a:ext>
            </a:extLst>
          </p:cNvPr>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5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50000"/>
                </a:schemeClr>
              </a:solidFill>
              <a:latin typeface="+mn-lt"/>
              <a:ea typeface="+mn-ea"/>
              <a:cs typeface="+mn-cs"/>
            </a:endParaRPr>
          </a:p>
        </p:txBody>
      </p:sp>
      <p:sp>
        <p:nvSpPr>
          <p:cNvPr id="4" name="Footer Placeholder 129">
            <a:extLst>
              <a:ext uri="{FF2B5EF4-FFF2-40B4-BE49-F238E27FC236}">
                <a16:creationId xmlns:a16="http://schemas.microsoft.com/office/drawing/2014/main" id="{4F27F3B1-F214-06D4-203E-6B4F06C026D1}"/>
              </a:ext>
            </a:extLst>
          </p:cNvPr>
          <p:cNvSpPr>
            <a:spLocks noGrp="1"/>
          </p:cNvSpPr>
          <p:nvPr>
            <p:ph type="ftr" sz="quarter" idx="22"/>
          </p:nvPr>
        </p:nvSpPr>
        <p:spPr>
          <a:xfrm>
            <a:off x="531812" y="6396926"/>
            <a:ext cx="10512425" cy="118174"/>
          </a:xfrm>
        </p:spPr>
        <p:txBody>
          <a:bodyPr/>
          <a:lstStyle>
            <a:lvl1pPr>
              <a:defRPr>
                <a:solidFill>
                  <a:schemeClr val="accent6">
                    <a:lumMod val="50000"/>
                  </a:schemeClr>
                </a:solidFill>
              </a:defRPr>
            </a:lvl1pPr>
          </a:lstStyle>
          <a:p>
            <a:endParaRPr lang="en-CA"/>
          </a:p>
        </p:txBody>
      </p:sp>
    </p:spTree>
    <p:extLst>
      <p:ext uri="{BB962C8B-B14F-4D97-AF65-F5344CB8AC3E}">
        <p14:creationId xmlns:p14="http://schemas.microsoft.com/office/powerpoint/2010/main" val="2084004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Re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8EF84-5113-3808-53F3-80B4E642B089}"/>
              </a:ext>
            </a:extLst>
          </p:cNvPr>
          <p:cNvPicPr>
            <a:picLocks noChangeAspect="1"/>
          </p:cNvPicPr>
          <p:nvPr userDrawn="1"/>
        </p:nvPicPr>
        <p:blipFill rotWithShape="1">
          <a:blip r:embed="rId2"/>
          <a:srcRect/>
          <a:stretch/>
        </p:blipFill>
        <p:spPr>
          <a:xfrm>
            <a:off x="0" y="0"/>
            <a:ext cx="12192000" cy="6858000"/>
          </a:xfrm>
          <a:prstGeom prst="rect">
            <a:avLst/>
          </a:prstGeom>
          <a:ln>
            <a:noFill/>
          </a:ln>
        </p:spPr>
      </p:pic>
      <p:pic>
        <p:nvPicPr>
          <p:cNvPr id="7" name="Picture 6">
            <a:extLst>
              <a:ext uri="{FF2B5EF4-FFF2-40B4-BE49-F238E27FC236}">
                <a16:creationId xmlns:a16="http://schemas.microsoft.com/office/drawing/2014/main" id="{8E1822CB-4247-F358-A877-E7FEFB8E2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6887" y="426923"/>
            <a:ext cx="2295525" cy="438062"/>
          </a:xfrm>
          <a:prstGeom prst="rect">
            <a:avLst/>
          </a:prstGeom>
        </p:spPr>
      </p:pic>
      <p:sp>
        <p:nvSpPr>
          <p:cNvPr id="2" name="Title 1">
            <a:extLst>
              <a:ext uri="{FF2B5EF4-FFF2-40B4-BE49-F238E27FC236}">
                <a16:creationId xmlns:a16="http://schemas.microsoft.com/office/drawing/2014/main" id="{6964AFED-A9A0-8C47-8DFB-A84D075CDB4F}"/>
              </a:ext>
            </a:extLst>
          </p:cNvPr>
          <p:cNvSpPr>
            <a:spLocks noGrp="1"/>
          </p:cNvSpPr>
          <p:nvPr>
            <p:ph type="ctrTitle" hasCustomPrompt="1"/>
          </p:nvPr>
        </p:nvSpPr>
        <p:spPr>
          <a:xfrm>
            <a:off x="511175" y="2291257"/>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9AAABEEC-5E9B-AC4B-AC57-364DB5255157}"/>
              </a:ext>
            </a:extLst>
          </p:cNvPr>
          <p:cNvSpPr>
            <a:spLocks noGrp="1"/>
          </p:cNvSpPr>
          <p:nvPr>
            <p:ph type="subTitle" idx="1" hasCustomPrompt="1"/>
          </p:nvPr>
        </p:nvSpPr>
        <p:spPr>
          <a:xfrm>
            <a:off x="511175" y="4770932"/>
            <a:ext cx="8243081" cy="978227"/>
          </a:xfrm>
        </p:spPr>
        <p:txBody>
          <a:bodyPr>
            <a:normAutofit/>
          </a:bodyPr>
          <a:lstStyle>
            <a:lvl1pPr marL="0" indent="0" algn="l">
              <a:buNone/>
              <a:defRPr sz="2800">
                <a:solidFill>
                  <a:schemeClr val="tx2"/>
                </a:solidFill>
              </a:defRPr>
            </a:lvl1pPr>
            <a:lvl2pPr marL="7938" indent="0" algn="l">
              <a:buNone/>
              <a:tabLst/>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Speaker Name</a:t>
            </a:r>
          </a:p>
          <a:p>
            <a:pPr lvl="1"/>
            <a:r>
              <a:rPr lang="en-US" altLang="zh-TW"/>
              <a:t>Speaker</a:t>
            </a:r>
            <a:r>
              <a:rPr lang="zh-TW" altLang="en-US"/>
              <a:t> </a:t>
            </a:r>
            <a:r>
              <a:rPr lang="en-US" altLang="zh-TW"/>
              <a:t>title,</a:t>
            </a:r>
            <a:r>
              <a:rPr lang="zh-TW" altLang="en-US"/>
              <a:t> </a:t>
            </a:r>
            <a:r>
              <a:rPr lang="en-CA" altLang="zh-TW"/>
              <a:t>Employing entity</a:t>
            </a:r>
            <a:endParaRPr lang="en-CA"/>
          </a:p>
        </p:txBody>
      </p:sp>
      <p:sp>
        <p:nvSpPr>
          <p:cNvPr id="6" name="TextBox 5">
            <a:extLst>
              <a:ext uri="{FF2B5EF4-FFF2-40B4-BE49-F238E27FC236}">
                <a16:creationId xmlns:a16="http://schemas.microsoft.com/office/drawing/2014/main" id="{BA414F64-E891-04FE-87A3-6CA0A822F9F9}"/>
              </a:ext>
            </a:extLst>
          </p:cNvPr>
          <p:cNvSpPr txBox="1"/>
          <p:nvPr userDrawn="1"/>
        </p:nvSpPr>
        <p:spPr>
          <a:xfrm>
            <a:off x="515938" y="6429350"/>
            <a:ext cx="6100010" cy="200055"/>
          </a:xfrm>
          <a:prstGeom prst="rect">
            <a:avLst/>
          </a:prstGeom>
          <a:noFill/>
        </p:spPr>
        <p:txBody>
          <a:bodyPr wrap="square" lIns="0">
            <a:spAutoFit/>
          </a:bodyPr>
          <a:lstStyle/>
          <a:p>
            <a:pPr>
              <a:defRPr/>
            </a:pPr>
            <a:r>
              <a:rPr lang="en-US" sz="700" kern="1200" baseline="0">
                <a:solidFill>
                  <a:schemeClr val="tx2"/>
                </a:solidFill>
                <a:latin typeface="+mn-lt"/>
                <a:ea typeface="+mn-ea"/>
                <a:cs typeface="+mn-cs"/>
              </a:rPr>
              <a:t>Snapdragon and Qualcomm branded products are products of Qualcomm Technologies, Inc. and/or its subsidiaries.</a:t>
            </a:r>
          </a:p>
        </p:txBody>
      </p:sp>
      <p:sp>
        <p:nvSpPr>
          <p:cNvPr id="12" name="Text Placeholder 10">
            <a:extLst>
              <a:ext uri="{FF2B5EF4-FFF2-40B4-BE49-F238E27FC236}">
                <a16:creationId xmlns:a16="http://schemas.microsoft.com/office/drawing/2014/main" id="{F322E482-B78F-D8A5-B7E0-B2D60A8F4F71}"/>
              </a:ext>
            </a:extLst>
          </p:cNvPr>
          <p:cNvSpPr>
            <a:spLocks noGrp="1"/>
          </p:cNvSpPr>
          <p:nvPr>
            <p:ph type="body" sz="quarter" idx="10" hasCustomPrompt="1"/>
          </p:nvPr>
        </p:nvSpPr>
        <p:spPr>
          <a:xfrm>
            <a:off x="515938" y="473587"/>
            <a:ext cx="8283575" cy="344734"/>
          </a:xfrm>
        </p:spPr>
        <p:txBody>
          <a:bodyPr anchor="ctr">
            <a:normAutofit/>
          </a:bodyPr>
          <a:lstStyle>
            <a:lvl1pPr marL="0" indent="0">
              <a:buNone/>
              <a:defRPr sz="1600">
                <a:solidFill>
                  <a:schemeClr val="tx2"/>
                </a:solidFill>
              </a:defRPr>
            </a:lvl1pPr>
          </a:lstStyle>
          <a:p>
            <a:pPr lvl="0"/>
            <a:r>
              <a:rPr lang="en-US"/>
              <a:t>Date of presentation</a:t>
            </a:r>
          </a:p>
        </p:txBody>
      </p:sp>
    </p:spTree>
    <p:extLst>
      <p:ext uri="{BB962C8B-B14F-4D97-AF65-F5344CB8AC3E}">
        <p14:creationId xmlns:p14="http://schemas.microsoft.com/office/powerpoint/2010/main" val="126970605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Blu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49F448-C20A-80D6-D45E-C2373D034ACD}"/>
              </a:ext>
            </a:extLst>
          </p:cNvPr>
          <p:cNvPicPr>
            <a:picLocks noChangeAspect="1"/>
          </p:cNvPicPr>
          <p:nvPr userDrawn="1"/>
        </p:nvPicPr>
        <p:blipFill>
          <a:blip r:embed="rId2"/>
          <a:srcRect/>
          <a:stretch/>
        </p:blipFill>
        <p:spPr>
          <a:xfrm>
            <a:off x="-1" y="0"/>
            <a:ext cx="12192001" cy="6858000"/>
          </a:xfrm>
          <a:prstGeom prst="rect">
            <a:avLst/>
          </a:prstGeom>
        </p:spPr>
      </p:pic>
      <p:pic>
        <p:nvPicPr>
          <p:cNvPr id="10" name="Picture 9">
            <a:extLst>
              <a:ext uri="{FF2B5EF4-FFF2-40B4-BE49-F238E27FC236}">
                <a16:creationId xmlns:a16="http://schemas.microsoft.com/office/drawing/2014/main" id="{A7ADB792-A1C9-0DAD-7A33-0FAD7E9EF7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6887" y="426923"/>
            <a:ext cx="2295525" cy="438062"/>
          </a:xfrm>
          <a:prstGeom prst="rect">
            <a:avLst/>
          </a:prstGeom>
        </p:spPr>
      </p:pic>
      <p:sp>
        <p:nvSpPr>
          <p:cNvPr id="11" name="Title 1">
            <a:extLst>
              <a:ext uri="{FF2B5EF4-FFF2-40B4-BE49-F238E27FC236}">
                <a16:creationId xmlns:a16="http://schemas.microsoft.com/office/drawing/2014/main" id="{A3649C9D-8FFA-6AD5-BAC1-782060D23DF4}"/>
              </a:ext>
            </a:extLst>
          </p:cNvPr>
          <p:cNvSpPr>
            <a:spLocks noGrp="1"/>
          </p:cNvSpPr>
          <p:nvPr>
            <p:ph type="ctrTitle" hasCustomPrompt="1"/>
          </p:nvPr>
        </p:nvSpPr>
        <p:spPr>
          <a:xfrm>
            <a:off x="511175" y="2291257"/>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14" name="Text Placeholder 10">
            <a:extLst>
              <a:ext uri="{FF2B5EF4-FFF2-40B4-BE49-F238E27FC236}">
                <a16:creationId xmlns:a16="http://schemas.microsoft.com/office/drawing/2014/main" id="{0600EDEB-9FDB-D306-FD76-77231B7437A9}"/>
              </a:ext>
            </a:extLst>
          </p:cNvPr>
          <p:cNvSpPr>
            <a:spLocks noGrp="1"/>
          </p:cNvSpPr>
          <p:nvPr>
            <p:ph type="body" sz="quarter" idx="10" hasCustomPrompt="1"/>
          </p:nvPr>
        </p:nvSpPr>
        <p:spPr>
          <a:xfrm>
            <a:off x="515938" y="473587"/>
            <a:ext cx="8283575" cy="344734"/>
          </a:xfrm>
        </p:spPr>
        <p:txBody>
          <a:bodyPr anchor="ctr">
            <a:normAutofit/>
          </a:bodyPr>
          <a:lstStyle>
            <a:lvl1pPr marL="0" indent="0">
              <a:buNone/>
              <a:defRPr sz="1600">
                <a:solidFill>
                  <a:schemeClr val="tx2"/>
                </a:solidFill>
              </a:defRPr>
            </a:lvl1pPr>
          </a:lstStyle>
          <a:p>
            <a:pPr lvl="0"/>
            <a:r>
              <a:rPr lang="en-US"/>
              <a:t>Date of presentation</a:t>
            </a:r>
          </a:p>
        </p:txBody>
      </p:sp>
      <p:sp>
        <p:nvSpPr>
          <p:cNvPr id="3" name="TextBox 2">
            <a:extLst>
              <a:ext uri="{FF2B5EF4-FFF2-40B4-BE49-F238E27FC236}">
                <a16:creationId xmlns:a16="http://schemas.microsoft.com/office/drawing/2014/main" id="{D635761C-B238-3D75-7C38-6F01606C89AD}"/>
              </a:ext>
            </a:extLst>
          </p:cNvPr>
          <p:cNvSpPr txBox="1"/>
          <p:nvPr userDrawn="1"/>
        </p:nvSpPr>
        <p:spPr>
          <a:xfrm>
            <a:off x="515938" y="6429350"/>
            <a:ext cx="6100010" cy="200055"/>
          </a:xfrm>
          <a:prstGeom prst="rect">
            <a:avLst/>
          </a:prstGeom>
          <a:noFill/>
        </p:spPr>
        <p:txBody>
          <a:bodyPr wrap="square" lIns="0">
            <a:spAutoFit/>
          </a:bodyPr>
          <a:lstStyle/>
          <a:p>
            <a:pPr>
              <a:defRPr/>
            </a:pPr>
            <a:r>
              <a:rPr lang="en-US" sz="700" kern="1200" baseline="0">
                <a:solidFill>
                  <a:schemeClr val="tx2"/>
                </a:solidFill>
                <a:latin typeface="+mn-lt"/>
                <a:ea typeface="+mn-ea"/>
                <a:cs typeface="+mn-cs"/>
              </a:rPr>
              <a:t>Snapdragon and Qualcomm branded products are products of Qualcomm Technologies, Inc. and/or its subsidiaries.</a:t>
            </a:r>
          </a:p>
        </p:txBody>
      </p:sp>
      <p:sp>
        <p:nvSpPr>
          <p:cNvPr id="4" name="Subtitle 2">
            <a:extLst>
              <a:ext uri="{FF2B5EF4-FFF2-40B4-BE49-F238E27FC236}">
                <a16:creationId xmlns:a16="http://schemas.microsoft.com/office/drawing/2014/main" id="{BBBDBA5B-FBF9-17E7-D4D0-088276DB2DAD}"/>
              </a:ext>
            </a:extLst>
          </p:cNvPr>
          <p:cNvSpPr>
            <a:spLocks noGrp="1"/>
          </p:cNvSpPr>
          <p:nvPr>
            <p:ph type="subTitle" idx="1" hasCustomPrompt="1"/>
          </p:nvPr>
        </p:nvSpPr>
        <p:spPr>
          <a:xfrm>
            <a:off x="511175" y="4770932"/>
            <a:ext cx="8243081" cy="978227"/>
          </a:xfrm>
        </p:spPr>
        <p:txBody>
          <a:bodyPr>
            <a:normAutofit/>
          </a:bodyPr>
          <a:lstStyle>
            <a:lvl1pPr marL="0" indent="0" algn="l">
              <a:buNone/>
              <a:defRPr sz="2800">
                <a:solidFill>
                  <a:schemeClr val="tx2"/>
                </a:solidFill>
              </a:defRPr>
            </a:lvl1pPr>
            <a:lvl2pPr marL="7938" indent="0" algn="l">
              <a:buNone/>
              <a:tabLst/>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Speaker Name</a:t>
            </a:r>
          </a:p>
          <a:p>
            <a:pPr lvl="1"/>
            <a:r>
              <a:rPr lang="en-US" altLang="zh-TW"/>
              <a:t>Speaker</a:t>
            </a:r>
            <a:r>
              <a:rPr lang="zh-TW" altLang="en-US"/>
              <a:t> </a:t>
            </a:r>
            <a:r>
              <a:rPr lang="en-US" altLang="zh-TW"/>
              <a:t>title,</a:t>
            </a:r>
            <a:r>
              <a:rPr lang="zh-TW" altLang="en-US"/>
              <a:t> </a:t>
            </a:r>
            <a:r>
              <a:rPr lang="en-CA" altLang="zh-TW"/>
              <a:t>Employing entity</a:t>
            </a:r>
            <a:endParaRPr lang="en-CA"/>
          </a:p>
        </p:txBody>
      </p:sp>
    </p:spTree>
    <p:extLst>
      <p:ext uri="{BB962C8B-B14F-4D97-AF65-F5344CB8AC3E}">
        <p14:creationId xmlns:p14="http://schemas.microsoft.com/office/powerpoint/2010/main" val="290378979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Purple">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2815FD-4BA4-8AE2-EFE2-3518A24D1E42}"/>
              </a:ext>
            </a:extLst>
          </p:cNvPr>
          <p:cNvPicPr>
            <a:picLocks noChangeAspect="1"/>
          </p:cNvPicPr>
          <p:nvPr userDrawn="1"/>
        </p:nvPicPr>
        <p:blipFill>
          <a:blip r:embed="rId2"/>
          <a:srcRect/>
          <a:stretch/>
        </p:blipFill>
        <p:spPr>
          <a:xfrm>
            <a:off x="-1" y="0"/>
            <a:ext cx="12191997" cy="6858000"/>
          </a:xfrm>
          <a:prstGeom prst="rect">
            <a:avLst/>
          </a:prstGeom>
        </p:spPr>
      </p:pic>
      <p:pic>
        <p:nvPicPr>
          <p:cNvPr id="13" name="Picture 12">
            <a:extLst>
              <a:ext uri="{FF2B5EF4-FFF2-40B4-BE49-F238E27FC236}">
                <a16:creationId xmlns:a16="http://schemas.microsoft.com/office/drawing/2014/main" id="{45B64DD4-1B4F-2FF1-6526-5E9C395025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6887" y="426923"/>
            <a:ext cx="2295525" cy="438062"/>
          </a:xfrm>
          <a:prstGeom prst="rect">
            <a:avLst/>
          </a:prstGeom>
        </p:spPr>
      </p:pic>
      <p:sp>
        <p:nvSpPr>
          <p:cNvPr id="14" name="Title 1">
            <a:extLst>
              <a:ext uri="{FF2B5EF4-FFF2-40B4-BE49-F238E27FC236}">
                <a16:creationId xmlns:a16="http://schemas.microsoft.com/office/drawing/2014/main" id="{76FAFE59-DA04-77EF-6733-03DB24024206}"/>
              </a:ext>
            </a:extLst>
          </p:cNvPr>
          <p:cNvSpPr>
            <a:spLocks noGrp="1"/>
          </p:cNvSpPr>
          <p:nvPr>
            <p:ph type="ctrTitle" hasCustomPrompt="1"/>
          </p:nvPr>
        </p:nvSpPr>
        <p:spPr>
          <a:xfrm>
            <a:off x="511175" y="2291257"/>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17" name="Text Placeholder 10">
            <a:extLst>
              <a:ext uri="{FF2B5EF4-FFF2-40B4-BE49-F238E27FC236}">
                <a16:creationId xmlns:a16="http://schemas.microsoft.com/office/drawing/2014/main" id="{053B7DB4-9E06-3008-AD33-A1832223781E}"/>
              </a:ext>
            </a:extLst>
          </p:cNvPr>
          <p:cNvSpPr>
            <a:spLocks noGrp="1"/>
          </p:cNvSpPr>
          <p:nvPr>
            <p:ph type="body" sz="quarter" idx="10" hasCustomPrompt="1"/>
          </p:nvPr>
        </p:nvSpPr>
        <p:spPr>
          <a:xfrm>
            <a:off x="515938" y="473587"/>
            <a:ext cx="8283575" cy="344734"/>
          </a:xfrm>
        </p:spPr>
        <p:txBody>
          <a:bodyPr anchor="ctr">
            <a:normAutofit/>
          </a:bodyPr>
          <a:lstStyle>
            <a:lvl1pPr marL="0" indent="0">
              <a:buNone/>
              <a:defRPr sz="1600">
                <a:solidFill>
                  <a:schemeClr val="tx2"/>
                </a:solidFill>
              </a:defRPr>
            </a:lvl1pPr>
          </a:lstStyle>
          <a:p>
            <a:pPr lvl="0"/>
            <a:r>
              <a:rPr lang="en-US"/>
              <a:t>Date of presentation</a:t>
            </a:r>
          </a:p>
        </p:txBody>
      </p:sp>
      <p:sp>
        <p:nvSpPr>
          <p:cNvPr id="2" name="TextBox 1">
            <a:extLst>
              <a:ext uri="{FF2B5EF4-FFF2-40B4-BE49-F238E27FC236}">
                <a16:creationId xmlns:a16="http://schemas.microsoft.com/office/drawing/2014/main" id="{A4EF5503-3D9A-729D-22F1-22379D17D0DA}"/>
              </a:ext>
            </a:extLst>
          </p:cNvPr>
          <p:cNvSpPr txBox="1"/>
          <p:nvPr userDrawn="1"/>
        </p:nvSpPr>
        <p:spPr>
          <a:xfrm>
            <a:off x="515938" y="6429350"/>
            <a:ext cx="6100010" cy="200055"/>
          </a:xfrm>
          <a:prstGeom prst="rect">
            <a:avLst/>
          </a:prstGeom>
          <a:noFill/>
        </p:spPr>
        <p:txBody>
          <a:bodyPr wrap="square" lIns="0">
            <a:spAutoFit/>
          </a:bodyPr>
          <a:lstStyle/>
          <a:p>
            <a:pPr>
              <a:defRPr/>
            </a:pPr>
            <a:r>
              <a:rPr lang="en-US" sz="700" kern="1200" baseline="0">
                <a:solidFill>
                  <a:schemeClr val="tx2"/>
                </a:solidFill>
                <a:latin typeface="+mn-lt"/>
                <a:ea typeface="+mn-ea"/>
                <a:cs typeface="+mn-cs"/>
              </a:rPr>
              <a:t>Snapdragon and Qualcomm branded products are products of Qualcomm Technologies, Inc. and/or its subsidiaries.</a:t>
            </a:r>
          </a:p>
        </p:txBody>
      </p:sp>
      <p:sp>
        <p:nvSpPr>
          <p:cNvPr id="3" name="Subtitle 2">
            <a:extLst>
              <a:ext uri="{FF2B5EF4-FFF2-40B4-BE49-F238E27FC236}">
                <a16:creationId xmlns:a16="http://schemas.microsoft.com/office/drawing/2014/main" id="{3AB33D77-CB6F-2F33-97CA-8C1D06049074}"/>
              </a:ext>
            </a:extLst>
          </p:cNvPr>
          <p:cNvSpPr>
            <a:spLocks noGrp="1"/>
          </p:cNvSpPr>
          <p:nvPr>
            <p:ph type="subTitle" idx="1" hasCustomPrompt="1"/>
          </p:nvPr>
        </p:nvSpPr>
        <p:spPr>
          <a:xfrm>
            <a:off x="511175" y="4770932"/>
            <a:ext cx="8243081" cy="978227"/>
          </a:xfrm>
        </p:spPr>
        <p:txBody>
          <a:bodyPr>
            <a:normAutofit/>
          </a:bodyPr>
          <a:lstStyle>
            <a:lvl1pPr marL="0" indent="0" algn="l">
              <a:buNone/>
              <a:defRPr sz="2800">
                <a:solidFill>
                  <a:schemeClr val="tx2"/>
                </a:solidFill>
              </a:defRPr>
            </a:lvl1pPr>
            <a:lvl2pPr marL="7938" indent="0" algn="l">
              <a:buNone/>
              <a:tabLst/>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Speaker Name</a:t>
            </a:r>
          </a:p>
          <a:p>
            <a:pPr lvl="1"/>
            <a:r>
              <a:rPr lang="en-US" altLang="zh-TW"/>
              <a:t>Speaker</a:t>
            </a:r>
            <a:r>
              <a:rPr lang="zh-TW" altLang="en-US"/>
              <a:t> </a:t>
            </a:r>
            <a:r>
              <a:rPr lang="en-US" altLang="zh-TW"/>
              <a:t>title,</a:t>
            </a:r>
            <a:r>
              <a:rPr lang="zh-TW" altLang="en-US"/>
              <a:t> </a:t>
            </a:r>
            <a:r>
              <a:rPr lang="en-CA" altLang="zh-TW"/>
              <a:t>Employing entity</a:t>
            </a:r>
            <a:endParaRPr lang="en-CA"/>
          </a:p>
        </p:txBody>
      </p:sp>
    </p:spTree>
    <p:extLst>
      <p:ext uri="{BB962C8B-B14F-4D97-AF65-F5344CB8AC3E}">
        <p14:creationId xmlns:p14="http://schemas.microsoft.com/office/powerpoint/2010/main" val="201060849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a:xfrm>
            <a:off x="515380" y="3046945"/>
            <a:ext cx="2932013" cy="615950"/>
          </a:xfrm>
        </p:spPr>
        <p:txBody>
          <a:bodyPr/>
          <a:lstStyle>
            <a:lvl1pPr>
              <a:defRPr sz="4800" b="0" cap="all" baseline="0">
                <a:solidFill>
                  <a:schemeClr val="tx2"/>
                </a:solidFill>
              </a:defRPr>
            </a:lvl1pPr>
          </a:lstStyle>
          <a:p>
            <a:r>
              <a:rPr lang="en-US"/>
              <a:t>Agenda</a:t>
            </a:r>
          </a:p>
        </p:txBody>
      </p:sp>
      <p:sp>
        <p:nvSpPr>
          <p:cNvPr id="3" name="Text Placeholder 6">
            <a:extLst>
              <a:ext uri="{FF2B5EF4-FFF2-40B4-BE49-F238E27FC236}">
                <a16:creationId xmlns:a16="http://schemas.microsoft.com/office/drawing/2014/main" id="{FEC8199B-BC54-CC01-0F8B-45BF14C628C7}"/>
              </a:ext>
            </a:extLst>
          </p:cNvPr>
          <p:cNvSpPr>
            <a:spLocks noGrp="1"/>
          </p:cNvSpPr>
          <p:nvPr>
            <p:ph type="body" sz="quarter" idx="13" hasCustomPrompt="1"/>
          </p:nvPr>
        </p:nvSpPr>
        <p:spPr>
          <a:xfrm>
            <a:off x="5307013" y="750380"/>
            <a:ext cx="6384925" cy="5223700"/>
          </a:xfrm>
        </p:spPr>
        <p:txBody>
          <a:bodyPr anchor="ctr">
            <a:normAutofit/>
          </a:bodyPr>
          <a:lstStyle>
            <a:lvl1pPr marL="0" indent="0">
              <a:lnSpc>
                <a:spcPct val="100000"/>
              </a:lnSpc>
              <a:spcAft>
                <a:spcPts val="1000"/>
              </a:spcAft>
              <a:buNone/>
              <a:defRPr sz="2800">
                <a:solidFill>
                  <a:schemeClr val="tx2"/>
                </a:solidFill>
              </a:defRPr>
            </a:lvl1pPr>
          </a:lstStyle>
          <a:p>
            <a:pPr lvl="0"/>
            <a:r>
              <a:rPr lang="en-US"/>
              <a:t>First section</a:t>
            </a:r>
          </a:p>
          <a:p>
            <a:pPr lvl="0"/>
            <a:r>
              <a:rPr lang="en-US"/>
              <a:t>Second section</a:t>
            </a:r>
            <a:endParaRPr lang="en-CA"/>
          </a:p>
          <a:p>
            <a:pPr lvl="0"/>
            <a:r>
              <a:rPr lang="en-US"/>
              <a:t>Third section</a:t>
            </a:r>
          </a:p>
          <a:p>
            <a:pPr lvl="0"/>
            <a:r>
              <a:rPr lang="en-US"/>
              <a:t>Fourth section</a:t>
            </a:r>
          </a:p>
          <a:p>
            <a:pPr lvl="0"/>
            <a:r>
              <a:rPr lang="en-US"/>
              <a:t>Fifth section</a:t>
            </a:r>
          </a:p>
          <a:p>
            <a:pPr lvl="0"/>
            <a:r>
              <a:rPr lang="en-US"/>
              <a:t>Sixth section</a:t>
            </a:r>
            <a:endParaRPr lang="en-CA"/>
          </a:p>
        </p:txBody>
      </p:sp>
      <p:sp>
        <p:nvSpPr>
          <p:cNvPr id="6" name="Footer Placeholder 5">
            <a:extLst>
              <a:ext uri="{FF2B5EF4-FFF2-40B4-BE49-F238E27FC236}">
                <a16:creationId xmlns:a16="http://schemas.microsoft.com/office/drawing/2014/main" id="{597C69C7-EA84-ACF5-D8BF-B714A0049741}"/>
              </a:ext>
            </a:extLst>
          </p:cNvPr>
          <p:cNvSpPr>
            <a:spLocks noGrp="1"/>
          </p:cNvSpPr>
          <p:nvPr>
            <p:ph type="ftr" sz="quarter" idx="14"/>
          </p:nvPr>
        </p:nvSpPr>
        <p:spPr/>
        <p:txBody>
          <a:bodyPr/>
          <a:lstStyle>
            <a:lvl1pPr>
              <a:defRPr>
                <a:solidFill>
                  <a:schemeClr val="tx2"/>
                </a:solidFill>
              </a:defRPr>
            </a:lvl1pPr>
          </a:lstStyle>
          <a:p>
            <a:endParaRPr lang="en-US"/>
          </a:p>
        </p:txBody>
      </p:sp>
      <p:sp>
        <p:nvSpPr>
          <p:cNvPr id="7" name="Slide Number Placeholder 6">
            <a:extLst>
              <a:ext uri="{FF2B5EF4-FFF2-40B4-BE49-F238E27FC236}">
                <a16:creationId xmlns:a16="http://schemas.microsoft.com/office/drawing/2014/main" id="{E1D76BCE-C60D-2D76-0C1F-D4750CC65AAC}"/>
              </a:ext>
            </a:extLst>
          </p:cNvPr>
          <p:cNvSpPr>
            <a:spLocks noGrp="1"/>
          </p:cNvSpPr>
          <p:nvPr>
            <p:ph type="sldNum" sz="quarter" idx="15"/>
          </p:nvPr>
        </p:nvSpPr>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6234638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Photo_Black">
    <p:spTree>
      <p:nvGrpSpPr>
        <p:cNvPr id="1" name=""/>
        <p:cNvGrpSpPr/>
        <p:nvPr/>
      </p:nvGrpSpPr>
      <p:grpSpPr>
        <a:xfrm>
          <a:off x="0" y="0"/>
          <a:ext cx="0" cy="0"/>
          <a:chOff x="0" y="0"/>
          <a:chExt cx="0" cy="0"/>
        </a:xfrm>
      </p:grpSpPr>
      <p:sp>
        <p:nvSpPr>
          <p:cNvPr id="38" name="Freeform 5">
            <a:extLst>
              <a:ext uri="{FF2B5EF4-FFF2-40B4-BE49-F238E27FC236}">
                <a16:creationId xmlns:a16="http://schemas.microsoft.com/office/drawing/2014/main" id="{B84DB87B-4411-D45F-596A-3F51AD07A0C2}"/>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 name="Title 2">
            <a:extLst>
              <a:ext uri="{FF2B5EF4-FFF2-40B4-BE49-F238E27FC236}">
                <a16:creationId xmlns:a16="http://schemas.microsoft.com/office/drawing/2014/main" id="{8B76B047-B3CB-334D-D7F4-B842FB3D8A89}"/>
              </a:ext>
            </a:extLst>
          </p:cNvPr>
          <p:cNvSpPr>
            <a:spLocks noGrp="1"/>
          </p:cNvSpPr>
          <p:nvPr>
            <p:ph type="title" hasCustomPrompt="1"/>
          </p:nvPr>
        </p:nvSpPr>
        <p:spPr bwMode="gray">
          <a:xfrm>
            <a:off x="515939" y="1628775"/>
            <a:ext cx="4787900" cy="2160588"/>
          </a:xfrm>
        </p:spPr>
        <p:txBody>
          <a:bodyPr wrap="square" anchor="b">
            <a:noAutofit/>
          </a:bodyPr>
          <a:lstStyle>
            <a:lvl1pPr marL="0" algn="l" defTabSz="914400" rtl="0" eaLnBrk="1" latinLnBrk="0" hangingPunct="1">
              <a:lnSpc>
                <a:spcPct val="80000"/>
              </a:lnSpc>
              <a:defRPr lang="en-US" sz="4800" kern="1200" spc="0" dirty="0">
                <a:solidFill>
                  <a:schemeClr val="tx1"/>
                </a:solidFill>
                <a:latin typeface="Aptos" panose="020B0004020202020204" pitchFamily="34" charset="0"/>
                <a:ea typeface="Alfabet" pitchFamily="2" charset="0"/>
                <a:cs typeface="Microsoft Sans Serif" panose="020B0604020202020204" pitchFamily="34" charset="0"/>
              </a:defRPr>
            </a:lvl1pPr>
          </a:lstStyle>
          <a:p>
            <a:r>
              <a:rPr lang="en-US" sz="4800" spc="-110">
                <a:solidFill>
                  <a:srgbClr val="FFFFFE"/>
                </a:solidFill>
                <a:ea typeface="Alfabet" pitchFamily="2" charset="0"/>
                <a:cs typeface="Microsoft Sans Serif" panose="020B0604020202020204" pitchFamily="34" charset="0"/>
              </a:rPr>
              <a:t>Presentation </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title goes here</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4 lines</a:t>
            </a:r>
            <a:br>
              <a:rPr lang="en-US" sz="4800" spc="-110">
                <a:solidFill>
                  <a:srgbClr val="FFFFFE"/>
                </a:solidFill>
                <a:ea typeface="Alfabet" pitchFamily="2" charset="0"/>
                <a:cs typeface="Microsoft Sans Serif" panose="020B0604020202020204" pitchFamily="34" charset="0"/>
              </a:rPr>
            </a:br>
            <a:r>
              <a:rPr lang="en-US" sz="4800" spc="-110">
                <a:solidFill>
                  <a:srgbClr val="FFFFFE"/>
                </a:solidFill>
                <a:ea typeface="Alfabet" pitchFamily="2" charset="0"/>
                <a:cs typeface="Microsoft Sans Serif" panose="020B0604020202020204" pitchFamily="34" charset="0"/>
              </a:rPr>
              <a:t>maximum</a:t>
            </a:r>
            <a:endParaRPr lang="en-US"/>
          </a:p>
        </p:txBody>
      </p:sp>
      <p:sp>
        <p:nvSpPr>
          <p:cNvPr id="5" name="Picture Placeholder 4">
            <a:extLst>
              <a:ext uri="{FF2B5EF4-FFF2-40B4-BE49-F238E27FC236}">
                <a16:creationId xmlns:a16="http://schemas.microsoft.com/office/drawing/2014/main" id="{EC64425E-E669-2320-C453-2FA7B3C91BA2}"/>
              </a:ext>
            </a:extLst>
          </p:cNvPr>
          <p:cNvSpPr>
            <a:spLocks noGrp="1" noChangeAspect="1"/>
          </p:cNvSpPr>
          <p:nvPr>
            <p:ph type="pic" sz="quarter" idx="12" hasCustomPrompt="1"/>
          </p:nvPr>
        </p:nvSpPr>
        <p:spPr>
          <a:xfrm>
            <a:off x="6448428" y="0"/>
            <a:ext cx="5743572" cy="6858000"/>
          </a:xfrm>
          <a:custGeom>
            <a:avLst/>
            <a:gdLst>
              <a:gd name="connsiteX0" fmla="*/ 1678722 w 5743572"/>
              <a:gd name="connsiteY0" fmla="*/ 0 h 6858000"/>
              <a:gd name="connsiteX1" fmla="*/ 5743572 w 5743572"/>
              <a:gd name="connsiteY1" fmla="*/ 0 h 6858000"/>
              <a:gd name="connsiteX2" fmla="*/ 5743572 w 5743572"/>
              <a:gd name="connsiteY2" fmla="*/ 6858000 h 6858000"/>
              <a:gd name="connsiteX3" fmla="*/ 1672152 w 5743572"/>
              <a:gd name="connsiteY3" fmla="*/ 6858000 h 6858000"/>
              <a:gd name="connsiteX4" fmla="*/ 1582239 w 5743572"/>
              <a:gd name="connsiteY4" fmla="*/ 6787328 h 6858000"/>
              <a:gd name="connsiteX5" fmla="*/ 0 w 5743572"/>
              <a:gd name="connsiteY5" fmla="*/ 3431582 h 6858000"/>
              <a:gd name="connsiteX6" fmla="*/ 1582239 w 5743572"/>
              <a:gd name="connsiteY6" fmla="*/ 758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3572" h="6858000">
                <a:moveTo>
                  <a:pt x="1678722" y="0"/>
                </a:moveTo>
                <a:lnTo>
                  <a:pt x="5743572" y="0"/>
                </a:lnTo>
                <a:lnTo>
                  <a:pt x="5743572" y="6858000"/>
                </a:lnTo>
                <a:lnTo>
                  <a:pt x="1672152" y="6858000"/>
                </a:lnTo>
                <a:lnTo>
                  <a:pt x="1582239" y="6787328"/>
                </a:lnTo>
                <a:cubicBezTo>
                  <a:pt x="615926" y="5989694"/>
                  <a:pt x="0" y="4782581"/>
                  <a:pt x="0" y="3431582"/>
                </a:cubicBezTo>
                <a:cubicBezTo>
                  <a:pt x="0" y="2080583"/>
                  <a:pt x="615926" y="873471"/>
                  <a:pt x="1582239" y="75837"/>
                </a:cubicBezTo>
                <a:close/>
              </a:path>
            </a:pathLst>
          </a:custGeom>
          <a:noFill/>
        </p:spPr>
        <p:txBody>
          <a:bodyPr wrap="square" lIns="360000" rIns="0" bIns="1440000" anchor="ctr">
            <a:no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2800" kern="1200" baseline="0" dirty="0">
                <a:solidFill>
                  <a:schemeClr val="tx2"/>
                </a:solidFill>
                <a:latin typeface="+mj-lt"/>
                <a:ea typeface="+mn-ea"/>
                <a:cs typeface="+mn-cs"/>
              </a:defRPr>
            </a:lvl1pPr>
          </a:lstStyle>
          <a:p>
            <a:r>
              <a:rPr lang="en-US"/>
              <a:t>Click the icon to insert photo</a:t>
            </a:r>
          </a:p>
        </p:txBody>
      </p:sp>
      <p:sp>
        <p:nvSpPr>
          <p:cNvPr id="2" name="Text Placeholder 22">
            <a:extLst>
              <a:ext uri="{FF2B5EF4-FFF2-40B4-BE49-F238E27FC236}">
                <a16:creationId xmlns:a16="http://schemas.microsoft.com/office/drawing/2014/main" id="{2E57EFAD-5846-87E9-FE2E-EE3B31930F9C}"/>
              </a:ext>
            </a:extLst>
          </p:cNvPr>
          <p:cNvSpPr>
            <a:spLocks noGrp="1"/>
          </p:cNvSpPr>
          <p:nvPr>
            <p:ph type="body" sz="quarter" idx="13" hasCustomPrompt="1"/>
          </p:nvPr>
        </p:nvSpPr>
        <p:spPr>
          <a:xfrm>
            <a:off x="515939" y="4539039"/>
            <a:ext cx="4786822"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4" name="Text Placeholder 7">
            <a:extLst>
              <a:ext uri="{FF2B5EF4-FFF2-40B4-BE49-F238E27FC236}">
                <a16:creationId xmlns:a16="http://schemas.microsoft.com/office/drawing/2014/main" id="{D77AD0A2-621D-7D9A-9B3C-31DC270FE588}"/>
              </a:ext>
            </a:extLst>
          </p:cNvPr>
          <p:cNvSpPr>
            <a:spLocks noGrp="1"/>
          </p:cNvSpPr>
          <p:nvPr>
            <p:ph type="body" sz="quarter" idx="10" hasCustomPrompt="1"/>
          </p:nvPr>
        </p:nvSpPr>
        <p:spPr bwMode="gray">
          <a:xfrm>
            <a:off x="515937" y="4080516"/>
            <a:ext cx="4787901"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6" name="Text Placeholder 22">
            <a:extLst>
              <a:ext uri="{FF2B5EF4-FFF2-40B4-BE49-F238E27FC236}">
                <a16:creationId xmlns:a16="http://schemas.microsoft.com/office/drawing/2014/main" id="{DE2C4413-9C0E-5724-8C0D-EF73B9363914}"/>
              </a:ext>
            </a:extLst>
          </p:cNvPr>
          <p:cNvSpPr>
            <a:spLocks noGrp="1"/>
          </p:cNvSpPr>
          <p:nvPr>
            <p:ph type="body" sz="quarter" idx="14" hasCustomPrompt="1"/>
          </p:nvPr>
        </p:nvSpPr>
        <p:spPr>
          <a:xfrm>
            <a:off x="515939" y="6118601"/>
            <a:ext cx="4786822"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356617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387" userDrawn="1">
          <p15:clr>
            <a:srgbClr val="FBAE40"/>
          </p15:clr>
        </p15:guide>
        <p15:guide id="4" orient="horz" pos="2568" userDrawn="1">
          <p15:clr>
            <a:srgbClr val="FBAE40"/>
          </p15:clr>
        </p15:guide>
        <p15:guide id="5" orient="horz" pos="3022" userDrawn="1">
          <p15:clr>
            <a:srgbClr val="FBAE40"/>
          </p15:clr>
        </p15:guide>
        <p15:guide id="6" pos="334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2">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DE3D01-F5BF-2EF1-CDBE-09724A6D2718}"/>
              </a:ext>
            </a:extLst>
          </p:cNvPr>
          <p:cNvSpPr/>
          <p:nvPr userDrawn="1"/>
        </p:nvSpPr>
        <p:spPr>
          <a:xfrm>
            <a:off x="-1" y="0"/>
            <a:ext cx="4029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solidFill>
                <a:schemeClr val="tx2"/>
              </a:solidFill>
            </a:endParaRPr>
          </a:p>
        </p:txBody>
      </p:sp>
      <p:sp>
        <p:nvSpPr>
          <p:cNvPr id="2" name="Title 1">
            <a:extLst>
              <a:ext uri="{FF2B5EF4-FFF2-40B4-BE49-F238E27FC236}">
                <a16:creationId xmlns:a16="http://schemas.microsoft.com/office/drawing/2014/main" id="{3D651C43-B9E2-3742-B45A-D1651035572E}"/>
              </a:ext>
            </a:extLst>
          </p:cNvPr>
          <p:cNvSpPr>
            <a:spLocks noGrp="1"/>
          </p:cNvSpPr>
          <p:nvPr>
            <p:ph type="title" hasCustomPrompt="1"/>
          </p:nvPr>
        </p:nvSpPr>
        <p:spPr>
          <a:xfrm>
            <a:off x="515380" y="3046945"/>
            <a:ext cx="2932013" cy="615950"/>
          </a:xfrm>
        </p:spPr>
        <p:txBody>
          <a:bodyPr/>
          <a:lstStyle>
            <a:lvl1pPr>
              <a:defRPr sz="4800" b="0" cap="all" baseline="0">
                <a:solidFill>
                  <a:schemeClr val="tx2"/>
                </a:solidFill>
              </a:defRPr>
            </a:lvl1pPr>
          </a:lstStyle>
          <a:p>
            <a:r>
              <a:rPr lang="en-US"/>
              <a:t>Agenda</a:t>
            </a:r>
          </a:p>
        </p:txBody>
      </p:sp>
      <p:sp>
        <p:nvSpPr>
          <p:cNvPr id="3" name="Text Placeholder 6">
            <a:extLst>
              <a:ext uri="{FF2B5EF4-FFF2-40B4-BE49-F238E27FC236}">
                <a16:creationId xmlns:a16="http://schemas.microsoft.com/office/drawing/2014/main" id="{FEC8199B-BC54-CC01-0F8B-45BF14C628C7}"/>
              </a:ext>
            </a:extLst>
          </p:cNvPr>
          <p:cNvSpPr>
            <a:spLocks noGrp="1"/>
          </p:cNvSpPr>
          <p:nvPr>
            <p:ph type="body" sz="quarter" idx="13" hasCustomPrompt="1"/>
          </p:nvPr>
        </p:nvSpPr>
        <p:spPr>
          <a:xfrm>
            <a:off x="5307013" y="750380"/>
            <a:ext cx="6384925" cy="5223700"/>
          </a:xfrm>
        </p:spPr>
        <p:txBody>
          <a:bodyPr anchor="ctr">
            <a:normAutofit/>
          </a:bodyPr>
          <a:lstStyle>
            <a:lvl1pPr marL="0" indent="0">
              <a:lnSpc>
                <a:spcPct val="100000"/>
              </a:lnSpc>
              <a:spcAft>
                <a:spcPts val="1000"/>
              </a:spcAft>
              <a:buNone/>
              <a:defRPr sz="2800">
                <a:solidFill>
                  <a:schemeClr val="tx2"/>
                </a:solidFill>
              </a:defRPr>
            </a:lvl1pPr>
          </a:lstStyle>
          <a:p>
            <a:pPr lvl="0"/>
            <a:r>
              <a:rPr lang="en-US"/>
              <a:t>First section</a:t>
            </a:r>
          </a:p>
          <a:p>
            <a:pPr lvl="0"/>
            <a:r>
              <a:rPr lang="en-US"/>
              <a:t>Second section</a:t>
            </a:r>
            <a:endParaRPr lang="en-CA"/>
          </a:p>
          <a:p>
            <a:pPr lvl="0"/>
            <a:r>
              <a:rPr lang="en-US"/>
              <a:t>Third section</a:t>
            </a:r>
          </a:p>
          <a:p>
            <a:pPr lvl="0"/>
            <a:r>
              <a:rPr lang="en-US"/>
              <a:t>Fourth section</a:t>
            </a:r>
          </a:p>
          <a:p>
            <a:pPr lvl="0"/>
            <a:r>
              <a:rPr lang="en-US"/>
              <a:t>Fifth section</a:t>
            </a:r>
          </a:p>
          <a:p>
            <a:pPr lvl="0"/>
            <a:r>
              <a:rPr lang="en-US"/>
              <a:t>Sixth section</a:t>
            </a:r>
            <a:endParaRPr lang="en-CA"/>
          </a:p>
        </p:txBody>
      </p:sp>
      <p:sp>
        <p:nvSpPr>
          <p:cNvPr id="6" name="Footer Placeholder 5">
            <a:extLst>
              <a:ext uri="{FF2B5EF4-FFF2-40B4-BE49-F238E27FC236}">
                <a16:creationId xmlns:a16="http://schemas.microsoft.com/office/drawing/2014/main" id="{322561E4-BDC2-5725-61D3-740405654975}"/>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6">
            <a:extLst>
              <a:ext uri="{FF2B5EF4-FFF2-40B4-BE49-F238E27FC236}">
                <a16:creationId xmlns:a16="http://schemas.microsoft.com/office/drawing/2014/main" id="{18905665-10F3-1AD8-4755-FAA6D3F355C6}"/>
              </a:ext>
            </a:extLst>
          </p:cNvPr>
          <p:cNvSpPr>
            <a:spLocks noGrp="1"/>
          </p:cNvSpPr>
          <p:nvPr>
            <p:ph type="sldNum" sz="quarter" idx="15"/>
          </p:nvPr>
        </p:nvSpPr>
        <p:spPr>
          <a:xfrm>
            <a:off x="11696700" y="6389370"/>
            <a:ext cx="416560" cy="287610"/>
          </a:xfrm>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231380800"/>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081A7F3-508D-2BB8-590D-2ECB76A47469}"/>
              </a:ext>
            </a:extLst>
          </p:cNvPr>
          <p:cNvSpPr>
            <a:spLocks noGrp="1"/>
          </p:cNvSpPr>
          <p:nvPr>
            <p:ph type="ctrTitle" hasCustomPrompt="1"/>
          </p:nvPr>
        </p:nvSpPr>
        <p:spPr>
          <a:xfrm>
            <a:off x="511175" y="1400462"/>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4" name="Subtitle 2">
            <a:extLst>
              <a:ext uri="{FF2B5EF4-FFF2-40B4-BE49-F238E27FC236}">
                <a16:creationId xmlns:a16="http://schemas.microsoft.com/office/drawing/2014/main" id="{587BB871-B0BE-A85B-9799-7E35253949AD}"/>
              </a:ext>
            </a:extLst>
          </p:cNvPr>
          <p:cNvSpPr>
            <a:spLocks noGrp="1"/>
          </p:cNvSpPr>
          <p:nvPr>
            <p:ph type="subTitle" idx="1"/>
          </p:nvPr>
        </p:nvSpPr>
        <p:spPr>
          <a:xfrm>
            <a:off x="511175" y="3999407"/>
            <a:ext cx="8243081" cy="139491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5">
            <a:extLst>
              <a:ext uri="{FF2B5EF4-FFF2-40B4-BE49-F238E27FC236}">
                <a16:creationId xmlns:a16="http://schemas.microsoft.com/office/drawing/2014/main" id="{44805EB6-4313-78D0-7CE5-3AEE9E9928D2}"/>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6">
            <a:extLst>
              <a:ext uri="{FF2B5EF4-FFF2-40B4-BE49-F238E27FC236}">
                <a16:creationId xmlns:a16="http://schemas.microsoft.com/office/drawing/2014/main" id="{C57A29BC-24F7-99B0-5D59-D4D20F6A14A3}"/>
              </a:ext>
            </a:extLst>
          </p:cNvPr>
          <p:cNvSpPr>
            <a:spLocks noGrp="1"/>
          </p:cNvSpPr>
          <p:nvPr>
            <p:ph type="sldNum" sz="quarter" idx="15"/>
          </p:nvPr>
        </p:nvSpPr>
        <p:spPr>
          <a:xfrm>
            <a:off x="11696700" y="6389370"/>
            <a:ext cx="416560" cy="287610"/>
          </a:xfrm>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60872595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80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C5F134A-1325-0DB0-9D77-260D24D13353}"/>
              </a:ext>
            </a:extLst>
          </p:cNvPr>
          <p:cNvSpPr>
            <a:spLocks noGrp="1"/>
          </p:cNvSpPr>
          <p:nvPr>
            <p:ph type="subTitle" idx="1" hasCustomPrompt="1"/>
          </p:nvPr>
        </p:nvSpPr>
        <p:spPr>
          <a:xfrm>
            <a:off x="511175" y="3999407"/>
            <a:ext cx="8243081" cy="139491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itle 1">
            <a:extLst>
              <a:ext uri="{FF2B5EF4-FFF2-40B4-BE49-F238E27FC236}">
                <a16:creationId xmlns:a16="http://schemas.microsoft.com/office/drawing/2014/main" id="{45D42168-D11B-745D-E122-89C76158069B}"/>
              </a:ext>
            </a:extLst>
          </p:cNvPr>
          <p:cNvSpPr>
            <a:spLocks noGrp="1"/>
          </p:cNvSpPr>
          <p:nvPr>
            <p:ph type="ctrTitle" hasCustomPrompt="1"/>
          </p:nvPr>
        </p:nvSpPr>
        <p:spPr>
          <a:xfrm>
            <a:off x="511175" y="1400462"/>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4" name="Footer Placeholder 5">
            <a:extLst>
              <a:ext uri="{FF2B5EF4-FFF2-40B4-BE49-F238E27FC236}">
                <a16:creationId xmlns:a16="http://schemas.microsoft.com/office/drawing/2014/main" id="{C6F57EB1-FFD3-EE63-8067-7CB016C17023}"/>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6">
            <a:extLst>
              <a:ext uri="{FF2B5EF4-FFF2-40B4-BE49-F238E27FC236}">
                <a16:creationId xmlns:a16="http://schemas.microsoft.com/office/drawing/2014/main" id="{73078AE4-F0B7-9812-FD45-0B34ADDF416C}"/>
              </a:ext>
            </a:extLst>
          </p:cNvPr>
          <p:cNvSpPr>
            <a:spLocks noGrp="1"/>
          </p:cNvSpPr>
          <p:nvPr>
            <p:ph type="sldNum" sz="quarter" idx="15"/>
          </p:nvPr>
        </p:nvSpPr>
        <p:spPr>
          <a:xfrm>
            <a:off x="11696700" y="6389370"/>
            <a:ext cx="416560" cy="287610"/>
          </a:xfrm>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07077098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Purple">
    <p:bg>
      <p:bgPr>
        <a:gradFill>
          <a:gsLst>
            <a:gs pos="80000">
              <a:srgbClr val="6615BA"/>
            </a:gs>
            <a:gs pos="10000">
              <a:srgbClr val="8D38B9"/>
            </a:gs>
          </a:gsLst>
          <a:lin ang="5400000" scaled="0"/>
        </a:gra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D41FF009-D820-2BB9-30C0-351B9B049ED5}"/>
              </a:ext>
            </a:extLst>
          </p:cNvPr>
          <p:cNvSpPr>
            <a:spLocks noGrp="1"/>
          </p:cNvSpPr>
          <p:nvPr>
            <p:ph type="subTitle" idx="1" hasCustomPrompt="1"/>
          </p:nvPr>
        </p:nvSpPr>
        <p:spPr>
          <a:xfrm>
            <a:off x="511175" y="3999407"/>
            <a:ext cx="8243081" cy="139491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itle 1">
            <a:extLst>
              <a:ext uri="{FF2B5EF4-FFF2-40B4-BE49-F238E27FC236}">
                <a16:creationId xmlns:a16="http://schemas.microsoft.com/office/drawing/2014/main" id="{C2D17B2B-874E-34B9-83F8-705F0B1F67E3}"/>
              </a:ext>
            </a:extLst>
          </p:cNvPr>
          <p:cNvSpPr>
            <a:spLocks noGrp="1"/>
          </p:cNvSpPr>
          <p:nvPr>
            <p:ph type="ctrTitle" hasCustomPrompt="1"/>
          </p:nvPr>
        </p:nvSpPr>
        <p:spPr>
          <a:xfrm>
            <a:off x="511175" y="1400462"/>
            <a:ext cx="8243081" cy="2387600"/>
          </a:xfrm>
        </p:spPr>
        <p:txBody>
          <a:bodyPr anchor="b"/>
          <a:lstStyle>
            <a:lvl1pPr algn="l">
              <a:defRPr sz="4800" b="0" cap="all" baseline="0">
                <a:solidFill>
                  <a:schemeClr val="tx2"/>
                </a:solidFill>
              </a:defRPr>
            </a:lvl1pPr>
          </a:lstStyle>
          <a:p>
            <a:r>
              <a:rPr lang="en-US"/>
              <a:t>CLICK TO EDIT MASTER TITLE STYLE</a:t>
            </a:r>
          </a:p>
        </p:txBody>
      </p:sp>
      <p:sp>
        <p:nvSpPr>
          <p:cNvPr id="4" name="Footer Placeholder 5">
            <a:extLst>
              <a:ext uri="{FF2B5EF4-FFF2-40B4-BE49-F238E27FC236}">
                <a16:creationId xmlns:a16="http://schemas.microsoft.com/office/drawing/2014/main" id="{87F6457E-92B3-66F3-7971-3B0C7709AF67}"/>
              </a:ext>
            </a:extLst>
          </p:cNvPr>
          <p:cNvSpPr>
            <a:spLocks noGrp="1"/>
          </p:cNvSpPr>
          <p:nvPr>
            <p:ph type="ftr" sz="quarter" idx="14"/>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6">
            <a:extLst>
              <a:ext uri="{FF2B5EF4-FFF2-40B4-BE49-F238E27FC236}">
                <a16:creationId xmlns:a16="http://schemas.microsoft.com/office/drawing/2014/main" id="{408A84EE-2E59-2511-E9B8-29A5954ECE6B}"/>
              </a:ext>
            </a:extLst>
          </p:cNvPr>
          <p:cNvSpPr>
            <a:spLocks noGrp="1"/>
          </p:cNvSpPr>
          <p:nvPr>
            <p:ph type="sldNum" sz="quarter" idx="15"/>
          </p:nvPr>
        </p:nvSpPr>
        <p:spPr>
          <a:xfrm>
            <a:off x="11696700" y="6389370"/>
            <a:ext cx="416560" cy="287610"/>
          </a:xfrm>
        </p:spPr>
        <p:txBody>
          <a:bodyPr/>
          <a:lstStyle>
            <a:lvl1pPr>
              <a:defRPr>
                <a:solidFill>
                  <a:schemeClr val="tx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1723670"/>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ft Title Re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3694176" cy="6858000"/>
          </a:xfrm>
          <a:prstGeom prst="rect">
            <a:avLst/>
          </a:prstGeom>
          <a:gradFill>
            <a:gsLst>
              <a:gs pos="80000">
                <a:schemeClr val="accent2"/>
              </a:gs>
              <a:gs pos="10000">
                <a:srgbClr val="E1122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4079875" y="663067"/>
            <a:ext cx="7596745" cy="5509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3">
            <a:extLst>
              <a:ext uri="{FF2B5EF4-FFF2-40B4-BE49-F238E27FC236}">
                <a16:creationId xmlns:a16="http://schemas.microsoft.com/office/drawing/2014/main" id="{4BDDFEBC-5ABF-DD9D-9EEB-38C9AB099238}"/>
              </a:ext>
            </a:extLst>
          </p:cNvPr>
          <p:cNvSpPr>
            <a:spLocks noGrp="1"/>
          </p:cNvSpPr>
          <p:nvPr>
            <p:ph type="title" hasCustomPrompt="1"/>
          </p:nvPr>
        </p:nvSpPr>
        <p:spPr>
          <a:xfrm>
            <a:off x="508000" y="2132856"/>
            <a:ext cx="2856992" cy="2592290"/>
          </a:xfrm>
        </p:spPr>
        <p:txBody>
          <a:bodyPr anchor="ctr"/>
          <a:lstStyle>
            <a:lvl1pPr marL="12700" indent="0">
              <a:tabLst/>
              <a:defRPr sz="2800" spc="-60" baseline="0">
                <a:solidFill>
                  <a:schemeClr val="bg2"/>
                </a:solidFill>
              </a:defRPr>
            </a:lvl1pPr>
          </a:lstStyle>
          <a:p>
            <a:r>
              <a:rPr lang="en-US"/>
              <a:t>Click to edit master title style</a:t>
            </a:r>
            <a:endParaRPr lang="en-CA"/>
          </a:p>
        </p:txBody>
      </p:sp>
      <p:sp>
        <p:nvSpPr>
          <p:cNvPr id="6" name="Footer Placeholder 5">
            <a:extLst>
              <a:ext uri="{FF2B5EF4-FFF2-40B4-BE49-F238E27FC236}">
                <a16:creationId xmlns:a16="http://schemas.microsoft.com/office/drawing/2014/main" id="{CFD39FE4-E78D-8AE2-4930-3A4449AEA30D}"/>
              </a:ext>
            </a:extLst>
          </p:cNvPr>
          <p:cNvSpPr>
            <a:spLocks noGrp="1"/>
          </p:cNvSpPr>
          <p:nvPr>
            <p:ph type="ftr" sz="quarter" idx="10"/>
          </p:nvPr>
        </p:nvSpPr>
        <p:spPr>
          <a:xfrm>
            <a:off x="4079875" y="6381750"/>
            <a:ext cx="7482205" cy="287610"/>
          </a:xfrm>
        </p:spPr>
        <p:txBody>
          <a:bodyPr/>
          <a:lstStyle/>
          <a:p>
            <a:endParaRPr lang="en-US"/>
          </a:p>
        </p:txBody>
      </p:sp>
      <p:sp>
        <p:nvSpPr>
          <p:cNvPr id="8" name="Slide Number Placeholder 7">
            <a:extLst>
              <a:ext uri="{FF2B5EF4-FFF2-40B4-BE49-F238E27FC236}">
                <a16:creationId xmlns:a16="http://schemas.microsoft.com/office/drawing/2014/main" id="{537D166A-898C-6681-2599-DB6E1D4AFF31}"/>
              </a:ext>
            </a:extLst>
          </p:cNvPr>
          <p:cNvSpPr>
            <a:spLocks noGrp="1"/>
          </p:cNvSpPr>
          <p:nvPr>
            <p:ph type="sldNum" sz="quarter" idx="11"/>
          </p:nvPr>
        </p:nvSpPr>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6270909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70">
          <p15:clr>
            <a:srgbClr val="FBAE40"/>
          </p15:clr>
        </p15:guide>
        <p15:guide id="2" pos="23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ft Title Blu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3694176" cy="6858000"/>
          </a:xfrm>
          <a:prstGeom prst="rect">
            <a:avLst/>
          </a:prstGeom>
          <a:gradFill>
            <a:gsLst>
              <a:gs pos="80000">
                <a:schemeClr val="accent3"/>
              </a:gs>
              <a:gs pos="1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4079875" y="663067"/>
            <a:ext cx="7596745" cy="5509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3">
            <a:extLst>
              <a:ext uri="{FF2B5EF4-FFF2-40B4-BE49-F238E27FC236}">
                <a16:creationId xmlns:a16="http://schemas.microsoft.com/office/drawing/2014/main" id="{BB3C5110-D59C-80B4-316F-D6546DA00BFA}"/>
              </a:ext>
            </a:extLst>
          </p:cNvPr>
          <p:cNvSpPr>
            <a:spLocks noGrp="1"/>
          </p:cNvSpPr>
          <p:nvPr>
            <p:ph type="title" hasCustomPrompt="1"/>
          </p:nvPr>
        </p:nvSpPr>
        <p:spPr>
          <a:xfrm>
            <a:off x="508000" y="2132856"/>
            <a:ext cx="2856992" cy="2592290"/>
          </a:xfrm>
        </p:spPr>
        <p:txBody>
          <a:bodyPr anchor="ctr"/>
          <a:lstStyle>
            <a:lvl1pPr marL="12700" indent="0">
              <a:tabLst/>
              <a:defRPr sz="2800" spc="-60" baseline="0">
                <a:solidFill>
                  <a:schemeClr val="bg2"/>
                </a:solidFill>
              </a:defRPr>
            </a:lvl1pPr>
          </a:lstStyle>
          <a:p>
            <a:r>
              <a:rPr lang="en-US"/>
              <a:t>Click to edit master title style</a:t>
            </a:r>
            <a:endParaRPr lang="en-CA"/>
          </a:p>
        </p:txBody>
      </p:sp>
      <p:sp>
        <p:nvSpPr>
          <p:cNvPr id="5" name="Footer Placeholder 5">
            <a:extLst>
              <a:ext uri="{FF2B5EF4-FFF2-40B4-BE49-F238E27FC236}">
                <a16:creationId xmlns:a16="http://schemas.microsoft.com/office/drawing/2014/main" id="{1107640F-91F3-D286-F47E-4F5AA174D6EC}"/>
              </a:ext>
            </a:extLst>
          </p:cNvPr>
          <p:cNvSpPr>
            <a:spLocks noGrp="1"/>
          </p:cNvSpPr>
          <p:nvPr>
            <p:ph type="ftr" sz="quarter" idx="10"/>
          </p:nvPr>
        </p:nvSpPr>
        <p:spPr>
          <a:xfrm>
            <a:off x="4079875" y="6381750"/>
            <a:ext cx="7482205" cy="287610"/>
          </a:xfrm>
        </p:spPr>
        <p:txBody>
          <a:bodyPr/>
          <a:lstStyle/>
          <a:p>
            <a:endParaRPr lang="en-US"/>
          </a:p>
        </p:txBody>
      </p:sp>
      <p:sp>
        <p:nvSpPr>
          <p:cNvPr id="6" name="Slide Number Placeholder 7">
            <a:extLst>
              <a:ext uri="{FF2B5EF4-FFF2-40B4-BE49-F238E27FC236}">
                <a16:creationId xmlns:a16="http://schemas.microsoft.com/office/drawing/2014/main" id="{E286C913-73F8-C179-B5AF-03EF242D8597}"/>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21819711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70">
          <p15:clr>
            <a:srgbClr val="FBAE40"/>
          </p15:clr>
        </p15:guide>
        <p15:guide id="2" pos="23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eft Title Purpl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3694176" cy="6858000"/>
          </a:xfrm>
          <a:prstGeom prst="rect">
            <a:avLst/>
          </a:prstGeom>
          <a:gradFill>
            <a:gsLst>
              <a:gs pos="80000">
                <a:schemeClr val="accent5"/>
              </a:gs>
              <a:gs pos="1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4079875" y="663067"/>
            <a:ext cx="7596745" cy="5509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3">
            <a:extLst>
              <a:ext uri="{FF2B5EF4-FFF2-40B4-BE49-F238E27FC236}">
                <a16:creationId xmlns:a16="http://schemas.microsoft.com/office/drawing/2014/main" id="{040D04BD-1D5C-A994-406E-B82700D1DAC0}"/>
              </a:ext>
            </a:extLst>
          </p:cNvPr>
          <p:cNvSpPr>
            <a:spLocks noGrp="1"/>
          </p:cNvSpPr>
          <p:nvPr>
            <p:ph type="title" hasCustomPrompt="1"/>
          </p:nvPr>
        </p:nvSpPr>
        <p:spPr>
          <a:xfrm>
            <a:off x="508000" y="2132856"/>
            <a:ext cx="2856992" cy="2592290"/>
          </a:xfrm>
        </p:spPr>
        <p:txBody>
          <a:bodyPr anchor="ctr"/>
          <a:lstStyle>
            <a:lvl1pPr marL="12700" indent="0">
              <a:tabLst/>
              <a:defRPr sz="2800" spc="-60" baseline="0">
                <a:solidFill>
                  <a:schemeClr val="bg2"/>
                </a:solidFill>
              </a:defRPr>
            </a:lvl1pPr>
          </a:lstStyle>
          <a:p>
            <a:r>
              <a:rPr lang="en-US"/>
              <a:t>Click to edit master title style</a:t>
            </a:r>
            <a:endParaRPr lang="en-CA"/>
          </a:p>
        </p:txBody>
      </p:sp>
      <p:sp>
        <p:nvSpPr>
          <p:cNvPr id="6" name="Footer Placeholder 5">
            <a:extLst>
              <a:ext uri="{FF2B5EF4-FFF2-40B4-BE49-F238E27FC236}">
                <a16:creationId xmlns:a16="http://schemas.microsoft.com/office/drawing/2014/main" id="{BCC2A209-0B76-D2A0-3E61-9A4A535A0E96}"/>
              </a:ext>
            </a:extLst>
          </p:cNvPr>
          <p:cNvSpPr>
            <a:spLocks noGrp="1"/>
          </p:cNvSpPr>
          <p:nvPr>
            <p:ph type="ftr" sz="quarter" idx="10"/>
          </p:nvPr>
        </p:nvSpPr>
        <p:spPr>
          <a:xfrm>
            <a:off x="4079875" y="6381750"/>
            <a:ext cx="7482205" cy="287610"/>
          </a:xfrm>
        </p:spPr>
        <p:txBody>
          <a:bodyPr/>
          <a:lstStyle/>
          <a:p>
            <a:endParaRPr lang="en-US"/>
          </a:p>
        </p:txBody>
      </p:sp>
      <p:sp>
        <p:nvSpPr>
          <p:cNvPr id="8" name="Slide Number Placeholder 7">
            <a:extLst>
              <a:ext uri="{FF2B5EF4-FFF2-40B4-BE49-F238E27FC236}">
                <a16:creationId xmlns:a16="http://schemas.microsoft.com/office/drawing/2014/main" id="{06A9DE5C-E144-AAB3-C7BB-225E4E709ED4}"/>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2501387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70">
          <p15:clr>
            <a:srgbClr val="FBAE40"/>
          </p15:clr>
        </p15:guide>
        <p15:guide id="2" pos="232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eft Frame Re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51566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5483138" y="1196975"/>
            <a:ext cx="619348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79463"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2" name="Title 3">
            <a:extLst>
              <a:ext uri="{FF2B5EF4-FFF2-40B4-BE49-F238E27FC236}">
                <a16:creationId xmlns:a16="http://schemas.microsoft.com/office/drawing/2014/main" id="{F6894B80-4FA1-4D3F-7E67-9BBD7E244853}"/>
              </a:ext>
            </a:extLst>
          </p:cNvPr>
          <p:cNvSpPr>
            <a:spLocks noGrp="1"/>
          </p:cNvSpPr>
          <p:nvPr>
            <p:ph type="title" hasCustomPrompt="1"/>
          </p:nvPr>
        </p:nvSpPr>
        <p:spPr>
          <a:xfrm>
            <a:off x="5483224" y="333375"/>
            <a:ext cx="6208903" cy="647701"/>
          </a:xfrm>
        </p:spPr>
        <p:txBody>
          <a:bodyPr/>
          <a:lstStyle/>
          <a:p>
            <a:r>
              <a:rPr lang="en-US"/>
              <a:t>Click to edit master title style</a:t>
            </a:r>
            <a:endParaRPr lang="en-CA"/>
          </a:p>
        </p:txBody>
      </p:sp>
      <p:sp>
        <p:nvSpPr>
          <p:cNvPr id="5" name="Footer Placeholder 5">
            <a:extLst>
              <a:ext uri="{FF2B5EF4-FFF2-40B4-BE49-F238E27FC236}">
                <a16:creationId xmlns:a16="http://schemas.microsoft.com/office/drawing/2014/main" id="{0F8C1F69-1681-647B-3783-C92549A53D2D}"/>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7">
            <a:extLst>
              <a:ext uri="{FF2B5EF4-FFF2-40B4-BE49-F238E27FC236}">
                <a16:creationId xmlns:a16="http://schemas.microsoft.com/office/drawing/2014/main" id="{8F32C703-030F-2C08-8B98-F34169002D88}"/>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22006703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eft Frame Blu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515661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79463"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18" name="Title 3">
            <a:extLst>
              <a:ext uri="{FF2B5EF4-FFF2-40B4-BE49-F238E27FC236}">
                <a16:creationId xmlns:a16="http://schemas.microsoft.com/office/drawing/2014/main" id="{6A3B9495-2458-5AD6-17BB-157EFE4B3199}"/>
              </a:ext>
            </a:extLst>
          </p:cNvPr>
          <p:cNvSpPr>
            <a:spLocks noGrp="1"/>
          </p:cNvSpPr>
          <p:nvPr>
            <p:ph type="title" hasCustomPrompt="1"/>
          </p:nvPr>
        </p:nvSpPr>
        <p:spPr>
          <a:xfrm>
            <a:off x="5483224" y="333375"/>
            <a:ext cx="6208903"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6EC2A4-5B26-3BE0-2F4B-BBCB30845C9A}"/>
              </a:ext>
            </a:extLst>
          </p:cNvPr>
          <p:cNvSpPr>
            <a:spLocks noGrp="1"/>
          </p:cNvSpPr>
          <p:nvPr>
            <p:ph idx="1"/>
          </p:nvPr>
        </p:nvSpPr>
        <p:spPr>
          <a:xfrm>
            <a:off x="5483138" y="1196975"/>
            <a:ext cx="619348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CAA82C46-EFB3-9164-2F46-8D3CB04E0A38}"/>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7">
            <a:extLst>
              <a:ext uri="{FF2B5EF4-FFF2-40B4-BE49-F238E27FC236}">
                <a16:creationId xmlns:a16="http://schemas.microsoft.com/office/drawing/2014/main" id="{3A0B05E3-5015-039A-8A87-81E1B7986F84}"/>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2141384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eft Frame Purpl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0" y="0"/>
            <a:ext cx="51566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79463"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15" name="Title 3">
            <a:extLst>
              <a:ext uri="{FF2B5EF4-FFF2-40B4-BE49-F238E27FC236}">
                <a16:creationId xmlns:a16="http://schemas.microsoft.com/office/drawing/2014/main" id="{731B2D08-D51A-26E2-08B7-0A0E0FCD58C1}"/>
              </a:ext>
            </a:extLst>
          </p:cNvPr>
          <p:cNvSpPr>
            <a:spLocks noGrp="1"/>
          </p:cNvSpPr>
          <p:nvPr>
            <p:ph type="title" hasCustomPrompt="1"/>
          </p:nvPr>
        </p:nvSpPr>
        <p:spPr>
          <a:xfrm>
            <a:off x="5483224" y="333375"/>
            <a:ext cx="6208903"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769FB41-014A-74EA-914F-68921E432E4A}"/>
              </a:ext>
            </a:extLst>
          </p:cNvPr>
          <p:cNvSpPr>
            <a:spLocks noGrp="1"/>
          </p:cNvSpPr>
          <p:nvPr>
            <p:ph idx="1"/>
          </p:nvPr>
        </p:nvSpPr>
        <p:spPr>
          <a:xfrm>
            <a:off x="5483138" y="1196975"/>
            <a:ext cx="619348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6110C36B-87DF-B04A-BDEC-BD1BB9F2420D}"/>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7">
            <a:extLst>
              <a:ext uri="{FF2B5EF4-FFF2-40B4-BE49-F238E27FC236}">
                <a16:creationId xmlns:a16="http://schemas.microsoft.com/office/drawing/2014/main" id="{A4788E3A-88B4-D804-A1C6-2072C6490C64}"/>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5129164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Photo_Grey">
    <p:bg>
      <p:bgPr>
        <a:solidFill>
          <a:srgbClr val="EFF1F5"/>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50273CAA-AA8E-2322-C677-61BB5E3B7290}"/>
              </a:ext>
            </a:extLst>
          </p:cNvPr>
          <p:cNvSpPr>
            <a:spLocks noChangeAspect="1" noEditPoints="1"/>
          </p:cNvSpPr>
          <p:nvPr userDrawn="1"/>
        </p:nvSpPr>
        <p:spPr bwMode="black">
          <a:xfrm>
            <a:off x="515937" y="460180"/>
            <a:ext cx="1817861" cy="33319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4" name="Title 3">
            <a:extLst>
              <a:ext uri="{FF2B5EF4-FFF2-40B4-BE49-F238E27FC236}">
                <a16:creationId xmlns:a16="http://schemas.microsoft.com/office/drawing/2014/main" id="{2F85B3C7-6442-1485-863A-E4B7FF5300D7}"/>
              </a:ext>
            </a:extLst>
          </p:cNvPr>
          <p:cNvSpPr>
            <a:spLocks noGrp="1"/>
          </p:cNvSpPr>
          <p:nvPr>
            <p:ph type="title" hasCustomPrompt="1"/>
          </p:nvPr>
        </p:nvSpPr>
        <p:spPr>
          <a:xfrm>
            <a:off x="515938" y="1640840"/>
            <a:ext cx="4787900" cy="2148523"/>
          </a:xfrm>
        </p:spPr>
        <p:txBody>
          <a:bodyPr anchor="b"/>
          <a:lstStyle>
            <a:lvl1pPr marL="0" marR="0" indent="0" algn="l" defTabSz="914400" rtl="0" eaLnBrk="1" fontAlgn="auto" latinLnBrk="0" hangingPunct="1">
              <a:lnSpc>
                <a:spcPct val="80000"/>
              </a:lnSpc>
              <a:spcBef>
                <a:spcPct val="0"/>
              </a:spcBef>
              <a:spcAft>
                <a:spcPts val="0"/>
              </a:spcAft>
              <a:buClrTx/>
              <a:buSzTx/>
              <a:buFontTx/>
              <a:buNone/>
              <a:tabLst/>
              <a:defRPr lang="en-US" sz="4800" kern="1200" spc="0" baseline="0" dirty="0">
                <a:solidFill>
                  <a:schemeClr val="accent1"/>
                </a:solidFill>
                <a:latin typeface="Aptos" panose="020B0004020202020204" pitchFamily="34" charset="0"/>
                <a:ea typeface="Alfabet" pitchFamily="2" charset="0"/>
                <a:cs typeface="Microsoft Sans Serif" panose="020B0604020202020204" pitchFamily="34" charset="0"/>
              </a:defRPr>
            </a:lvl1pPr>
          </a:lstStyle>
          <a:p>
            <a:r>
              <a:rPr lang="en-US" dirty="0"/>
              <a:t>Presentation </a:t>
            </a:r>
            <a:br>
              <a:rPr lang="en-US" dirty="0"/>
            </a:br>
            <a:r>
              <a:rPr lang="en-US" dirty="0"/>
              <a:t>title goes here</a:t>
            </a:r>
            <a:br>
              <a:rPr lang="en-US" dirty="0"/>
            </a:br>
            <a:r>
              <a:rPr lang="en-US" dirty="0"/>
              <a:t>four lines</a:t>
            </a:r>
            <a:br>
              <a:rPr lang="en-US" dirty="0"/>
            </a:br>
            <a:r>
              <a:rPr lang="en-US" dirty="0"/>
              <a:t>maximum</a:t>
            </a:r>
          </a:p>
        </p:txBody>
      </p:sp>
      <p:sp>
        <p:nvSpPr>
          <p:cNvPr id="5" name="Picture Placeholder 4">
            <a:extLst>
              <a:ext uri="{FF2B5EF4-FFF2-40B4-BE49-F238E27FC236}">
                <a16:creationId xmlns:a16="http://schemas.microsoft.com/office/drawing/2014/main" id="{EC64425E-E669-2320-C453-2FA7B3C91BA2}"/>
              </a:ext>
            </a:extLst>
          </p:cNvPr>
          <p:cNvSpPr>
            <a:spLocks noGrp="1" noChangeAspect="1"/>
          </p:cNvSpPr>
          <p:nvPr>
            <p:ph type="pic" sz="quarter" idx="12" hasCustomPrompt="1"/>
          </p:nvPr>
        </p:nvSpPr>
        <p:spPr>
          <a:xfrm>
            <a:off x="6448428" y="0"/>
            <a:ext cx="5743572" cy="6858000"/>
          </a:xfrm>
          <a:custGeom>
            <a:avLst/>
            <a:gdLst>
              <a:gd name="connsiteX0" fmla="*/ 1678722 w 5743572"/>
              <a:gd name="connsiteY0" fmla="*/ 0 h 6858000"/>
              <a:gd name="connsiteX1" fmla="*/ 5743572 w 5743572"/>
              <a:gd name="connsiteY1" fmla="*/ 0 h 6858000"/>
              <a:gd name="connsiteX2" fmla="*/ 5743572 w 5743572"/>
              <a:gd name="connsiteY2" fmla="*/ 6858000 h 6858000"/>
              <a:gd name="connsiteX3" fmla="*/ 1672152 w 5743572"/>
              <a:gd name="connsiteY3" fmla="*/ 6858000 h 6858000"/>
              <a:gd name="connsiteX4" fmla="*/ 1582239 w 5743572"/>
              <a:gd name="connsiteY4" fmla="*/ 6787328 h 6858000"/>
              <a:gd name="connsiteX5" fmla="*/ 0 w 5743572"/>
              <a:gd name="connsiteY5" fmla="*/ 3431582 h 6858000"/>
              <a:gd name="connsiteX6" fmla="*/ 1582239 w 5743572"/>
              <a:gd name="connsiteY6" fmla="*/ 758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3572" h="6858000">
                <a:moveTo>
                  <a:pt x="1678722" y="0"/>
                </a:moveTo>
                <a:lnTo>
                  <a:pt x="5743572" y="0"/>
                </a:lnTo>
                <a:lnTo>
                  <a:pt x="5743572" y="6858000"/>
                </a:lnTo>
                <a:lnTo>
                  <a:pt x="1672152" y="6858000"/>
                </a:lnTo>
                <a:lnTo>
                  <a:pt x="1582239" y="6787328"/>
                </a:lnTo>
                <a:cubicBezTo>
                  <a:pt x="615926" y="5989694"/>
                  <a:pt x="0" y="4782581"/>
                  <a:pt x="0" y="3431582"/>
                </a:cubicBezTo>
                <a:cubicBezTo>
                  <a:pt x="0" y="2080583"/>
                  <a:pt x="615926" y="873471"/>
                  <a:pt x="1582239" y="75837"/>
                </a:cubicBezTo>
                <a:close/>
              </a:path>
            </a:pathLst>
          </a:custGeom>
          <a:noFill/>
        </p:spPr>
        <p:txBody>
          <a:bodyPr wrap="square" lIns="360000" rIns="0" bIns="1440000" anchor="ctr">
            <a:noAutofit/>
          </a:bodyPr>
          <a:lstStyle>
            <a:lvl1pPr marL="0" indent="0">
              <a:buNone/>
              <a:defRPr sz="3000">
                <a:solidFill>
                  <a:schemeClr val="accent1"/>
                </a:solidFill>
              </a:defRPr>
            </a:lvl1pPr>
          </a:lstStyle>
          <a:p>
            <a:r>
              <a:rPr lang="en-US"/>
              <a:t>Click the icon to insert photo</a:t>
            </a:r>
          </a:p>
        </p:txBody>
      </p:sp>
      <p:sp>
        <p:nvSpPr>
          <p:cNvPr id="3" name="Text Placeholder 22">
            <a:extLst>
              <a:ext uri="{FF2B5EF4-FFF2-40B4-BE49-F238E27FC236}">
                <a16:creationId xmlns:a16="http://schemas.microsoft.com/office/drawing/2014/main" id="{DF149217-6CE9-07E8-07FF-051B7C4CEE1A}"/>
              </a:ext>
            </a:extLst>
          </p:cNvPr>
          <p:cNvSpPr>
            <a:spLocks noGrp="1"/>
          </p:cNvSpPr>
          <p:nvPr>
            <p:ph type="body" sz="quarter" idx="13" hasCustomPrompt="1"/>
          </p:nvPr>
        </p:nvSpPr>
        <p:spPr>
          <a:xfrm>
            <a:off x="515939" y="4539039"/>
            <a:ext cx="4786822" cy="263149"/>
          </a:xfrm>
        </p:spPr>
        <p:txBody>
          <a:bodyPr wrap="square" anchor="t">
            <a:noAutofit/>
          </a:bodyPr>
          <a:lstStyle>
            <a:lvl1pPr marL="0" indent="0">
              <a:buNone/>
              <a:defRPr sz="1800" spc="0">
                <a:solidFill>
                  <a:schemeClr val="tx1"/>
                </a:solidFill>
              </a:defRPr>
            </a:lvl1pPr>
          </a:lstStyle>
          <a:p>
            <a:pPr lvl="0"/>
            <a:r>
              <a:rPr lang="en-US" dirty="0"/>
              <a:t>Speaker title, Employing entity</a:t>
            </a:r>
          </a:p>
          <a:p>
            <a:pPr lvl="0"/>
            <a:endParaRPr lang="en-US" dirty="0"/>
          </a:p>
        </p:txBody>
      </p:sp>
      <p:sp>
        <p:nvSpPr>
          <p:cNvPr id="6" name="Text Placeholder 7">
            <a:extLst>
              <a:ext uri="{FF2B5EF4-FFF2-40B4-BE49-F238E27FC236}">
                <a16:creationId xmlns:a16="http://schemas.microsoft.com/office/drawing/2014/main" id="{C67D8190-A56B-EB9A-B192-B170197E3D7C}"/>
              </a:ext>
            </a:extLst>
          </p:cNvPr>
          <p:cNvSpPr>
            <a:spLocks noGrp="1"/>
          </p:cNvSpPr>
          <p:nvPr>
            <p:ph type="body" sz="quarter" idx="10" hasCustomPrompt="1"/>
          </p:nvPr>
        </p:nvSpPr>
        <p:spPr bwMode="gray">
          <a:xfrm>
            <a:off x="515937" y="4080516"/>
            <a:ext cx="4787901" cy="450485"/>
          </a:xfrm>
          <a:prstGeom prst="rect">
            <a:avLst/>
          </a:prstGeom>
        </p:spPr>
        <p:txBody>
          <a:bodyPr>
            <a:noAutofit/>
          </a:bodyPr>
          <a:lstStyle>
            <a:lvl1pPr marL="0" indent="0" algn="l" defTabSz="914400" rtl="0" eaLnBrk="1" latinLnBrk="0" hangingPunct="1">
              <a:lnSpc>
                <a:spcPct val="96000"/>
              </a:lnSpc>
              <a:spcBef>
                <a:spcPts val="0"/>
              </a:spcBef>
              <a:spcAft>
                <a:spcPts val="600"/>
              </a:spcAft>
              <a:buFont typeface="Microsoft Sans Serif" panose="020B0604020202020204" pitchFamily="34" charset="0"/>
              <a:buChar char="​"/>
              <a:defRPr lang="en-US" sz="2800" kern="1200" spc="-50" baseline="0" dirty="0">
                <a:solidFill>
                  <a:schemeClr val="tx1"/>
                </a:solidFill>
                <a:latin typeface="+mj-lt"/>
                <a:ea typeface="Alfabet" pitchFamily="2" charset="0"/>
                <a:cs typeface="Microsoft Sans Serif" panose="020B0604020202020204" pitchFamily="34" charset="0"/>
              </a:defRPr>
            </a:lvl1pPr>
            <a:lvl2pPr marL="0" indent="0" algn="l" defTabSz="914400" rtl="0" eaLnBrk="1" latinLnBrk="0" hangingPunct="1">
              <a:lnSpc>
                <a:spcPct val="96000"/>
              </a:lnSpc>
              <a:spcBef>
                <a:spcPts val="0"/>
              </a:spcBef>
              <a:buFont typeface="Microsoft Sans Serif" panose="020B0604020202020204" pitchFamily="34" charset="0"/>
              <a:buNone/>
              <a:defRPr lang="en-US" sz="2000" kern="1200" dirty="0">
                <a:solidFill>
                  <a:schemeClr val="tx1"/>
                </a:solidFill>
                <a:latin typeface="Aptos" panose="020B0004020202020204" pitchFamily="34" charset="0"/>
                <a:ea typeface="Alfabet" pitchFamily="2" charset="0"/>
                <a:cs typeface="Microsoft Sans Serif" panose="020B060402020202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p:txBody>
      </p:sp>
      <p:sp>
        <p:nvSpPr>
          <p:cNvPr id="7" name="Text Placeholder 22">
            <a:extLst>
              <a:ext uri="{FF2B5EF4-FFF2-40B4-BE49-F238E27FC236}">
                <a16:creationId xmlns:a16="http://schemas.microsoft.com/office/drawing/2014/main" id="{8B7E1E4E-5D2E-BBA2-8966-8A29D76EC702}"/>
              </a:ext>
            </a:extLst>
          </p:cNvPr>
          <p:cNvSpPr>
            <a:spLocks noGrp="1"/>
          </p:cNvSpPr>
          <p:nvPr>
            <p:ph type="body" sz="quarter" idx="14" hasCustomPrompt="1"/>
          </p:nvPr>
        </p:nvSpPr>
        <p:spPr>
          <a:xfrm>
            <a:off x="515939" y="6118601"/>
            <a:ext cx="4786822" cy="263149"/>
          </a:xfrm>
        </p:spPr>
        <p:txBody>
          <a:bodyPr wrap="square" anchor="t">
            <a:noAutofit/>
          </a:bodyPr>
          <a:lstStyle>
            <a:lvl1pPr marL="0" indent="0">
              <a:buNone/>
              <a:defRPr sz="1600" spc="0">
                <a:solidFill>
                  <a:schemeClr val="tx1"/>
                </a:solidFill>
              </a:defRPr>
            </a:lvl1pPr>
          </a:lstStyle>
          <a:p>
            <a:pPr lvl="0"/>
            <a:r>
              <a:rPr lang="en-US" dirty="0"/>
              <a:t>@</a:t>
            </a:r>
            <a:r>
              <a:rPr lang="en-US" dirty="0" err="1"/>
              <a:t>qualcomm</a:t>
            </a:r>
            <a:endParaRPr lang="en-US" dirty="0"/>
          </a:p>
        </p:txBody>
      </p:sp>
    </p:spTree>
    <p:extLst>
      <p:ext uri="{BB962C8B-B14F-4D97-AF65-F5344CB8AC3E}">
        <p14:creationId xmlns:p14="http://schemas.microsoft.com/office/powerpoint/2010/main" val="1187791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387">
          <p15:clr>
            <a:srgbClr val="FBAE40"/>
          </p15:clr>
        </p15:guide>
        <p15:guide id="4" orient="horz" pos="2568">
          <p15:clr>
            <a:srgbClr val="FBAE40"/>
          </p15:clr>
        </p15:guide>
        <p15:guide id="5" orient="horz" pos="3022" userDrawn="1">
          <p15:clr>
            <a:srgbClr val="FBAE40"/>
          </p15:clr>
        </p15:guide>
        <p15:guide id="6" pos="334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ight Frame Re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7035385" y="0"/>
            <a:ext cx="51566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814847"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9" name="Content Placeholder 2">
            <a:extLst>
              <a:ext uri="{FF2B5EF4-FFF2-40B4-BE49-F238E27FC236}">
                <a16:creationId xmlns:a16="http://schemas.microsoft.com/office/drawing/2014/main" id="{76B2B605-D4F1-472D-1F48-1B728B034B3D}"/>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3">
            <a:extLst>
              <a:ext uri="{FF2B5EF4-FFF2-40B4-BE49-F238E27FC236}">
                <a16:creationId xmlns:a16="http://schemas.microsoft.com/office/drawing/2014/main" id="{E6EFB002-3B8B-518E-813F-BB13E6FB393E}"/>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AF1B38F4-528E-F570-39C0-4B03578B1F46}"/>
              </a:ext>
            </a:extLst>
          </p:cNvPr>
          <p:cNvSpPr>
            <a:spLocks noGrp="1"/>
          </p:cNvSpPr>
          <p:nvPr>
            <p:ph type="ftr" sz="quarter" idx="14"/>
          </p:nvPr>
        </p:nvSpPr>
        <p:spPr>
          <a:xfrm>
            <a:off x="508001" y="6381750"/>
            <a:ext cx="6197599" cy="287610"/>
          </a:xfrm>
        </p:spPr>
        <p:txBody>
          <a:bodyPr/>
          <a:lstStyle/>
          <a:p>
            <a:endParaRPr lang="en-US"/>
          </a:p>
        </p:txBody>
      </p:sp>
      <p:sp>
        <p:nvSpPr>
          <p:cNvPr id="4" name="Slide Number Placeholder 3">
            <a:extLst>
              <a:ext uri="{FF2B5EF4-FFF2-40B4-BE49-F238E27FC236}">
                <a16:creationId xmlns:a16="http://schemas.microsoft.com/office/drawing/2014/main" id="{AE2D026A-3542-9088-DFFA-A9B2DCF68376}"/>
              </a:ext>
            </a:extLst>
          </p:cNvPr>
          <p:cNvSpPr>
            <a:spLocks noGrp="1"/>
          </p:cNvSpPr>
          <p:nvPr>
            <p:ph type="sldNum" sz="quarter" idx="15"/>
          </p:nvPr>
        </p:nvSpPr>
        <p:spPr/>
        <p:txBody>
          <a:bodyPr/>
          <a:lstStyle>
            <a:lvl1pPr>
              <a:defRPr>
                <a:solidFill>
                  <a:schemeClr val="bg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3667728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ight Frame Blu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7035385" y="0"/>
            <a:ext cx="515661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814847"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9" name="Content Placeholder 2">
            <a:extLst>
              <a:ext uri="{FF2B5EF4-FFF2-40B4-BE49-F238E27FC236}">
                <a16:creationId xmlns:a16="http://schemas.microsoft.com/office/drawing/2014/main" id="{DC79DC06-DED2-375F-9C2B-332C21F36165}"/>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3">
            <a:extLst>
              <a:ext uri="{FF2B5EF4-FFF2-40B4-BE49-F238E27FC236}">
                <a16:creationId xmlns:a16="http://schemas.microsoft.com/office/drawing/2014/main" id="{27F5B9F2-8FC5-067B-211C-D0ADA9056FFC}"/>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3027FF73-3036-98F0-942C-2E0FAAC77C73}"/>
              </a:ext>
            </a:extLst>
          </p:cNvPr>
          <p:cNvSpPr>
            <a:spLocks noGrp="1"/>
          </p:cNvSpPr>
          <p:nvPr>
            <p:ph type="ftr" sz="quarter" idx="14"/>
          </p:nvPr>
        </p:nvSpPr>
        <p:spPr>
          <a:xfrm>
            <a:off x="508001" y="6381750"/>
            <a:ext cx="6197599" cy="287610"/>
          </a:xfrm>
        </p:spPr>
        <p:txBody>
          <a:bodyPr/>
          <a:lstStyle/>
          <a:p>
            <a:endParaRPr lang="en-US"/>
          </a:p>
        </p:txBody>
      </p:sp>
      <p:sp>
        <p:nvSpPr>
          <p:cNvPr id="4" name="Slide Number Placeholder 3">
            <a:extLst>
              <a:ext uri="{FF2B5EF4-FFF2-40B4-BE49-F238E27FC236}">
                <a16:creationId xmlns:a16="http://schemas.microsoft.com/office/drawing/2014/main" id="{85F03D0C-3F7F-7C4C-A21A-DB27FCD04869}"/>
              </a:ext>
            </a:extLst>
          </p:cNvPr>
          <p:cNvSpPr>
            <a:spLocks noGrp="1"/>
          </p:cNvSpPr>
          <p:nvPr>
            <p:ph type="sldNum" sz="quarter" idx="15"/>
          </p:nvPr>
        </p:nvSpPr>
        <p:spPr>
          <a:xfrm>
            <a:off x="11696700" y="6389370"/>
            <a:ext cx="416560" cy="287610"/>
          </a:xfrm>
        </p:spPr>
        <p:txBody>
          <a:bodyPr/>
          <a:lstStyle>
            <a:lvl1pPr>
              <a:defRPr>
                <a:solidFill>
                  <a:schemeClr val="bg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9512830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ight Frame Purpl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85B4C6-AE3E-3CCA-EBB2-3D1D965FEA3A}"/>
              </a:ext>
            </a:extLst>
          </p:cNvPr>
          <p:cNvSpPr/>
          <p:nvPr userDrawn="1"/>
        </p:nvSpPr>
        <p:spPr>
          <a:xfrm>
            <a:off x="7035385" y="0"/>
            <a:ext cx="51566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p>
        </p:txBody>
      </p:sp>
      <p:sp>
        <p:nvSpPr>
          <p:cNvPr id="10" name="Picture Placeholder 8">
            <a:extLst>
              <a:ext uri="{FF2B5EF4-FFF2-40B4-BE49-F238E27FC236}">
                <a16:creationId xmlns:a16="http://schemas.microsoft.com/office/drawing/2014/main" id="{EDBDB819-5BBB-9D82-F228-DFBB669D9B1B}"/>
              </a:ext>
            </a:extLst>
          </p:cNvPr>
          <p:cNvSpPr>
            <a:spLocks noGrp="1"/>
          </p:cNvSpPr>
          <p:nvPr>
            <p:ph type="pic" sz="quarter" idx="13"/>
          </p:nvPr>
        </p:nvSpPr>
        <p:spPr>
          <a:xfrm>
            <a:off x="7814847" y="779463"/>
            <a:ext cx="3597275" cy="5307012"/>
          </a:xfrm>
          <a:solidFill>
            <a:schemeClr val="bg1"/>
          </a:solidFill>
        </p:spPr>
        <p:txBody>
          <a:bodyPr anchor="ctr">
            <a:normAutofit/>
          </a:bodyPr>
          <a:lstStyle>
            <a:lvl1pPr marL="0" indent="0" algn="ctr">
              <a:buNone/>
              <a:defRPr sz="1400" cap="none" baseline="0"/>
            </a:lvl1pPr>
          </a:lstStyle>
          <a:p>
            <a:r>
              <a:rPr lang="en-US"/>
              <a:t>Click icon to add picture</a:t>
            </a:r>
            <a:endParaRPr lang="en-CA"/>
          </a:p>
        </p:txBody>
      </p:sp>
      <p:sp>
        <p:nvSpPr>
          <p:cNvPr id="9" name="Content Placeholder 2">
            <a:extLst>
              <a:ext uri="{FF2B5EF4-FFF2-40B4-BE49-F238E27FC236}">
                <a16:creationId xmlns:a16="http://schemas.microsoft.com/office/drawing/2014/main" id="{6A103AAB-722A-55AA-6F8C-7B349D8F01AC}"/>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3">
            <a:extLst>
              <a:ext uri="{FF2B5EF4-FFF2-40B4-BE49-F238E27FC236}">
                <a16:creationId xmlns:a16="http://schemas.microsoft.com/office/drawing/2014/main" id="{606D24F9-3B8F-730A-157F-6DB7FD56373C}"/>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21736288-7795-0F40-DC36-79B276FC67F9}"/>
              </a:ext>
            </a:extLst>
          </p:cNvPr>
          <p:cNvSpPr>
            <a:spLocks noGrp="1"/>
          </p:cNvSpPr>
          <p:nvPr>
            <p:ph type="ftr" sz="quarter" idx="14"/>
          </p:nvPr>
        </p:nvSpPr>
        <p:spPr>
          <a:xfrm>
            <a:off x="508001" y="6381750"/>
            <a:ext cx="6197599" cy="287610"/>
          </a:xfrm>
        </p:spPr>
        <p:txBody>
          <a:bodyPr/>
          <a:lstStyle/>
          <a:p>
            <a:endParaRPr lang="en-US"/>
          </a:p>
        </p:txBody>
      </p:sp>
      <p:sp>
        <p:nvSpPr>
          <p:cNvPr id="4" name="Slide Number Placeholder 3">
            <a:extLst>
              <a:ext uri="{FF2B5EF4-FFF2-40B4-BE49-F238E27FC236}">
                <a16:creationId xmlns:a16="http://schemas.microsoft.com/office/drawing/2014/main" id="{B5ED992A-2DA8-AF11-C01B-F20D0CA5F7FC}"/>
              </a:ext>
            </a:extLst>
          </p:cNvPr>
          <p:cNvSpPr>
            <a:spLocks noGrp="1"/>
          </p:cNvSpPr>
          <p:nvPr>
            <p:ph type="sldNum" sz="quarter" idx="15"/>
          </p:nvPr>
        </p:nvSpPr>
        <p:spPr>
          <a:xfrm>
            <a:off x="11696700" y="6389370"/>
            <a:ext cx="416560" cy="287610"/>
          </a:xfrm>
        </p:spPr>
        <p:txBody>
          <a:bodyPr/>
          <a:lstStyle>
            <a:lvl1pPr>
              <a:defRPr>
                <a:solidFill>
                  <a:schemeClr val="bg2"/>
                </a:solidFill>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826848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ircle Heartbeat Red Left">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pic>
        <p:nvPicPr>
          <p:cNvPr id="11" name="Picture 10">
            <a:extLst>
              <a:ext uri="{FF2B5EF4-FFF2-40B4-BE49-F238E27FC236}">
                <a16:creationId xmlns:a16="http://schemas.microsoft.com/office/drawing/2014/main" id="{9EBEDFEA-FC03-EF05-5E1A-FDD38A0B79B5}"/>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0" y="-1"/>
            <a:ext cx="5153424" cy="6858001"/>
          </a:xfrm>
          <a:prstGeom prst="rect">
            <a:avLst/>
          </a:prstGeom>
        </p:spPr>
      </p:pic>
      <p:sp>
        <p:nvSpPr>
          <p:cNvPr id="8" name="Content Placeholder 2">
            <a:extLst>
              <a:ext uri="{FF2B5EF4-FFF2-40B4-BE49-F238E27FC236}">
                <a16:creationId xmlns:a16="http://schemas.microsoft.com/office/drawing/2014/main" id="{B3A21A80-C7C6-8E77-66F0-CC6DFD02EB13}"/>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3C816F9-3AE3-046E-7F8D-1974278475E2}"/>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4">
            <a:extLst>
              <a:ext uri="{FF2B5EF4-FFF2-40B4-BE49-F238E27FC236}">
                <a16:creationId xmlns:a16="http://schemas.microsoft.com/office/drawing/2014/main" id="{0433F506-2817-2DD1-BC7D-BA3D88FD8D41}"/>
              </a:ext>
            </a:extLst>
          </p:cNvPr>
          <p:cNvSpPr>
            <a:spLocks noGrp="1"/>
          </p:cNvSpPr>
          <p:nvPr>
            <p:ph type="sldNum" sz="quarter" idx="11"/>
          </p:nvPr>
        </p:nvSpPr>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517764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Heartbeat Red + Gold Badg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F14A9A-F615-20AD-804D-C615A6BD9E1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5" cy="6858000"/>
          </a:xfrm>
          <a:prstGeom prst="rect">
            <a:avLst/>
          </a:prstGeom>
        </p:spPr>
      </p:pic>
      <p:sp>
        <p:nvSpPr>
          <p:cNvPr id="11" name="Title 3">
            <a:extLst>
              <a:ext uri="{FF2B5EF4-FFF2-40B4-BE49-F238E27FC236}">
                <a16:creationId xmlns:a16="http://schemas.microsoft.com/office/drawing/2014/main" id="{D6AB7105-5D76-56EE-B733-BFF711096429}"/>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0FC54413-3A75-AF3B-F4D4-E2DBAB84139E}"/>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D12E2E49-2EBC-433E-071C-480B9EFBD740}"/>
              </a:ext>
            </a:extLst>
          </p:cNvPr>
          <p:cNvSpPr>
            <a:spLocks noGrp="1"/>
          </p:cNvSpPr>
          <p:nvPr>
            <p:ph type="ftr" sz="quarter" idx="10"/>
          </p:nvPr>
        </p:nvSpPr>
        <p:spPr>
          <a:xfrm>
            <a:off x="5483225" y="6381750"/>
            <a:ext cx="6078855" cy="287610"/>
          </a:xfrm>
        </p:spPr>
        <p:txBody>
          <a:bodyPr/>
          <a:lstStyle/>
          <a:p>
            <a:endParaRPr lang="en-US"/>
          </a:p>
        </p:txBody>
      </p:sp>
      <p:sp>
        <p:nvSpPr>
          <p:cNvPr id="4" name="Slide Number Placeholder 4">
            <a:extLst>
              <a:ext uri="{FF2B5EF4-FFF2-40B4-BE49-F238E27FC236}">
                <a16:creationId xmlns:a16="http://schemas.microsoft.com/office/drawing/2014/main" id="{E4DECDFE-C30C-F0DB-D31B-F6611F6834B7}"/>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05433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Heartbeat Red + Black Badg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956975-F2AB-B3DF-1546-C2E67F61D39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5" cy="6858000"/>
          </a:xfrm>
          <a:prstGeom prst="rect">
            <a:avLst/>
          </a:prstGeom>
        </p:spPr>
      </p:pic>
      <p:sp>
        <p:nvSpPr>
          <p:cNvPr id="11" name="Title 3">
            <a:extLst>
              <a:ext uri="{FF2B5EF4-FFF2-40B4-BE49-F238E27FC236}">
                <a16:creationId xmlns:a16="http://schemas.microsoft.com/office/drawing/2014/main" id="{7D6C31FE-1A61-A860-16C9-632AC0F2B8F0}"/>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4272819-41E1-7DAF-B14E-F56B9854D978}"/>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D513AB0F-7560-80B1-E455-3812C2AEBE46}"/>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4">
            <a:extLst>
              <a:ext uri="{FF2B5EF4-FFF2-40B4-BE49-F238E27FC236}">
                <a16:creationId xmlns:a16="http://schemas.microsoft.com/office/drawing/2014/main" id="{E9B2F2F7-4B83-3771-32E0-78DAA5DE05F4}"/>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9860471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ircle Heartbeat Blue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4C8582-1719-F0B5-5FB1-8A7CA25917F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5160050" cy="6858000"/>
          </a:xfrm>
          <a:prstGeom prst="rect">
            <a:avLst/>
          </a:prstGeom>
        </p:spPr>
      </p:pic>
      <p:sp>
        <p:nvSpPr>
          <p:cNvPr id="11" name="Title 3">
            <a:extLst>
              <a:ext uri="{FF2B5EF4-FFF2-40B4-BE49-F238E27FC236}">
                <a16:creationId xmlns:a16="http://schemas.microsoft.com/office/drawing/2014/main" id="{83C18585-A354-79DA-0D81-3EFFA5DB5CF6}"/>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E5F3B9B-2954-B117-F04F-B2B9EC4B07E8}"/>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5595C673-AD85-CEF0-CB0F-EB0E82E75E38}"/>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4">
            <a:extLst>
              <a:ext uri="{FF2B5EF4-FFF2-40B4-BE49-F238E27FC236}">
                <a16:creationId xmlns:a16="http://schemas.microsoft.com/office/drawing/2014/main" id="{22B2A9AE-037A-B052-ED91-BE5A9A073A89}"/>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5225572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Heartbeat Blue + Gold Badg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74BDD5-0E6F-6AFD-7927-AF2459810A4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6" cy="6858000"/>
          </a:xfrm>
          <a:prstGeom prst="rect">
            <a:avLst/>
          </a:prstGeom>
        </p:spPr>
      </p:pic>
      <p:sp>
        <p:nvSpPr>
          <p:cNvPr id="11" name="Title 3">
            <a:extLst>
              <a:ext uri="{FF2B5EF4-FFF2-40B4-BE49-F238E27FC236}">
                <a16:creationId xmlns:a16="http://schemas.microsoft.com/office/drawing/2014/main" id="{6F2B675A-D72A-2489-E8E6-50EACC880A87}"/>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FBC3934-3145-7984-DBBE-D8FA2012F084}"/>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09ABDD2-8D58-4B2F-DC4F-EC34E07F486F}"/>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4">
            <a:extLst>
              <a:ext uri="{FF2B5EF4-FFF2-40B4-BE49-F238E27FC236}">
                <a16:creationId xmlns:a16="http://schemas.microsoft.com/office/drawing/2014/main" id="{7600ECAF-33F4-2E7B-6AE6-0A7CB3DEF7C6}"/>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799641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quare Heartbeat Blue + Black Badge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553F3F-373A-BD72-ACA0-C144F956AA3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5" cy="6858000"/>
          </a:xfrm>
          <a:prstGeom prst="rect">
            <a:avLst/>
          </a:prstGeom>
        </p:spPr>
      </p:pic>
      <p:sp>
        <p:nvSpPr>
          <p:cNvPr id="11" name="Title 3">
            <a:extLst>
              <a:ext uri="{FF2B5EF4-FFF2-40B4-BE49-F238E27FC236}">
                <a16:creationId xmlns:a16="http://schemas.microsoft.com/office/drawing/2014/main" id="{BBF1CFAE-6111-D5AF-C245-3606C670C410}"/>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1145B70-6E36-1AC1-8D20-40D60C67DFE1}"/>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7317F8D-621B-66ED-E50B-AE9CF22A6EE7}"/>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4">
            <a:extLst>
              <a:ext uri="{FF2B5EF4-FFF2-40B4-BE49-F238E27FC236}">
                <a16:creationId xmlns:a16="http://schemas.microsoft.com/office/drawing/2014/main" id="{2FD27F9D-B4AB-B1A8-0DA6-963C0F50F700}"/>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33042712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ircle Heartbeat Purpl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19EEA2-6DD3-5967-1724-427A1EDCB70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5160050" cy="6858000"/>
          </a:xfrm>
          <a:prstGeom prst="rect">
            <a:avLst/>
          </a:prstGeom>
        </p:spPr>
      </p:pic>
      <p:sp>
        <p:nvSpPr>
          <p:cNvPr id="11" name="Title 3">
            <a:extLst>
              <a:ext uri="{FF2B5EF4-FFF2-40B4-BE49-F238E27FC236}">
                <a16:creationId xmlns:a16="http://schemas.microsoft.com/office/drawing/2014/main" id="{1DB39A53-F354-9C11-3BE4-C914A92279BD}"/>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21DBED9-C72E-F379-50BD-A5673DDC5BD5}"/>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90E0CFCF-F33A-6417-36E2-0739B6667D0D}"/>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4">
            <a:extLst>
              <a:ext uri="{FF2B5EF4-FFF2-40B4-BE49-F238E27FC236}">
                <a16:creationId xmlns:a16="http://schemas.microsoft.com/office/drawing/2014/main" id="{2F5AA855-0755-5302-8002-331043BDE4AC}"/>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27501404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lding slide_Blu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F2C5B2-B6B5-8033-1AB2-8EA2C569B77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CA" err="1">
              <a:solidFill>
                <a:schemeClr val="bg1"/>
              </a:solidFill>
              <a:latin typeface="Microsoft Sans Serif"/>
              <a:cs typeface="Microsoft Sans Serif" panose="020B0604020202020204" pitchFamily="34" charset="0"/>
            </a:endParaRPr>
          </a:p>
        </p:txBody>
      </p:sp>
      <p:pic>
        <p:nvPicPr>
          <p:cNvPr id="33" name="Graphic 32">
            <a:extLst>
              <a:ext uri="{FF2B5EF4-FFF2-40B4-BE49-F238E27FC236}">
                <a16:creationId xmlns:a16="http://schemas.microsoft.com/office/drawing/2014/main" id="{B5794193-7C82-4508-9AF6-5E056C12D43E}"/>
              </a:ext>
            </a:extLst>
          </p:cNvPr>
          <p:cNvPicPr>
            <a:picLocks noChangeAspect="1"/>
          </p:cNvPicPr>
          <p:nvPr userDrawn="1"/>
        </p:nvPicPr>
        <p:blipFill>
          <a:blip r:embed="rId2">
            <a:extLst>
              <a:ext uri="{96DAC541-7B7A-43D3-8B79-37D633B846F1}">
                <asvg:svgBlip xmlns:asvg="http://schemas.microsoft.com/office/drawing/2016/SVG/main" r:embed="rId3"/>
              </a:ext>
            </a:extLst>
          </a:blip>
          <a:srcRect l="17291" t="32275" r="17135" b="30839"/>
          <a:stretch>
            <a:fillRect/>
          </a:stretch>
        </p:blipFill>
        <p:spPr>
          <a:xfrm>
            <a:off x="0" y="2"/>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pic>
        <p:nvPicPr>
          <p:cNvPr id="2" name="Graphic 1">
            <a:extLst>
              <a:ext uri="{FF2B5EF4-FFF2-40B4-BE49-F238E27FC236}">
                <a16:creationId xmlns:a16="http://schemas.microsoft.com/office/drawing/2014/main" id="{4C85D623-E2F7-219D-4729-50DF575019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53328" y="2337534"/>
            <a:ext cx="4285343" cy="1965955"/>
          </a:xfrm>
          <a:prstGeom prst="rect">
            <a:avLst/>
          </a:prstGeom>
        </p:spPr>
      </p:pic>
    </p:spTree>
    <p:extLst>
      <p:ext uri="{BB962C8B-B14F-4D97-AF65-F5344CB8AC3E}">
        <p14:creationId xmlns:p14="http://schemas.microsoft.com/office/powerpoint/2010/main" val="67113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quare Heartbeat Purple + Gold Badge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74147D-7CC2-6A10-463B-9375DB555D2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5" cy="6858000"/>
          </a:xfrm>
          <a:prstGeom prst="rect">
            <a:avLst/>
          </a:prstGeom>
        </p:spPr>
      </p:pic>
      <p:sp>
        <p:nvSpPr>
          <p:cNvPr id="11" name="Title 3">
            <a:extLst>
              <a:ext uri="{FF2B5EF4-FFF2-40B4-BE49-F238E27FC236}">
                <a16:creationId xmlns:a16="http://schemas.microsoft.com/office/drawing/2014/main" id="{77C4777C-DB92-DDC6-9ACD-652D7D05C033}"/>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A4223C-6216-6AED-EC78-D64A3906B976}"/>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1B6DF3BA-A568-14BC-C1B2-0059CA826EA3}"/>
              </a:ext>
            </a:extLst>
          </p:cNvPr>
          <p:cNvSpPr>
            <a:spLocks noGrp="1"/>
          </p:cNvSpPr>
          <p:nvPr>
            <p:ph type="ftr" sz="quarter" idx="10"/>
          </p:nvPr>
        </p:nvSpPr>
        <p:spPr>
          <a:xfrm>
            <a:off x="5483225" y="6381750"/>
            <a:ext cx="6078855" cy="287610"/>
          </a:xfrm>
        </p:spPr>
        <p:txBody>
          <a:bodyPr/>
          <a:lstStyle/>
          <a:p>
            <a:endParaRPr lang="en-US"/>
          </a:p>
        </p:txBody>
      </p:sp>
      <p:sp>
        <p:nvSpPr>
          <p:cNvPr id="5" name="Slide Number Placeholder 4">
            <a:extLst>
              <a:ext uri="{FF2B5EF4-FFF2-40B4-BE49-F238E27FC236}">
                <a16:creationId xmlns:a16="http://schemas.microsoft.com/office/drawing/2014/main" id="{B449AF6D-8E50-9FA8-F4E5-D9FE7FBC36A6}"/>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1078574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quare Heartbeat Purple + Black Badge Lef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F7F12D-0715-69D8-83A4-237AE72E846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5159376" cy="6858000"/>
          </a:xfrm>
          <a:prstGeom prst="rect">
            <a:avLst/>
          </a:prstGeom>
        </p:spPr>
      </p:pic>
      <p:sp>
        <p:nvSpPr>
          <p:cNvPr id="11" name="Title 3">
            <a:extLst>
              <a:ext uri="{FF2B5EF4-FFF2-40B4-BE49-F238E27FC236}">
                <a16:creationId xmlns:a16="http://schemas.microsoft.com/office/drawing/2014/main" id="{3461FABB-FBF0-6635-54DA-35A7C9C88CF1}"/>
              </a:ext>
            </a:extLst>
          </p:cNvPr>
          <p:cNvSpPr>
            <a:spLocks noGrp="1"/>
          </p:cNvSpPr>
          <p:nvPr>
            <p:ph type="title" hasCustomPrompt="1"/>
          </p:nvPr>
        </p:nvSpPr>
        <p:spPr>
          <a:xfrm>
            <a:off x="5505972" y="333374"/>
            <a:ext cx="6178028" cy="64770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7008DC2-8BD9-5F78-3175-F924212280CF}"/>
              </a:ext>
            </a:extLst>
          </p:cNvPr>
          <p:cNvSpPr>
            <a:spLocks noGrp="1"/>
          </p:cNvSpPr>
          <p:nvPr>
            <p:ph idx="1"/>
          </p:nvPr>
        </p:nvSpPr>
        <p:spPr>
          <a:xfrm>
            <a:off x="5483225" y="1196975"/>
            <a:ext cx="6193394"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4344C93B-F9CB-98AD-05D7-917ED07E7AF5}"/>
              </a:ext>
            </a:extLst>
          </p:cNvPr>
          <p:cNvSpPr>
            <a:spLocks noGrp="1"/>
          </p:cNvSpPr>
          <p:nvPr>
            <p:ph type="ftr" sz="quarter" idx="10"/>
          </p:nvPr>
        </p:nvSpPr>
        <p:spPr>
          <a:xfrm>
            <a:off x="5483225" y="6381750"/>
            <a:ext cx="6078855" cy="287610"/>
          </a:xfrm>
        </p:spPr>
        <p:txBody>
          <a:bodyPr/>
          <a:lstStyle/>
          <a:p>
            <a:endParaRPr lang="en-US"/>
          </a:p>
        </p:txBody>
      </p:sp>
      <p:sp>
        <p:nvSpPr>
          <p:cNvPr id="6" name="Slide Number Placeholder 4">
            <a:extLst>
              <a:ext uri="{FF2B5EF4-FFF2-40B4-BE49-F238E27FC236}">
                <a16:creationId xmlns:a16="http://schemas.microsoft.com/office/drawing/2014/main" id="{C4EBB6A5-C620-84E2-E763-1138B4C283C9}"/>
              </a:ext>
            </a:extLst>
          </p:cNvPr>
          <p:cNvSpPr>
            <a:spLocks noGrp="1"/>
          </p:cNvSpPr>
          <p:nvPr>
            <p:ph type="sldNum" sz="quarter" idx="11"/>
          </p:nvPr>
        </p:nvSpPr>
        <p:spPr>
          <a:xfrm>
            <a:off x="11696700" y="6389370"/>
            <a:ext cx="416560" cy="287610"/>
          </a:xfrm>
        </p:spPr>
        <p:txBody>
          <a:bodyPr/>
          <a:lstStyle/>
          <a:p>
            <a:fld id="{5B64C28E-966E-6B4A-816A-311B7D0A2E6D}" type="slidenum">
              <a:rPr lang="en-US" smtClean="0"/>
              <a:pPr/>
              <a:t>‹#›</a:t>
            </a:fld>
            <a:endParaRPr lang="en-US"/>
          </a:p>
        </p:txBody>
      </p:sp>
    </p:spTree>
    <p:extLst>
      <p:ext uri="{BB962C8B-B14F-4D97-AF65-F5344CB8AC3E}">
        <p14:creationId xmlns:p14="http://schemas.microsoft.com/office/powerpoint/2010/main" val="24115708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45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ircle Heartbeat Red Righ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4"/>
            <a:ext cx="6178028" cy="647701"/>
          </a:xfrm>
        </p:spPr>
        <p:txBody>
          <a:bodyPr/>
          <a:lstStyle/>
          <a:p>
            <a:r>
              <a:rPr lang="en-US"/>
              <a:t>Click to edit master title style</a:t>
            </a:r>
            <a:endParaRPr lang="en-CA"/>
          </a:p>
        </p:txBody>
      </p:sp>
      <p:sp>
        <p:nvSpPr>
          <p:cNvPr id="2" name="Footer Placeholder 4">
            <a:extLst>
              <a:ext uri="{FF2B5EF4-FFF2-40B4-BE49-F238E27FC236}">
                <a16:creationId xmlns:a16="http://schemas.microsoft.com/office/drawing/2014/main" id="{49E238C1-EA71-A9B1-94E6-5F25CEB5D427}"/>
              </a:ext>
            </a:extLst>
          </p:cNvPr>
          <p:cNvSpPr>
            <a:spLocks noGrp="1"/>
          </p:cNvSpPr>
          <p:nvPr>
            <p:ph type="ftr" sz="quarter" idx="11"/>
          </p:nvPr>
        </p:nvSpPr>
        <p:spPr>
          <a:xfrm>
            <a:off x="508001" y="6381750"/>
            <a:ext cx="6185030" cy="287610"/>
          </a:xfrm>
        </p:spPr>
        <p:txBody>
          <a:bodyPr/>
          <a:lstStyle/>
          <a:p>
            <a:endParaRPr lang="en-US"/>
          </a:p>
        </p:txBody>
      </p:sp>
      <p:pic>
        <p:nvPicPr>
          <p:cNvPr id="11" name="Picture 10">
            <a:extLst>
              <a:ext uri="{FF2B5EF4-FFF2-40B4-BE49-F238E27FC236}">
                <a16:creationId xmlns:a16="http://schemas.microsoft.com/office/drawing/2014/main" id="{9EBEDFEA-FC03-EF05-5E1A-FDD38A0B79B5}"/>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7038576" y="-1"/>
            <a:ext cx="5153424" cy="6858001"/>
          </a:xfrm>
          <a:prstGeom prst="rect">
            <a:avLst/>
          </a:prstGeom>
        </p:spPr>
      </p:pic>
      <p:sp>
        <p:nvSpPr>
          <p:cNvPr id="5" name="Slide Number Placeholder 5">
            <a:extLst>
              <a:ext uri="{FF2B5EF4-FFF2-40B4-BE49-F238E27FC236}">
                <a16:creationId xmlns:a16="http://schemas.microsoft.com/office/drawing/2014/main" id="{3EDC1CED-7BA7-FCAE-C062-A10C794620B8}"/>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660871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3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quare Heartbeat Red + Gold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5" cy="6858000"/>
          </a:xfrm>
          <a:prstGeom prst="rect">
            <a:avLst/>
          </a:prstGeom>
        </p:spPr>
      </p:pic>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5E2317B0-80BC-6FB3-0D6D-715D7753009C}"/>
              </a:ext>
            </a:extLst>
          </p:cNvPr>
          <p:cNvSpPr>
            <a:spLocks noGrp="1"/>
          </p:cNvSpPr>
          <p:nvPr>
            <p:ph type="ftr" sz="quarter" idx="11"/>
          </p:nvPr>
        </p:nvSpPr>
        <p:spPr>
          <a:xfrm>
            <a:off x="508001" y="6381750"/>
            <a:ext cx="6185030" cy="287610"/>
          </a:xfrm>
        </p:spPr>
        <p:txBody>
          <a:bodyPr/>
          <a:lstStyle/>
          <a:p>
            <a:endParaRPr lang="en-US"/>
          </a:p>
        </p:txBody>
      </p:sp>
      <p:sp>
        <p:nvSpPr>
          <p:cNvPr id="5" name="Slide Number Placeholder 5">
            <a:extLst>
              <a:ext uri="{FF2B5EF4-FFF2-40B4-BE49-F238E27FC236}">
                <a16:creationId xmlns:a16="http://schemas.microsoft.com/office/drawing/2014/main" id="{349E5DB1-EFF1-5472-8F20-249F7337697C}"/>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9028487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quare Heartbeat Red + Black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5" cy="6858000"/>
          </a:xfrm>
          <a:prstGeom prst="rect">
            <a:avLst/>
          </a:prstGeom>
        </p:spPr>
      </p:pic>
      <p:sp>
        <p:nvSpPr>
          <p:cNvPr id="3" name="Content Placeholder 2">
            <a:extLst>
              <a:ext uri="{FF2B5EF4-FFF2-40B4-BE49-F238E27FC236}">
                <a16:creationId xmlns:a16="http://schemas.microsoft.com/office/drawing/2014/main" id="{4EF14722-316C-5D4F-AA61-BB1581941B66}"/>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3">
            <a:extLst>
              <a:ext uri="{FF2B5EF4-FFF2-40B4-BE49-F238E27FC236}">
                <a16:creationId xmlns:a16="http://schemas.microsoft.com/office/drawing/2014/main" id="{919C16B1-9DC0-FA6F-E478-36E1D83BC71E}"/>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4B20D120-5329-CED2-EC74-553DC323D02D}"/>
              </a:ext>
            </a:extLst>
          </p:cNvPr>
          <p:cNvSpPr>
            <a:spLocks noGrp="1"/>
          </p:cNvSpPr>
          <p:nvPr>
            <p:ph type="ftr" sz="quarter" idx="11"/>
          </p:nvPr>
        </p:nvSpPr>
        <p:spPr>
          <a:xfrm>
            <a:off x="508001" y="6381750"/>
            <a:ext cx="6185030" cy="287610"/>
          </a:xfrm>
        </p:spPr>
        <p:txBody>
          <a:bodyPr/>
          <a:lstStyle/>
          <a:p>
            <a:endParaRPr lang="en-US"/>
          </a:p>
        </p:txBody>
      </p:sp>
      <p:sp>
        <p:nvSpPr>
          <p:cNvPr id="4" name="Slide Number Placeholder 5">
            <a:extLst>
              <a:ext uri="{FF2B5EF4-FFF2-40B4-BE49-F238E27FC236}">
                <a16:creationId xmlns:a16="http://schemas.microsoft.com/office/drawing/2014/main" id="{DB574334-085E-2951-5AD2-89285433205F}"/>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9479012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ircle Heartbeat Blue Right">
    <p:bg>
      <p:bgRef idx="1001">
        <a:schemeClr val="bg1"/>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0940649-C0D8-D394-F9BF-E96E6EAC99B6}"/>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pic>
        <p:nvPicPr>
          <p:cNvPr id="5" name="Picture 4">
            <a:extLst>
              <a:ext uri="{FF2B5EF4-FFF2-40B4-BE49-F238E27FC236}">
                <a16:creationId xmlns:a16="http://schemas.microsoft.com/office/drawing/2014/main" id="{F16E64BC-9492-1664-4D71-09FEA3647F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031950" y="0"/>
            <a:ext cx="5160050" cy="6858000"/>
          </a:xfrm>
          <a:prstGeom prst="rect">
            <a:avLst/>
          </a:prstGeom>
        </p:spPr>
      </p:pic>
      <p:sp>
        <p:nvSpPr>
          <p:cNvPr id="7" name="Content Placeholder 2">
            <a:extLst>
              <a:ext uri="{FF2B5EF4-FFF2-40B4-BE49-F238E27FC236}">
                <a16:creationId xmlns:a16="http://schemas.microsoft.com/office/drawing/2014/main" id="{EDBFD4F8-1671-6018-C466-209922A30D8C}"/>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7E383F3F-E98C-852A-1887-5E22C95A7A9E}"/>
              </a:ext>
            </a:extLst>
          </p:cNvPr>
          <p:cNvSpPr>
            <a:spLocks noGrp="1"/>
          </p:cNvSpPr>
          <p:nvPr>
            <p:ph type="ftr" sz="quarter" idx="11"/>
          </p:nvPr>
        </p:nvSpPr>
        <p:spPr>
          <a:xfrm>
            <a:off x="508001" y="6381750"/>
            <a:ext cx="6185030" cy="287610"/>
          </a:xfrm>
        </p:spPr>
        <p:txBody>
          <a:bodyPr/>
          <a:lstStyle/>
          <a:p>
            <a:endParaRPr lang="en-US"/>
          </a:p>
        </p:txBody>
      </p:sp>
      <p:sp>
        <p:nvSpPr>
          <p:cNvPr id="2" name="Slide Number Placeholder 5">
            <a:extLst>
              <a:ext uri="{FF2B5EF4-FFF2-40B4-BE49-F238E27FC236}">
                <a16:creationId xmlns:a16="http://schemas.microsoft.com/office/drawing/2014/main" id="{8D2BE762-F24A-A956-FA3F-0E5E54596722}"/>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6269306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quare Heartbeat Blue + Gold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6" cy="6858000"/>
          </a:xfrm>
          <a:prstGeom prst="rect">
            <a:avLst/>
          </a:prstGeom>
        </p:spPr>
      </p:pic>
      <p:sp>
        <p:nvSpPr>
          <p:cNvPr id="5" name="Title 3">
            <a:extLst>
              <a:ext uri="{FF2B5EF4-FFF2-40B4-BE49-F238E27FC236}">
                <a16:creationId xmlns:a16="http://schemas.microsoft.com/office/drawing/2014/main" id="{D83A110A-063C-31C4-85AF-3123DB64223A}"/>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Content Placeholder 2">
            <a:extLst>
              <a:ext uri="{FF2B5EF4-FFF2-40B4-BE49-F238E27FC236}">
                <a16:creationId xmlns:a16="http://schemas.microsoft.com/office/drawing/2014/main" id="{400D6ADD-FE44-4531-7EB5-19E5202AFEC2}"/>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E786578-1C0A-8C1D-FE42-E078DF4B0991}"/>
              </a:ext>
            </a:extLst>
          </p:cNvPr>
          <p:cNvSpPr>
            <a:spLocks noGrp="1"/>
          </p:cNvSpPr>
          <p:nvPr>
            <p:ph type="ftr" sz="quarter" idx="11"/>
          </p:nvPr>
        </p:nvSpPr>
        <p:spPr>
          <a:xfrm>
            <a:off x="508001" y="6381750"/>
            <a:ext cx="6185030" cy="287610"/>
          </a:xfrm>
        </p:spPr>
        <p:txBody>
          <a:bodyPr/>
          <a:lstStyle/>
          <a:p>
            <a:endParaRPr lang="en-US"/>
          </a:p>
        </p:txBody>
      </p:sp>
      <p:sp>
        <p:nvSpPr>
          <p:cNvPr id="3" name="Slide Number Placeholder 5">
            <a:extLst>
              <a:ext uri="{FF2B5EF4-FFF2-40B4-BE49-F238E27FC236}">
                <a16:creationId xmlns:a16="http://schemas.microsoft.com/office/drawing/2014/main" id="{53C889F0-87CE-4080-50C7-B713DE9A0CA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7963447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quare Heartbeat Blue + Black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5" cy="6858000"/>
          </a:xfrm>
          <a:prstGeom prst="rect">
            <a:avLst/>
          </a:prstGeom>
        </p:spPr>
      </p:pic>
      <p:sp>
        <p:nvSpPr>
          <p:cNvPr id="5" name="Title 3">
            <a:extLst>
              <a:ext uri="{FF2B5EF4-FFF2-40B4-BE49-F238E27FC236}">
                <a16:creationId xmlns:a16="http://schemas.microsoft.com/office/drawing/2014/main" id="{13F18ADD-B37E-74DA-42C3-B861A5F2AE1E}"/>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Content Placeholder 2">
            <a:extLst>
              <a:ext uri="{FF2B5EF4-FFF2-40B4-BE49-F238E27FC236}">
                <a16:creationId xmlns:a16="http://schemas.microsoft.com/office/drawing/2014/main" id="{C6B624C0-94AC-BFC8-B71E-D008888E54F4}"/>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4AE6626C-9A98-ACB1-77F7-A0BE5D603BA0}"/>
              </a:ext>
            </a:extLst>
          </p:cNvPr>
          <p:cNvSpPr>
            <a:spLocks noGrp="1"/>
          </p:cNvSpPr>
          <p:nvPr>
            <p:ph type="ftr" sz="quarter" idx="11"/>
          </p:nvPr>
        </p:nvSpPr>
        <p:spPr>
          <a:xfrm>
            <a:off x="508001" y="6381750"/>
            <a:ext cx="6185030" cy="287610"/>
          </a:xfrm>
        </p:spPr>
        <p:txBody>
          <a:bodyPr/>
          <a:lstStyle/>
          <a:p>
            <a:endParaRPr lang="en-US"/>
          </a:p>
        </p:txBody>
      </p:sp>
      <p:sp>
        <p:nvSpPr>
          <p:cNvPr id="3" name="Slide Number Placeholder 5">
            <a:extLst>
              <a:ext uri="{FF2B5EF4-FFF2-40B4-BE49-F238E27FC236}">
                <a16:creationId xmlns:a16="http://schemas.microsoft.com/office/drawing/2014/main" id="{6DA68DAF-51E3-8519-E44B-837DFCF34CE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4935079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ircle Heartbeat Purple Right">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pic>
        <p:nvPicPr>
          <p:cNvPr id="5" name="Picture 4">
            <a:extLst>
              <a:ext uri="{FF2B5EF4-FFF2-40B4-BE49-F238E27FC236}">
                <a16:creationId xmlns:a16="http://schemas.microsoft.com/office/drawing/2014/main" id="{E7B89122-073F-8D84-08FC-E5B59503182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031950" y="0"/>
            <a:ext cx="5160050" cy="6858000"/>
          </a:xfrm>
          <a:prstGeom prst="rect">
            <a:avLst/>
          </a:prstGeom>
        </p:spPr>
      </p:pic>
      <p:sp>
        <p:nvSpPr>
          <p:cNvPr id="8" name="Content Placeholder 2">
            <a:extLst>
              <a:ext uri="{FF2B5EF4-FFF2-40B4-BE49-F238E27FC236}">
                <a16:creationId xmlns:a16="http://schemas.microsoft.com/office/drawing/2014/main" id="{7D0363F7-3B24-DD2A-7F67-792C7CA11A4A}"/>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84587A3-CE8E-DEFE-3FFC-BB0DE656D88B}"/>
              </a:ext>
            </a:extLst>
          </p:cNvPr>
          <p:cNvSpPr>
            <a:spLocks noGrp="1"/>
          </p:cNvSpPr>
          <p:nvPr>
            <p:ph type="ftr" sz="quarter" idx="11"/>
          </p:nvPr>
        </p:nvSpPr>
        <p:spPr>
          <a:xfrm>
            <a:off x="508001" y="6381750"/>
            <a:ext cx="6185030" cy="287610"/>
          </a:xfrm>
        </p:spPr>
        <p:txBody>
          <a:bodyPr/>
          <a:lstStyle/>
          <a:p>
            <a:endParaRPr lang="en-US"/>
          </a:p>
        </p:txBody>
      </p:sp>
      <p:sp>
        <p:nvSpPr>
          <p:cNvPr id="2" name="Slide Number Placeholder 5">
            <a:extLst>
              <a:ext uri="{FF2B5EF4-FFF2-40B4-BE49-F238E27FC236}">
                <a16:creationId xmlns:a16="http://schemas.microsoft.com/office/drawing/2014/main" id="{69CF6374-EA16-02DF-565E-28274E7FA81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9746398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quare Heartbeat Purple + Gold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5" cy="6858000"/>
          </a:xfrm>
          <a:prstGeom prst="rect">
            <a:avLst/>
          </a:prstGeom>
        </p:spPr>
      </p:pic>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Content Placeholder 2">
            <a:extLst>
              <a:ext uri="{FF2B5EF4-FFF2-40B4-BE49-F238E27FC236}">
                <a16:creationId xmlns:a16="http://schemas.microsoft.com/office/drawing/2014/main" id="{58740525-1EC9-FE62-1CB3-B7791BC80A8D}"/>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D963C903-709E-28CE-A0ED-FD9DF7E53CED}"/>
              </a:ext>
            </a:extLst>
          </p:cNvPr>
          <p:cNvSpPr>
            <a:spLocks noGrp="1"/>
          </p:cNvSpPr>
          <p:nvPr>
            <p:ph type="ftr" sz="quarter" idx="11"/>
          </p:nvPr>
        </p:nvSpPr>
        <p:spPr>
          <a:xfrm>
            <a:off x="508001" y="6381750"/>
            <a:ext cx="6185030" cy="287610"/>
          </a:xfrm>
        </p:spPr>
        <p:txBody>
          <a:bodyPr/>
          <a:lstStyle/>
          <a:p>
            <a:endParaRPr lang="en-US"/>
          </a:p>
        </p:txBody>
      </p:sp>
      <p:sp>
        <p:nvSpPr>
          <p:cNvPr id="3" name="Slide Number Placeholder 5">
            <a:extLst>
              <a:ext uri="{FF2B5EF4-FFF2-40B4-BE49-F238E27FC236}">
                <a16:creationId xmlns:a16="http://schemas.microsoft.com/office/drawing/2014/main" id="{070E8771-8C20-32B2-7AF9-936B453C841B}"/>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1891661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lding slide_Qualcomm Blu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85D623-E2F7-219D-4729-50DF575019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53328" y="2337534"/>
            <a:ext cx="4285343" cy="1965955"/>
          </a:xfrm>
          <a:prstGeom prst="rect">
            <a:avLst/>
          </a:prstGeom>
        </p:spPr>
      </p:pic>
      <p:pic>
        <p:nvPicPr>
          <p:cNvPr id="4" name="Graphic 3">
            <a:extLst>
              <a:ext uri="{FF2B5EF4-FFF2-40B4-BE49-F238E27FC236}">
                <a16:creationId xmlns:a16="http://schemas.microsoft.com/office/drawing/2014/main" id="{83760918-4BFA-7897-D15F-6E226039AC2B}"/>
              </a:ext>
            </a:extLst>
          </p:cNvPr>
          <p:cNvPicPr>
            <a:picLocks noChangeAspect="1"/>
          </p:cNvPicPr>
          <p:nvPr userDrawn="1"/>
        </p:nvPicPr>
        <p:blipFill>
          <a:blip r:embed="rId4">
            <a:extLst>
              <a:ext uri="{96DAC541-7B7A-43D3-8B79-37D633B846F1}">
                <asvg:svgBlip xmlns:asvg="http://schemas.microsoft.com/office/drawing/2016/SVG/main" r:embed="rId5"/>
              </a:ext>
            </a:extLst>
          </a:blip>
          <a:srcRect l="17291" t="32275" r="17135" b="30839"/>
          <a:stretch>
            <a:fillRect/>
          </a:stretch>
        </p:blipFill>
        <p:spPr>
          <a:xfrm>
            <a:off x="0" y="2"/>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Tree>
    <p:extLst>
      <p:ext uri="{BB962C8B-B14F-4D97-AF65-F5344CB8AC3E}">
        <p14:creationId xmlns:p14="http://schemas.microsoft.com/office/powerpoint/2010/main" val="226504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quare Heartbeat Purple + Black Badge Right">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726F0-A44B-1220-49DF-7CCA96F8088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032625" y="0"/>
            <a:ext cx="5159376" cy="6858000"/>
          </a:xfrm>
          <a:prstGeom prst="rect">
            <a:avLst/>
          </a:prstGeom>
        </p:spPr>
      </p:pic>
      <p:sp>
        <p:nvSpPr>
          <p:cNvPr id="4" name="Title 3">
            <a:extLst>
              <a:ext uri="{FF2B5EF4-FFF2-40B4-BE49-F238E27FC236}">
                <a16:creationId xmlns:a16="http://schemas.microsoft.com/office/drawing/2014/main" id="{F47E6137-27FD-129E-73D9-9EEEE8055788}"/>
              </a:ext>
            </a:extLst>
          </p:cNvPr>
          <p:cNvSpPr>
            <a:spLocks noGrp="1"/>
          </p:cNvSpPr>
          <p:nvPr>
            <p:ph type="title" hasCustomPrompt="1"/>
          </p:nvPr>
        </p:nvSpPr>
        <p:spPr>
          <a:xfrm>
            <a:off x="515380" y="333375"/>
            <a:ext cx="6178028" cy="647701"/>
          </a:xfrm>
        </p:spPr>
        <p:txBody>
          <a:bodyPr/>
          <a:lstStyle/>
          <a:p>
            <a:r>
              <a:rPr lang="en-US"/>
              <a:t>Click to edit master title style</a:t>
            </a:r>
            <a:endParaRPr lang="en-CA"/>
          </a:p>
        </p:txBody>
      </p:sp>
      <p:sp>
        <p:nvSpPr>
          <p:cNvPr id="8" name="Content Placeholder 2">
            <a:extLst>
              <a:ext uri="{FF2B5EF4-FFF2-40B4-BE49-F238E27FC236}">
                <a16:creationId xmlns:a16="http://schemas.microsoft.com/office/drawing/2014/main" id="{6F26B0B5-B587-EB4C-938B-E50EAEF6263E}"/>
              </a:ext>
            </a:extLst>
          </p:cNvPr>
          <p:cNvSpPr>
            <a:spLocks noGrp="1"/>
          </p:cNvSpPr>
          <p:nvPr>
            <p:ph idx="1"/>
          </p:nvPr>
        </p:nvSpPr>
        <p:spPr>
          <a:xfrm>
            <a:off x="511175" y="1196975"/>
            <a:ext cx="617523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D4569BF4-C457-1AF1-162B-72472914AAFE}"/>
              </a:ext>
            </a:extLst>
          </p:cNvPr>
          <p:cNvSpPr>
            <a:spLocks noGrp="1"/>
          </p:cNvSpPr>
          <p:nvPr>
            <p:ph type="ftr" sz="quarter" idx="11"/>
          </p:nvPr>
        </p:nvSpPr>
        <p:spPr>
          <a:xfrm>
            <a:off x="508001" y="6381750"/>
            <a:ext cx="6185030" cy="287610"/>
          </a:xfrm>
        </p:spPr>
        <p:txBody>
          <a:bodyPr/>
          <a:lstStyle/>
          <a:p>
            <a:endParaRPr lang="en-US"/>
          </a:p>
        </p:txBody>
      </p:sp>
      <p:sp>
        <p:nvSpPr>
          <p:cNvPr id="3" name="Slide Number Placeholder 5">
            <a:extLst>
              <a:ext uri="{FF2B5EF4-FFF2-40B4-BE49-F238E27FC236}">
                <a16:creationId xmlns:a16="http://schemas.microsoft.com/office/drawing/2014/main" id="{43936AD4-4275-DD69-B2EC-08CE98E6F15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bg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4717085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pos="443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Four topics with Icons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C93916-EA4C-D34B-8794-BD8EBAD83D8E}"/>
              </a:ext>
            </a:extLst>
          </p:cNvPr>
          <p:cNvSpPr>
            <a:spLocks noGrp="1"/>
          </p:cNvSpPr>
          <p:nvPr userDrawn="1">
            <p:ph type="ftr" sz="quarter" idx="11"/>
          </p:nvPr>
        </p:nvSpPr>
        <p:spPr/>
        <p:txBody>
          <a:bodyPr/>
          <a:lstStyle>
            <a:lvl1pPr>
              <a:defRPr>
                <a:solidFill>
                  <a:schemeClr val="tx2"/>
                </a:solidFill>
              </a:defRPr>
            </a:lvl1pPr>
          </a:lstStyle>
          <a:p>
            <a:endParaRPr lang="en-US"/>
          </a:p>
        </p:txBody>
      </p:sp>
      <p:sp>
        <p:nvSpPr>
          <p:cNvPr id="10" name="Picture Placeholder 9">
            <a:extLst>
              <a:ext uri="{FF2B5EF4-FFF2-40B4-BE49-F238E27FC236}">
                <a16:creationId xmlns:a16="http://schemas.microsoft.com/office/drawing/2014/main" id="{CCF533C0-1B0F-AF8F-45A8-36C5B63A3B7C}"/>
              </a:ext>
            </a:extLst>
          </p:cNvPr>
          <p:cNvSpPr>
            <a:spLocks noGrp="1"/>
          </p:cNvSpPr>
          <p:nvPr userDrawn="1">
            <p:ph type="pic" sz="quarter" idx="13" hasCustomPrompt="1"/>
          </p:nvPr>
        </p:nvSpPr>
        <p:spPr>
          <a:xfrm>
            <a:off x="5413376" y="87140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1" name="Text Placeholder 18">
            <a:extLst>
              <a:ext uri="{FF2B5EF4-FFF2-40B4-BE49-F238E27FC236}">
                <a16:creationId xmlns:a16="http://schemas.microsoft.com/office/drawing/2014/main" id="{DEEC975F-221B-6654-BF3F-2272B74381F6}"/>
              </a:ext>
            </a:extLst>
          </p:cNvPr>
          <p:cNvSpPr>
            <a:spLocks noGrp="1"/>
          </p:cNvSpPr>
          <p:nvPr userDrawn="1">
            <p:ph type="body" sz="quarter" idx="20" hasCustomPrompt="1"/>
          </p:nvPr>
        </p:nvSpPr>
        <p:spPr>
          <a:xfrm>
            <a:off x="6565900" y="74907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FIRST ITEM</a:t>
            </a:r>
          </a:p>
          <a:p>
            <a:pPr lvl="1"/>
            <a:r>
              <a:rPr lang="en-US"/>
              <a:t>Second level</a:t>
            </a:r>
          </a:p>
          <a:p>
            <a:pPr lvl="2"/>
            <a:r>
              <a:rPr lang="en-US"/>
              <a:t>Third level</a:t>
            </a:r>
          </a:p>
        </p:txBody>
      </p:sp>
      <p:sp>
        <p:nvSpPr>
          <p:cNvPr id="22" name="Picture Placeholder 9">
            <a:extLst>
              <a:ext uri="{FF2B5EF4-FFF2-40B4-BE49-F238E27FC236}">
                <a16:creationId xmlns:a16="http://schemas.microsoft.com/office/drawing/2014/main" id="{67718ED5-5944-AC98-A5D9-9E75D969E0A6}"/>
              </a:ext>
            </a:extLst>
          </p:cNvPr>
          <p:cNvSpPr>
            <a:spLocks noGrp="1"/>
          </p:cNvSpPr>
          <p:nvPr userDrawn="1">
            <p:ph type="pic" sz="quarter" idx="21" hasCustomPrompt="1"/>
          </p:nvPr>
        </p:nvSpPr>
        <p:spPr>
          <a:xfrm>
            <a:off x="5413376" y="2317104"/>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3" name="Text Placeholder 18">
            <a:extLst>
              <a:ext uri="{FF2B5EF4-FFF2-40B4-BE49-F238E27FC236}">
                <a16:creationId xmlns:a16="http://schemas.microsoft.com/office/drawing/2014/main" id="{E7AD46DB-5BDC-4B24-4BA4-5C063DD187F8}"/>
              </a:ext>
            </a:extLst>
          </p:cNvPr>
          <p:cNvSpPr>
            <a:spLocks noGrp="1"/>
          </p:cNvSpPr>
          <p:nvPr userDrawn="1">
            <p:ph type="body" sz="quarter" idx="22" hasCustomPrompt="1"/>
          </p:nvPr>
        </p:nvSpPr>
        <p:spPr>
          <a:xfrm>
            <a:off x="6565900" y="2194775"/>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SECOND ITEM</a:t>
            </a:r>
          </a:p>
          <a:p>
            <a:pPr lvl="1"/>
            <a:r>
              <a:rPr lang="en-US"/>
              <a:t>Second level</a:t>
            </a:r>
          </a:p>
          <a:p>
            <a:pPr lvl="2"/>
            <a:r>
              <a:rPr lang="en-US"/>
              <a:t>Third level</a:t>
            </a:r>
          </a:p>
        </p:txBody>
      </p:sp>
      <p:sp>
        <p:nvSpPr>
          <p:cNvPr id="24" name="Picture Placeholder 9">
            <a:extLst>
              <a:ext uri="{FF2B5EF4-FFF2-40B4-BE49-F238E27FC236}">
                <a16:creationId xmlns:a16="http://schemas.microsoft.com/office/drawing/2014/main" id="{3F417621-5FAF-065D-7217-8380A2F8DA1F}"/>
              </a:ext>
            </a:extLst>
          </p:cNvPr>
          <p:cNvSpPr>
            <a:spLocks noGrp="1"/>
          </p:cNvSpPr>
          <p:nvPr userDrawn="1">
            <p:ph type="pic" sz="quarter" idx="23" hasCustomPrompt="1"/>
          </p:nvPr>
        </p:nvSpPr>
        <p:spPr>
          <a:xfrm>
            <a:off x="5413376" y="3762801"/>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5" name="Text Placeholder 18">
            <a:extLst>
              <a:ext uri="{FF2B5EF4-FFF2-40B4-BE49-F238E27FC236}">
                <a16:creationId xmlns:a16="http://schemas.microsoft.com/office/drawing/2014/main" id="{1271C81D-276B-69BD-0C0F-B001CD92A1EF}"/>
              </a:ext>
            </a:extLst>
          </p:cNvPr>
          <p:cNvSpPr>
            <a:spLocks noGrp="1"/>
          </p:cNvSpPr>
          <p:nvPr userDrawn="1">
            <p:ph type="body" sz="quarter" idx="24" hasCustomPrompt="1"/>
          </p:nvPr>
        </p:nvSpPr>
        <p:spPr>
          <a:xfrm>
            <a:off x="6565900" y="3640472"/>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THIRD ITEM</a:t>
            </a:r>
          </a:p>
          <a:p>
            <a:pPr lvl="1"/>
            <a:r>
              <a:rPr lang="en-US"/>
              <a:t>Second level</a:t>
            </a:r>
          </a:p>
          <a:p>
            <a:pPr lvl="2"/>
            <a:r>
              <a:rPr lang="en-US"/>
              <a:t>Third level</a:t>
            </a:r>
          </a:p>
        </p:txBody>
      </p:sp>
      <p:sp>
        <p:nvSpPr>
          <p:cNvPr id="26" name="Picture Placeholder 9">
            <a:extLst>
              <a:ext uri="{FF2B5EF4-FFF2-40B4-BE49-F238E27FC236}">
                <a16:creationId xmlns:a16="http://schemas.microsoft.com/office/drawing/2014/main" id="{035658F1-50AE-045B-CF23-B6477019F63A}"/>
              </a:ext>
            </a:extLst>
          </p:cNvPr>
          <p:cNvSpPr>
            <a:spLocks noGrp="1"/>
          </p:cNvSpPr>
          <p:nvPr userDrawn="1">
            <p:ph type="pic" sz="quarter" idx="25" hasCustomPrompt="1"/>
          </p:nvPr>
        </p:nvSpPr>
        <p:spPr>
          <a:xfrm>
            <a:off x="5413376" y="520849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7" name="Text Placeholder 18">
            <a:extLst>
              <a:ext uri="{FF2B5EF4-FFF2-40B4-BE49-F238E27FC236}">
                <a16:creationId xmlns:a16="http://schemas.microsoft.com/office/drawing/2014/main" id="{F19969DE-2EC9-6C10-DF9C-19B9005E81BC}"/>
              </a:ext>
            </a:extLst>
          </p:cNvPr>
          <p:cNvSpPr>
            <a:spLocks noGrp="1"/>
          </p:cNvSpPr>
          <p:nvPr userDrawn="1">
            <p:ph type="body" sz="quarter" idx="26" hasCustomPrompt="1"/>
          </p:nvPr>
        </p:nvSpPr>
        <p:spPr>
          <a:xfrm>
            <a:off x="6565900" y="508616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FOURTH ITEM</a:t>
            </a:r>
          </a:p>
          <a:p>
            <a:pPr lvl="1"/>
            <a:r>
              <a:rPr lang="en-US"/>
              <a:t>Second level</a:t>
            </a:r>
          </a:p>
          <a:p>
            <a:pPr lvl="2"/>
            <a:r>
              <a:rPr lang="en-US"/>
              <a:t>Third level</a:t>
            </a:r>
          </a:p>
        </p:txBody>
      </p:sp>
      <p:sp>
        <p:nvSpPr>
          <p:cNvPr id="4" name="Title 2">
            <a:extLst>
              <a:ext uri="{FF2B5EF4-FFF2-40B4-BE49-F238E27FC236}">
                <a16:creationId xmlns:a16="http://schemas.microsoft.com/office/drawing/2014/main" id="{E9AC9730-85E6-38A9-E47B-940373567A26}"/>
              </a:ext>
            </a:extLst>
          </p:cNvPr>
          <p:cNvSpPr>
            <a:spLocks noGrp="1"/>
          </p:cNvSpPr>
          <p:nvPr>
            <p:ph type="title" hasCustomPrompt="1"/>
          </p:nvPr>
        </p:nvSpPr>
        <p:spPr>
          <a:xfrm>
            <a:off x="515380" y="2780929"/>
            <a:ext cx="3654284" cy="1296144"/>
          </a:xfrm>
        </p:spPr>
        <p:txBody>
          <a:bodyPr anchor="ctr"/>
          <a:lstStyle>
            <a:lvl1pPr>
              <a:defRPr sz="2800">
                <a:solidFill>
                  <a:schemeClr val="tx2"/>
                </a:solidFill>
              </a:defRPr>
            </a:lvl1p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D3D56217-5AFF-859C-F417-3660C2A6B9CA}"/>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595667670"/>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Four topics with Icons Blue">
    <p:bg>
      <p:bgPr>
        <a:gradFill>
          <a:gsLst>
            <a:gs pos="93000">
              <a:srgbClr val="190062"/>
            </a:gs>
            <a:gs pos="10000">
              <a:schemeClr val="accent4"/>
            </a:gs>
          </a:gsLst>
          <a:lin ang="5400000" scaled="0"/>
        </a:gra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CF533C0-1B0F-AF8F-45A8-36C5B63A3B7C}"/>
              </a:ext>
            </a:extLst>
          </p:cNvPr>
          <p:cNvSpPr>
            <a:spLocks noGrp="1"/>
          </p:cNvSpPr>
          <p:nvPr userDrawn="1">
            <p:ph type="pic" sz="quarter" idx="13" hasCustomPrompt="1"/>
          </p:nvPr>
        </p:nvSpPr>
        <p:spPr>
          <a:xfrm>
            <a:off x="5413376" y="87140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1" name="Text Placeholder 18">
            <a:extLst>
              <a:ext uri="{FF2B5EF4-FFF2-40B4-BE49-F238E27FC236}">
                <a16:creationId xmlns:a16="http://schemas.microsoft.com/office/drawing/2014/main" id="{DEEC975F-221B-6654-BF3F-2272B74381F6}"/>
              </a:ext>
            </a:extLst>
          </p:cNvPr>
          <p:cNvSpPr>
            <a:spLocks noGrp="1"/>
          </p:cNvSpPr>
          <p:nvPr userDrawn="1">
            <p:ph type="body" sz="quarter" idx="20" hasCustomPrompt="1"/>
          </p:nvPr>
        </p:nvSpPr>
        <p:spPr>
          <a:xfrm>
            <a:off x="6565900" y="74907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FIRST ITEM</a:t>
            </a:r>
          </a:p>
          <a:p>
            <a:pPr lvl="1"/>
            <a:r>
              <a:rPr lang="en-US"/>
              <a:t>Second level</a:t>
            </a:r>
          </a:p>
          <a:p>
            <a:pPr lvl="2"/>
            <a:r>
              <a:rPr lang="en-US"/>
              <a:t>Third level</a:t>
            </a:r>
          </a:p>
        </p:txBody>
      </p:sp>
      <p:sp>
        <p:nvSpPr>
          <p:cNvPr id="22" name="Picture Placeholder 9">
            <a:extLst>
              <a:ext uri="{FF2B5EF4-FFF2-40B4-BE49-F238E27FC236}">
                <a16:creationId xmlns:a16="http://schemas.microsoft.com/office/drawing/2014/main" id="{67718ED5-5944-AC98-A5D9-9E75D969E0A6}"/>
              </a:ext>
            </a:extLst>
          </p:cNvPr>
          <p:cNvSpPr>
            <a:spLocks noGrp="1"/>
          </p:cNvSpPr>
          <p:nvPr userDrawn="1">
            <p:ph type="pic" sz="quarter" idx="21" hasCustomPrompt="1"/>
          </p:nvPr>
        </p:nvSpPr>
        <p:spPr>
          <a:xfrm>
            <a:off x="5413376" y="2317104"/>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3" name="Text Placeholder 18">
            <a:extLst>
              <a:ext uri="{FF2B5EF4-FFF2-40B4-BE49-F238E27FC236}">
                <a16:creationId xmlns:a16="http://schemas.microsoft.com/office/drawing/2014/main" id="{E7AD46DB-5BDC-4B24-4BA4-5C063DD187F8}"/>
              </a:ext>
            </a:extLst>
          </p:cNvPr>
          <p:cNvSpPr>
            <a:spLocks noGrp="1"/>
          </p:cNvSpPr>
          <p:nvPr userDrawn="1">
            <p:ph type="body" sz="quarter" idx="22" hasCustomPrompt="1"/>
          </p:nvPr>
        </p:nvSpPr>
        <p:spPr>
          <a:xfrm>
            <a:off x="6565900" y="2194775"/>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SECOND ITEM</a:t>
            </a:r>
          </a:p>
          <a:p>
            <a:pPr lvl="1"/>
            <a:r>
              <a:rPr lang="en-US"/>
              <a:t>Second level</a:t>
            </a:r>
          </a:p>
          <a:p>
            <a:pPr lvl="2"/>
            <a:r>
              <a:rPr lang="en-US"/>
              <a:t>Third level</a:t>
            </a:r>
          </a:p>
        </p:txBody>
      </p:sp>
      <p:sp>
        <p:nvSpPr>
          <p:cNvPr id="24" name="Picture Placeholder 9">
            <a:extLst>
              <a:ext uri="{FF2B5EF4-FFF2-40B4-BE49-F238E27FC236}">
                <a16:creationId xmlns:a16="http://schemas.microsoft.com/office/drawing/2014/main" id="{3F417621-5FAF-065D-7217-8380A2F8DA1F}"/>
              </a:ext>
            </a:extLst>
          </p:cNvPr>
          <p:cNvSpPr>
            <a:spLocks noGrp="1"/>
          </p:cNvSpPr>
          <p:nvPr userDrawn="1">
            <p:ph type="pic" sz="quarter" idx="23" hasCustomPrompt="1"/>
          </p:nvPr>
        </p:nvSpPr>
        <p:spPr>
          <a:xfrm>
            <a:off x="5413376" y="3762801"/>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5" name="Text Placeholder 18">
            <a:extLst>
              <a:ext uri="{FF2B5EF4-FFF2-40B4-BE49-F238E27FC236}">
                <a16:creationId xmlns:a16="http://schemas.microsoft.com/office/drawing/2014/main" id="{1271C81D-276B-69BD-0C0F-B001CD92A1EF}"/>
              </a:ext>
            </a:extLst>
          </p:cNvPr>
          <p:cNvSpPr>
            <a:spLocks noGrp="1"/>
          </p:cNvSpPr>
          <p:nvPr userDrawn="1">
            <p:ph type="body" sz="quarter" idx="24" hasCustomPrompt="1"/>
          </p:nvPr>
        </p:nvSpPr>
        <p:spPr>
          <a:xfrm>
            <a:off x="6565900" y="3640472"/>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THIRD ITEM</a:t>
            </a:r>
          </a:p>
          <a:p>
            <a:pPr lvl="1"/>
            <a:r>
              <a:rPr lang="en-US"/>
              <a:t>Second level</a:t>
            </a:r>
          </a:p>
          <a:p>
            <a:pPr lvl="2"/>
            <a:r>
              <a:rPr lang="en-US"/>
              <a:t>Third level</a:t>
            </a:r>
          </a:p>
        </p:txBody>
      </p:sp>
      <p:sp>
        <p:nvSpPr>
          <p:cNvPr id="26" name="Picture Placeholder 9">
            <a:extLst>
              <a:ext uri="{FF2B5EF4-FFF2-40B4-BE49-F238E27FC236}">
                <a16:creationId xmlns:a16="http://schemas.microsoft.com/office/drawing/2014/main" id="{035658F1-50AE-045B-CF23-B6477019F63A}"/>
              </a:ext>
            </a:extLst>
          </p:cNvPr>
          <p:cNvSpPr>
            <a:spLocks noGrp="1"/>
          </p:cNvSpPr>
          <p:nvPr userDrawn="1">
            <p:ph type="pic" sz="quarter" idx="25" hasCustomPrompt="1"/>
          </p:nvPr>
        </p:nvSpPr>
        <p:spPr>
          <a:xfrm>
            <a:off x="5413376" y="520849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7" name="Text Placeholder 18">
            <a:extLst>
              <a:ext uri="{FF2B5EF4-FFF2-40B4-BE49-F238E27FC236}">
                <a16:creationId xmlns:a16="http://schemas.microsoft.com/office/drawing/2014/main" id="{F19969DE-2EC9-6C10-DF9C-19B9005E81BC}"/>
              </a:ext>
            </a:extLst>
          </p:cNvPr>
          <p:cNvSpPr>
            <a:spLocks noGrp="1"/>
          </p:cNvSpPr>
          <p:nvPr userDrawn="1">
            <p:ph type="body" sz="quarter" idx="26" hasCustomPrompt="1"/>
          </p:nvPr>
        </p:nvSpPr>
        <p:spPr>
          <a:xfrm>
            <a:off x="6565900" y="508616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FOURTH ITEM</a:t>
            </a:r>
          </a:p>
          <a:p>
            <a:pPr lvl="1"/>
            <a:r>
              <a:rPr lang="en-US"/>
              <a:t>Second level</a:t>
            </a:r>
          </a:p>
          <a:p>
            <a:pPr lvl="2"/>
            <a:r>
              <a:rPr lang="en-US"/>
              <a:t>Third level</a:t>
            </a:r>
          </a:p>
        </p:txBody>
      </p:sp>
      <p:sp>
        <p:nvSpPr>
          <p:cNvPr id="2" name="Title 2">
            <a:extLst>
              <a:ext uri="{FF2B5EF4-FFF2-40B4-BE49-F238E27FC236}">
                <a16:creationId xmlns:a16="http://schemas.microsoft.com/office/drawing/2014/main" id="{3C675B01-DB43-6F6D-DFB4-C58B9867A6EB}"/>
              </a:ext>
            </a:extLst>
          </p:cNvPr>
          <p:cNvSpPr>
            <a:spLocks noGrp="1"/>
          </p:cNvSpPr>
          <p:nvPr>
            <p:ph type="title" hasCustomPrompt="1"/>
          </p:nvPr>
        </p:nvSpPr>
        <p:spPr>
          <a:xfrm>
            <a:off x="515380" y="2780929"/>
            <a:ext cx="3654284" cy="1296144"/>
          </a:xfrm>
        </p:spPr>
        <p:txBody>
          <a:bodyPr anchor="ctr"/>
          <a:lstStyle>
            <a:lvl1pPr>
              <a:defRPr sz="2800">
                <a:solidFill>
                  <a:schemeClr val="tx2"/>
                </a:solidFill>
              </a:defRPr>
            </a:lvl1pPr>
          </a:lstStyle>
          <a:p>
            <a:r>
              <a:rPr lang="en-US"/>
              <a:t>Click to edit master title style</a:t>
            </a:r>
            <a:endParaRPr lang="en-CA"/>
          </a:p>
        </p:txBody>
      </p:sp>
      <p:sp>
        <p:nvSpPr>
          <p:cNvPr id="4" name="Footer Placeholder 4">
            <a:extLst>
              <a:ext uri="{FF2B5EF4-FFF2-40B4-BE49-F238E27FC236}">
                <a16:creationId xmlns:a16="http://schemas.microsoft.com/office/drawing/2014/main" id="{F7CD5250-27B3-99B6-B3C7-E32DC8737BAB}"/>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5">
            <a:extLst>
              <a:ext uri="{FF2B5EF4-FFF2-40B4-BE49-F238E27FC236}">
                <a16:creationId xmlns:a16="http://schemas.microsoft.com/office/drawing/2014/main" id="{0B3BE8DD-3AD5-3066-3A27-FE9565BEB980}"/>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777413915"/>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Four topics with Icons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CF533C0-1B0F-AF8F-45A8-36C5B63A3B7C}"/>
              </a:ext>
            </a:extLst>
          </p:cNvPr>
          <p:cNvSpPr>
            <a:spLocks noGrp="1"/>
          </p:cNvSpPr>
          <p:nvPr userDrawn="1">
            <p:ph type="pic" sz="quarter" idx="13" hasCustomPrompt="1"/>
          </p:nvPr>
        </p:nvSpPr>
        <p:spPr>
          <a:xfrm>
            <a:off x="5413376" y="87140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1" name="Text Placeholder 18">
            <a:extLst>
              <a:ext uri="{FF2B5EF4-FFF2-40B4-BE49-F238E27FC236}">
                <a16:creationId xmlns:a16="http://schemas.microsoft.com/office/drawing/2014/main" id="{DEEC975F-221B-6654-BF3F-2272B74381F6}"/>
              </a:ext>
            </a:extLst>
          </p:cNvPr>
          <p:cNvSpPr>
            <a:spLocks noGrp="1"/>
          </p:cNvSpPr>
          <p:nvPr userDrawn="1">
            <p:ph type="body" sz="quarter" idx="20" hasCustomPrompt="1"/>
          </p:nvPr>
        </p:nvSpPr>
        <p:spPr>
          <a:xfrm>
            <a:off x="6565900" y="74907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FIRST ITEM</a:t>
            </a:r>
          </a:p>
          <a:p>
            <a:pPr lvl="1"/>
            <a:r>
              <a:rPr lang="en-US"/>
              <a:t>Second level</a:t>
            </a:r>
          </a:p>
          <a:p>
            <a:pPr lvl="2"/>
            <a:r>
              <a:rPr lang="en-US"/>
              <a:t>Third level</a:t>
            </a:r>
          </a:p>
        </p:txBody>
      </p:sp>
      <p:sp>
        <p:nvSpPr>
          <p:cNvPr id="22" name="Picture Placeholder 9">
            <a:extLst>
              <a:ext uri="{FF2B5EF4-FFF2-40B4-BE49-F238E27FC236}">
                <a16:creationId xmlns:a16="http://schemas.microsoft.com/office/drawing/2014/main" id="{67718ED5-5944-AC98-A5D9-9E75D969E0A6}"/>
              </a:ext>
            </a:extLst>
          </p:cNvPr>
          <p:cNvSpPr>
            <a:spLocks noGrp="1"/>
          </p:cNvSpPr>
          <p:nvPr userDrawn="1">
            <p:ph type="pic" sz="quarter" idx="21" hasCustomPrompt="1"/>
          </p:nvPr>
        </p:nvSpPr>
        <p:spPr>
          <a:xfrm>
            <a:off x="5413376" y="2317104"/>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3" name="Text Placeholder 18">
            <a:extLst>
              <a:ext uri="{FF2B5EF4-FFF2-40B4-BE49-F238E27FC236}">
                <a16:creationId xmlns:a16="http://schemas.microsoft.com/office/drawing/2014/main" id="{E7AD46DB-5BDC-4B24-4BA4-5C063DD187F8}"/>
              </a:ext>
            </a:extLst>
          </p:cNvPr>
          <p:cNvSpPr>
            <a:spLocks noGrp="1"/>
          </p:cNvSpPr>
          <p:nvPr userDrawn="1">
            <p:ph type="body" sz="quarter" idx="22" hasCustomPrompt="1"/>
          </p:nvPr>
        </p:nvSpPr>
        <p:spPr>
          <a:xfrm>
            <a:off x="6565900" y="2194775"/>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SECOND ITEM</a:t>
            </a:r>
          </a:p>
          <a:p>
            <a:pPr lvl="1"/>
            <a:r>
              <a:rPr lang="en-US"/>
              <a:t>Second level</a:t>
            </a:r>
          </a:p>
          <a:p>
            <a:pPr lvl="2"/>
            <a:r>
              <a:rPr lang="en-US"/>
              <a:t>Third level</a:t>
            </a:r>
          </a:p>
        </p:txBody>
      </p:sp>
      <p:sp>
        <p:nvSpPr>
          <p:cNvPr id="24" name="Picture Placeholder 9">
            <a:extLst>
              <a:ext uri="{FF2B5EF4-FFF2-40B4-BE49-F238E27FC236}">
                <a16:creationId xmlns:a16="http://schemas.microsoft.com/office/drawing/2014/main" id="{3F417621-5FAF-065D-7217-8380A2F8DA1F}"/>
              </a:ext>
            </a:extLst>
          </p:cNvPr>
          <p:cNvSpPr>
            <a:spLocks noGrp="1"/>
          </p:cNvSpPr>
          <p:nvPr userDrawn="1">
            <p:ph type="pic" sz="quarter" idx="23" hasCustomPrompt="1"/>
          </p:nvPr>
        </p:nvSpPr>
        <p:spPr>
          <a:xfrm>
            <a:off x="5413376" y="3762801"/>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5" name="Text Placeholder 18">
            <a:extLst>
              <a:ext uri="{FF2B5EF4-FFF2-40B4-BE49-F238E27FC236}">
                <a16:creationId xmlns:a16="http://schemas.microsoft.com/office/drawing/2014/main" id="{1271C81D-276B-69BD-0C0F-B001CD92A1EF}"/>
              </a:ext>
            </a:extLst>
          </p:cNvPr>
          <p:cNvSpPr>
            <a:spLocks noGrp="1"/>
          </p:cNvSpPr>
          <p:nvPr userDrawn="1">
            <p:ph type="body" sz="quarter" idx="24" hasCustomPrompt="1"/>
          </p:nvPr>
        </p:nvSpPr>
        <p:spPr>
          <a:xfrm>
            <a:off x="6565900" y="3640472"/>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THIRD ITEM</a:t>
            </a:r>
          </a:p>
          <a:p>
            <a:pPr lvl="1"/>
            <a:r>
              <a:rPr lang="en-US"/>
              <a:t>Second level</a:t>
            </a:r>
          </a:p>
          <a:p>
            <a:pPr lvl="2"/>
            <a:r>
              <a:rPr lang="en-US"/>
              <a:t>Third level</a:t>
            </a:r>
          </a:p>
        </p:txBody>
      </p:sp>
      <p:sp>
        <p:nvSpPr>
          <p:cNvPr id="26" name="Picture Placeholder 9">
            <a:extLst>
              <a:ext uri="{FF2B5EF4-FFF2-40B4-BE49-F238E27FC236}">
                <a16:creationId xmlns:a16="http://schemas.microsoft.com/office/drawing/2014/main" id="{035658F1-50AE-045B-CF23-B6477019F63A}"/>
              </a:ext>
            </a:extLst>
          </p:cNvPr>
          <p:cNvSpPr>
            <a:spLocks noGrp="1"/>
          </p:cNvSpPr>
          <p:nvPr userDrawn="1">
            <p:ph type="pic" sz="quarter" idx="25" hasCustomPrompt="1"/>
          </p:nvPr>
        </p:nvSpPr>
        <p:spPr>
          <a:xfrm>
            <a:off x="5413376" y="5208497"/>
            <a:ext cx="835024" cy="835024"/>
          </a:xfrm>
        </p:spPr>
        <p:txBody>
          <a:bodyPr rIns="0" anchor="ctr">
            <a:normAutofit/>
          </a:bodyPr>
          <a:lstStyle>
            <a:lvl1pPr marL="0" indent="0" algn="ctr">
              <a:buNone/>
              <a:defRPr sz="1100" b="1" cap="none" baseline="0">
                <a:solidFill>
                  <a:schemeClr val="tx2"/>
                </a:solidFill>
              </a:defRPr>
            </a:lvl1pPr>
          </a:lstStyle>
          <a:p>
            <a:r>
              <a:rPr lang="en-CA"/>
              <a:t>Icon</a:t>
            </a:r>
          </a:p>
        </p:txBody>
      </p:sp>
      <p:sp>
        <p:nvSpPr>
          <p:cNvPr id="27" name="Text Placeholder 18">
            <a:extLst>
              <a:ext uri="{FF2B5EF4-FFF2-40B4-BE49-F238E27FC236}">
                <a16:creationId xmlns:a16="http://schemas.microsoft.com/office/drawing/2014/main" id="{F19969DE-2EC9-6C10-DF9C-19B9005E81BC}"/>
              </a:ext>
            </a:extLst>
          </p:cNvPr>
          <p:cNvSpPr>
            <a:spLocks noGrp="1"/>
          </p:cNvSpPr>
          <p:nvPr userDrawn="1">
            <p:ph type="body" sz="quarter" idx="26" hasCustomPrompt="1"/>
          </p:nvPr>
        </p:nvSpPr>
        <p:spPr>
          <a:xfrm>
            <a:off x="6565900" y="5086168"/>
            <a:ext cx="5114925" cy="1079682"/>
          </a:xfrm>
        </p:spPr>
        <p:txBody>
          <a:bodyPr anchor="ctr"/>
          <a:lstStyle>
            <a:lvl1pPr marL="0" indent="0">
              <a:buNone/>
              <a:defRPr lang="en-US" sz="2000" b="1" i="0" kern="1200" cap="all" baseline="0" dirty="0" smtClean="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vl2pPr marL="268288" indent="-223838">
              <a:tabLst/>
              <a:defRPr sz="1600">
                <a:solidFill>
                  <a:schemeClr val="tx2"/>
                </a:solidFill>
              </a:defRPr>
            </a:lvl2pPr>
            <a:lvl3pPr marL="492125" indent="-223838">
              <a:tabLst/>
              <a:defRPr sz="1400">
                <a:solidFill>
                  <a:schemeClr val="tx2"/>
                </a:solidFill>
              </a:defRPr>
            </a:lvl3pPr>
            <a:lvl4pPr>
              <a:defRPr sz="1200">
                <a:solidFill>
                  <a:schemeClr val="bg1"/>
                </a:solidFill>
              </a:defRPr>
            </a:lvl4pPr>
            <a:lvl5pPr>
              <a:defRPr sz="1200">
                <a:solidFill>
                  <a:schemeClr val="bg1"/>
                </a:solidFill>
              </a:defRPr>
            </a:lvl5pPr>
          </a:lstStyle>
          <a:p>
            <a:pPr marL="228600" lvl="0" indent="-228600" algn="l" defTabSz="914400" rtl="0" eaLnBrk="1" latinLnBrk="0" hangingPunct="1">
              <a:lnSpc>
                <a:spcPct val="90000"/>
              </a:lnSpc>
              <a:spcBef>
                <a:spcPts val="1000"/>
              </a:spcBef>
            </a:pPr>
            <a:r>
              <a:rPr lang="en-US"/>
              <a:t>FOURTH ITEM</a:t>
            </a:r>
          </a:p>
          <a:p>
            <a:pPr lvl="1"/>
            <a:r>
              <a:rPr lang="en-US"/>
              <a:t>Second level</a:t>
            </a:r>
          </a:p>
          <a:p>
            <a:pPr lvl="2"/>
            <a:r>
              <a:rPr lang="en-US"/>
              <a:t>Third level</a:t>
            </a:r>
          </a:p>
        </p:txBody>
      </p:sp>
      <p:sp>
        <p:nvSpPr>
          <p:cNvPr id="2" name="Title 2">
            <a:extLst>
              <a:ext uri="{FF2B5EF4-FFF2-40B4-BE49-F238E27FC236}">
                <a16:creationId xmlns:a16="http://schemas.microsoft.com/office/drawing/2014/main" id="{088B9A3A-257E-B1B3-81BB-81D0A90479F6}"/>
              </a:ext>
            </a:extLst>
          </p:cNvPr>
          <p:cNvSpPr>
            <a:spLocks noGrp="1"/>
          </p:cNvSpPr>
          <p:nvPr>
            <p:ph type="title" hasCustomPrompt="1"/>
          </p:nvPr>
        </p:nvSpPr>
        <p:spPr>
          <a:xfrm>
            <a:off x="515380" y="2780929"/>
            <a:ext cx="3654284" cy="1296144"/>
          </a:xfrm>
        </p:spPr>
        <p:txBody>
          <a:bodyPr anchor="ctr"/>
          <a:lstStyle>
            <a:lvl1pPr>
              <a:defRPr sz="2800">
                <a:solidFill>
                  <a:schemeClr val="tx2"/>
                </a:solidFill>
              </a:defRPr>
            </a:lvl1pPr>
          </a:lstStyle>
          <a:p>
            <a:r>
              <a:rPr lang="en-US"/>
              <a:t>Click to edit master title style</a:t>
            </a:r>
            <a:endParaRPr lang="en-CA"/>
          </a:p>
        </p:txBody>
      </p:sp>
      <p:sp>
        <p:nvSpPr>
          <p:cNvPr id="4" name="Footer Placeholder 4">
            <a:extLst>
              <a:ext uri="{FF2B5EF4-FFF2-40B4-BE49-F238E27FC236}">
                <a16:creationId xmlns:a16="http://schemas.microsoft.com/office/drawing/2014/main" id="{248F6CEE-8DF8-982B-22AB-BAF1B7CFB3FB}"/>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5">
            <a:extLst>
              <a:ext uri="{FF2B5EF4-FFF2-40B4-BE49-F238E27FC236}">
                <a16:creationId xmlns:a16="http://schemas.microsoft.com/office/drawing/2014/main" id="{77DA196A-EE26-B1AF-CBB4-9EDB369B9AA6}"/>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68665798"/>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 Red">
    <p:bg>
      <p:bgPr>
        <a:gradFill>
          <a:gsLst>
            <a:gs pos="80000">
              <a:schemeClr val="accent2"/>
            </a:gs>
            <a:gs pos="10000">
              <a:srgbClr val="E1122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1B0E-A28F-87A7-A50D-A91C5E6DE51F}"/>
              </a:ext>
            </a:extLst>
          </p:cNvPr>
          <p:cNvSpPr>
            <a:spLocks noGrp="1"/>
          </p:cNvSpPr>
          <p:nvPr>
            <p:ph type="title" hasCustomPrompt="1"/>
          </p:nvPr>
        </p:nvSpPr>
        <p:spPr>
          <a:xfrm>
            <a:off x="508000" y="1193800"/>
            <a:ext cx="11158483" cy="3361267"/>
          </a:xfrm>
        </p:spPr>
        <p:txBody>
          <a:bodyPr anchor="ctr"/>
          <a:lstStyle>
            <a:lvl1pPr algn="ctr">
              <a:defRPr sz="4400" b="0">
                <a:solidFill>
                  <a:schemeClr val="tx2"/>
                </a:solidFill>
              </a:defRPr>
            </a:lvl1pPr>
          </a:lstStyle>
          <a:p>
            <a:r>
              <a:rPr lang="en-US"/>
              <a:t>Click to edit master title style</a:t>
            </a:r>
          </a:p>
        </p:txBody>
      </p:sp>
      <p:sp>
        <p:nvSpPr>
          <p:cNvPr id="11" name="Text Placeholder 9">
            <a:extLst>
              <a:ext uri="{FF2B5EF4-FFF2-40B4-BE49-F238E27FC236}">
                <a16:creationId xmlns:a16="http://schemas.microsoft.com/office/drawing/2014/main" id="{F3EEAC6D-2199-DDC0-2CCB-7D260182C8BD}"/>
              </a:ext>
            </a:extLst>
          </p:cNvPr>
          <p:cNvSpPr>
            <a:spLocks noGrp="1"/>
          </p:cNvSpPr>
          <p:nvPr>
            <p:ph type="body" sz="quarter" idx="13" hasCustomPrompt="1"/>
          </p:nvPr>
        </p:nvSpPr>
        <p:spPr>
          <a:xfrm>
            <a:off x="508000" y="4859866"/>
            <a:ext cx="11176000" cy="1312333"/>
          </a:xfrm>
        </p:spPr>
        <p:txBody>
          <a:bodyPr>
            <a:normAutofit/>
          </a:bodyPr>
          <a:lstStyle>
            <a:lvl1pPr marL="0" indent="0" algn="ctr">
              <a:buNone/>
              <a:defRPr sz="2800">
                <a:solidFill>
                  <a:schemeClr val="tx2"/>
                </a:solidFill>
              </a:defRPr>
            </a:lvl1pPr>
            <a:lvl2pPr marL="12700" indent="0" algn="ctr">
              <a:buNone/>
              <a:tabLst/>
              <a:defRPr sz="2800"/>
            </a:lvl2pPr>
          </a:lstStyle>
          <a:p>
            <a:r>
              <a:rPr lang="en-US"/>
              <a:t>Quote attribution</a:t>
            </a:r>
          </a:p>
        </p:txBody>
      </p:sp>
      <p:sp>
        <p:nvSpPr>
          <p:cNvPr id="5" name="Footer Placeholder 4">
            <a:extLst>
              <a:ext uri="{FF2B5EF4-FFF2-40B4-BE49-F238E27FC236}">
                <a16:creationId xmlns:a16="http://schemas.microsoft.com/office/drawing/2014/main" id="{2C4BE89F-84C4-6C5B-A8DE-CF8D180D00F1}"/>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7" name="Slide Number Placeholder 5">
            <a:extLst>
              <a:ext uri="{FF2B5EF4-FFF2-40B4-BE49-F238E27FC236}">
                <a16:creationId xmlns:a16="http://schemas.microsoft.com/office/drawing/2014/main" id="{4EE8D37E-C2A7-DDF2-556A-5B1FC9B17149}"/>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273224303"/>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a:gsLst>
            <a:gs pos="80000">
              <a:schemeClr val="accent3"/>
            </a:gs>
            <a:gs pos="10000">
              <a:schemeClr val="accent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FA72-5CEE-B266-52BE-6D94990EA8C6}"/>
              </a:ext>
            </a:extLst>
          </p:cNvPr>
          <p:cNvSpPr>
            <a:spLocks noGrp="1"/>
          </p:cNvSpPr>
          <p:nvPr>
            <p:ph type="title" hasCustomPrompt="1"/>
          </p:nvPr>
        </p:nvSpPr>
        <p:spPr>
          <a:xfrm>
            <a:off x="508000" y="1193800"/>
            <a:ext cx="11158483" cy="3361267"/>
          </a:xfrm>
        </p:spPr>
        <p:txBody>
          <a:bodyPr anchor="ctr"/>
          <a:lstStyle>
            <a:lvl1pPr algn="ctr">
              <a:defRPr sz="4400" b="0">
                <a:solidFill>
                  <a:schemeClr val="tx2"/>
                </a:solidFill>
              </a:defRPr>
            </a:lvl1pPr>
          </a:lstStyle>
          <a:p>
            <a:r>
              <a:rPr lang="en-US"/>
              <a:t>Click to edit master title style</a:t>
            </a:r>
          </a:p>
        </p:txBody>
      </p:sp>
      <p:sp>
        <p:nvSpPr>
          <p:cNvPr id="4" name="Text Placeholder 9">
            <a:extLst>
              <a:ext uri="{FF2B5EF4-FFF2-40B4-BE49-F238E27FC236}">
                <a16:creationId xmlns:a16="http://schemas.microsoft.com/office/drawing/2014/main" id="{AADE54FB-08F1-BC3E-E216-805EB19FC169}"/>
              </a:ext>
            </a:extLst>
          </p:cNvPr>
          <p:cNvSpPr>
            <a:spLocks noGrp="1"/>
          </p:cNvSpPr>
          <p:nvPr>
            <p:ph type="body" sz="quarter" idx="13" hasCustomPrompt="1"/>
          </p:nvPr>
        </p:nvSpPr>
        <p:spPr>
          <a:xfrm>
            <a:off x="508000" y="4859866"/>
            <a:ext cx="11176000" cy="1312333"/>
          </a:xfrm>
        </p:spPr>
        <p:txBody>
          <a:bodyPr>
            <a:normAutofit/>
          </a:bodyPr>
          <a:lstStyle>
            <a:lvl1pPr marL="0" indent="0" algn="ctr">
              <a:buNone/>
              <a:defRPr sz="2800">
                <a:solidFill>
                  <a:schemeClr val="tx2"/>
                </a:solidFill>
              </a:defRPr>
            </a:lvl1pPr>
            <a:lvl2pPr marL="12700" indent="0" algn="ctr">
              <a:buNone/>
              <a:tabLst/>
              <a:defRPr sz="2800"/>
            </a:lvl2pPr>
          </a:lstStyle>
          <a:p>
            <a:r>
              <a:rPr lang="en-US"/>
              <a:t>Quote attribution</a:t>
            </a:r>
          </a:p>
        </p:txBody>
      </p:sp>
      <p:sp>
        <p:nvSpPr>
          <p:cNvPr id="7" name="Footer Placeholder 4">
            <a:extLst>
              <a:ext uri="{FF2B5EF4-FFF2-40B4-BE49-F238E27FC236}">
                <a16:creationId xmlns:a16="http://schemas.microsoft.com/office/drawing/2014/main" id="{08E0257E-DB68-4734-C425-1E28BF4E80C2}"/>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0AAAC2AE-D73D-DA95-EF21-6B5C08C5FF32}"/>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018339564"/>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Quote Purple">
    <p:bg>
      <p:bgPr>
        <a:gradFill>
          <a:gsLst>
            <a:gs pos="80000">
              <a:schemeClr val="accent5"/>
            </a:gs>
            <a:gs pos="10000">
              <a:schemeClr val="accent6"/>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2926-2AE7-D1BC-E04C-BCAF22C865BD}"/>
              </a:ext>
            </a:extLst>
          </p:cNvPr>
          <p:cNvSpPr>
            <a:spLocks noGrp="1"/>
          </p:cNvSpPr>
          <p:nvPr>
            <p:ph type="title" hasCustomPrompt="1"/>
          </p:nvPr>
        </p:nvSpPr>
        <p:spPr>
          <a:xfrm>
            <a:off x="508000" y="1193800"/>
            <a:ext cx="11158483" cy="3361267"/>
          </a:xfrm>
        </p:spPr>
        <p:txBody>
          <a:bodyPr anchor="ctr"/>
          <a:lstStyle>
            <a:lvl1pPr algn="ctr">
              <a:defRPr sz="4400" b="0">
                <a:solidFill>
                  <a:schemeClr val="tx2"/>
                </a:solidFill>
              </a:defRPr>
            </a:lvl1pPr>
          </a:lstStyle>
          <a:p>
            <a:r>
              <a:rPr lang="en-US"/>
              <a:t>Click to edit master title style</a:t>
            </a:r>
          </a:p>
        </p:txBody>
      </p:sp>
      <p:sp>
        <p:nvSpPr>
          <p:cNvPr id="4" name="Text Placeholder 9">
            <a:extLst>
              <a:ext uri="{FF2B5EF4-FFF2-40B4-BE49-F238E27FC236}">
                <a16:creationId xmlns:a16="http://schemas.microsoft.com/office/drawing/2014/main" id="{AFB2C171-4FC2-AC32-2A55-24510EB88A6F}"/>
              </a:ext>
            </a:extLst>
          </p:cNvPr>
          <p:cNvSpPr>
            <a:spLocks noGrp="1"/>
          </p:cNvSpPr>
          <p:nvPr>
            <p:ph type="body" sz="quarter" idx="13" hasCustomPrompt="1"/>
          </p:nvPr>
        </p:nvSpPr>
        <p:spPr>
          <a:xfrm>
            <a:off x="508000" y="4859866"/>
            <a:ext cx="11176000" cy="1312333"/>
          </a:xfrm>
        </p:spPr>
        <p:txBody>
          <a:bodyPr>
            <a:normAutofit/>
          </a:bodyPr>
          <a:lstStyle>
            <a:lvl1pPr marL="0" indent="0" algn="ctr">
              <a:buNone/>
              <a:defRPr sz="2800">
                <a:solidFill>
                  <a:schemeClr val="tx2"/>
                </a:solidFill>
              </a:defRPr>
            </a:lvl1pPr>
            <a:lvl2pPr marL="12700" indent="0" algn="ctr">
              <a:buNone/>
              <a:tabLst/>
              <a:defRPr sz="2800"/>
            </a:lvl2pPr>
          </a:lstStyle>
          <a:p>
            <a:r>
              <a:rPr lang="en-US"/>
              <a:t>Quote attribution</a:t>
            </a:r>
          </a:p>
        </p:txBody>
      </p:sp>
      <p:sp>
        <p:nvSpPr>
          <p:cNvPr id="7" name="Footer Placeholder 4">
            <a:extLst>
              <a:ext uri="{FF2B5EF4-FFF2-40B4-BE49-F238E27FC236}">
                <a16:creationId xmlns:a16="http://schemas.microsoft.com/office/drawing/2014/main" id="{0D4AFB35-9A94-BD96-F0B4-851C1E67D3B4}"/>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8" name="Slide Number Placeholder 5">
            <a:extLst>
              <a:ext uri="{FF2B5EF4-FFF2-40B4-BE49-F238E27FC236}">
                <a16:creationId xmlns:a16="http://schemas.microsoft.com/office/drawing/2014/main" id="{593C0037-395A-EDB6-549F-673418151863}"/>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767128858"/>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Key Message with Frame Red">
    <p:bg>
      <p:bgPr>
        <a:solidFill>
          <a:schemeClr val="accent1"/>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D3918F6-7758-96C3-6049-DF9981098B8A}"/>
              </a:ext>
            </a:extLst>
          </p:cNvPr>
          <p:cNvSpPr>
            <a:spLocks noGrp="1" noChangeAspect="1"/>
          </p:cNvSpPr>
          <p:nvPr>
            <p:ph type="pic" sz="quarter" idx="13"/>
          </p:nvPr>
        </p:nvSpPr>
        <p:spPr>
          <a:xfrm>
            <a:off x="876000" y="949884"/>
            <a:ext cx="10440000" cy="4958231"/>
          </a:xfrm>
          <a:solidFill>
            <a:schemeClr val="accent3"/>
          </a:solid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11" name="Title 1">
            <a:extLst>
              <a:ext uri="{FF2B5EF4-FFF2-40B4-BE49-F238E27FC236}">
                <a16:creationId xmlns:a16="http://schemas.microsoft.com/office/drawing/2014/main" id="{5C55D162-8650-87D4-4E09-8A290A5905A5}"/>
              </a:ext>
            </a:extLst>
          </p:cNvPr>
          <p:cNvSpPr>
            <a:spLocks noGrp="1"/>
          </p:cNvSpPr>
          <p:nvPr>
            <p:ph type="title" hasCustomPrompt="1"/>
          </p:nvPr>
        </p:nvSpPr>
        <p:spPr>
          <a:xfrm>
            <a:off x="511175" y="4427524"/>
            <a:ext cx="10806399" cy="1655634"/>
          </a:xfrm>
        </p:spPr>
        <p:txBody>
          <a:bodyPr anchor="b"/>
          <a:lstStyle>
            <a:lvl1pPr>
              <a:defRPr sz="4800" b="0">
                <a:solidFill>
                  <a:schemeClr val="tx2"/>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B0807FCF-F898-6E9E-C2BC-29C21A68AB0F}"/>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4" name="Slide Number Placeholder 5">
            <a:extLst>
              <a:ext uri="{FF2B5EF4-FFF2-40B4-BE49-F238E27FC236}">
                <a16:creationId xmlns:a16="http://schemas.microsoft.com/office/drawing/2014/main" id="{9538863C-6D8B-D36E-6A04-89EB47205A9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663893093"/>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Key Message with Frame Blue">
    <p:bg>
      <p:bgPr>
        <a:solidFill>
          <a:schemeClr val="accent4"/>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D3918F6-7758-96C3-6049-DF9981098B8A}"/>
              </a:ext>
            </a:extLst>
          </p:cNvPr>
          <p:cNvSpPr>
            <a:spLocks noGrp="1" noChangeAspect="1"/>
          </p:cNvSpPr>
          <p:nvPr>
            <p:ph type="pic" sz="quarter" idx="13"/>
          </p:nvPr>
        </p:nvSpPr>
        <p:spPr>
          <a:xfrm>
            <a:off x="876000" y="949885"/>
            <a:ext cx="10440000" cy="4958230"/>
          </a:xfrm>
          <a:solidFill>
            <a:schemeClr val="accent1"/>
          </a:solid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5" name="Title 1">
            <a:extLst>
              <a:ext uri="{FF2B5EF4-FFF2-40B4-BE49-F238E27FC236}">
                <a16:creationId xmlns:a16="http://schemas.microsoft.com/office/drawing/2014/main" id="{E3055856-6370-84C2-554C-66F203DB9295}"/>
              </a:ext>
            </a:extLst>
          </p:cNvPr>
          <p:cNvSpPr>
            <a:spLocks noGrp="1"/>
          </p:cNvSpPr>
          <p:nvPr>
            <p:ph type="title" hasCustomPrompt="1"/>
          </p:nvPr>
        </p:nvSpPr>
        <p:spPr>
          <a:xfrm>
            <a:off x="511175" y="4429096"/>
            <a:ext cx="10806399" cy="1655634"/>
          </a:xfrm>
        </p:spPr>
        <p:txBody>
          <a:bodyPr anchor="b"/>
          <a:lstStyle>
            <a:lvl1pPr>
              <a:defRPr sz="4800" b="0">
                <a:solidFill>
                  <a:schemeClr val="tx2"/>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612FDAB-A0FA-DE04-E21C-F27772688836}"/>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4" name="Slide Number Placeholder 5">
            <a:extLst>
              <a:ext uri="{FF2B5EF4-FFF2-40B4-BE49-F238E27FC236}">
                <a16:creationId xmlns:a16="http://schemas.microsoft.com/office/drawing/2014/main" id="{1D15B849-3927-BEE0-B69A-7503C17B73A0}"/>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1871047288"/>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Key Message Frame Purple">
    <p:bg>
      <p:bgPr>
        <a:solidFill>
          <a:schemeClr val="accent6"/>
        </a:solidFill>
        <a:effectLst/>
      </p:bgPr>
    </p:bg>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5D0F1AA-79EE-E18D-1984-26EF7B795D44}"/>
              </a:ext>
            </a:extLst>
          </p:cNvPr>
          <p:cNvSpPr>
            <a:spLocks noGrp="1" noChangeAspect="1"/>
          </p:cNvSpPr>
          <p:nvPr>
            <p:ph type="pic" sz="quarter" idx="13"/>
          </p:nvPr>
        </p:nvSpPr>
        <p:spPr>
          <a:xfrm>
            <a:off x="876000" y="949885"/>
            <a:ext cx="10440000" cy="4958230"/>
          </a:xfrm>
          <a:solidFill>
            <a:schemeClr val="accent1"/>
          </a:solidFill>
        </p:spPr>
        <p:txBody>
          <a:bodyPr anchor="ctr">
            <a:normAutofit/>
          </a:bodyPr>
          <a:lstStyle>
            <a:lvl1pPr marL="0" indent="0" algn="ctr">
              <a:buNone/>
              <a:defRPr sz="1600" cap="none" baseline="0">
                <a:solidFill>
                  <a:schemeClr val="tx2"/>
                </a:solidFill>
              </a:defRPr>
            </a:lvl1pPr>
          </a:lstStyle>
          <a:p>
            <a:r>
              <a:rPr lang="en-US"/>
              <a:t>Click icon to add picture</a:t>
            </a:r>
            <a:endParaRPr lang="en-CA"/>
          </a:p>
        </p:txBody>
      </p:sp>
      <p:sp>
        <p:nvSpPr>
          <p:cNvPr id="6" name="Title 1">
            <a:extLst>
              <a:ext uri="{FF2B5EF4-FFF2-40B4-BE49-F238E27FC236}">
                <a16:creationId xmlns:a16="http://schemas.microsoft.com/office/drawing/2014/main" id="{6F8B2CEC-5073-4C93-AFD4-D4E325449A1B}"/>
              </a:ext>
            </a:extLst>
          </p:cNvPr>
          <p:cNvSpPr>
            <a:spLocks noGrp="1"/>
          </p:cNvSpPr>
          <p:nvPr>
            <p:ph type="title" hasCustomPrompt="1"/>
          </p:nvPr>
        </p:nvSpPr>
        <p:spPr>
          <a:xfrm>
            <a:off x="511175" y="4427524"/>
            <a:ext cx="10806399" cy="1655634"/>
          </a:xfrm>
        </p:spPr>
        <p:txBody>
          <a:bodyPr anchor="b"/>
          <a:lstStyle>
            <a:lvl1pPr>
              <a:defRPr sz="4800" b="0">
                <a:solidFill>
                  <a:schemeClr val="tx2"/>
                </a:solidFill>
                <a:effectLst/>
              </a:defRPr>
            </a:lvl1pPr>
          </a:lstStyle>
          <a:p>
            <a:r>
              <a:rPr lang="en-US"/>
              <a:t>CLICK TO EDIT MASTER TITLE STYLE</a:t>
            </a:r>
          </a:p>
        </p:txBody>
      </p:sp>
      <p:sp>
        <p:nvSpPr>
          <p:cNvPr id="3" name="Footer Placeholder 4">
            <a:extLst>
              <a:ext uri="{FF2B5EF4-FFF2-40B4-BE49-F238E27FC236}">
                <a16:creationId xmlns:a16="http://schemas.microsoft.com/office/drawing/2014/main" id="{7A12B14B-9AF6-B1AA-5A31-43B550C2C893}"/>
              </a:ext>
            </a:extLst>
          </p:cNvPr>
          <p:cNvSpPr>
            <a:spLocks noGrp="1"/>
          </p:cNvSpPr>
          <p:nvPr>
            <p:ph type="ftr" sz="quarter" idx="11"/>
          </p:nvPr>
        </p:nvSpPr>
        <p:spPr>
          <a:xfrm>
            <a:off x="508001" y="6381750"/>
            <a:ext cx="11054079" cy="287610"/>
          </a:xfrm>
        </p:spPr>
        <p:txBody>
          <a:bodyPr/>
          <a:lstStyle>
            <a:lvl1pPr>
              <a:defRPr>
                <a:solidFill>
                  <a:schemeClr val="tx2"/>
                </a:solidFill>
              </a:defRPr>
            </a:lvl1pPr>
          </a:lstStyle>
          <a:p>
            <a:endParaRPr lang="en-US"/>
          </a:p>
        </p:txBody>
      </p:sp>
      <p:sp>
        <p:nvSpPr>
          <p:cNvPr id="4" name="Slide Number Placeholder 5">
            <a:extLst>
              <a:ext uri="{FF2B5EF4-FFF2-40B4-BE49-F238E27FC236}">
                <a16:creationId xmlns:a16="http://schemas.microsoft.com/office/drawing/2014/main" id="{5CB8EB74-6B33-9DE9-613E-E24C965767F5}"/>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2"/>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226269819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1.xml"/><Relationship Id="rId21" Type="http://schemas.openxmlformats.org/officeDocument/2006/relationships/slideLayout" Target="../slideLayouts/slideLayout76.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63" Type="http://schemas.openxmlformats.org/officeDocument/2006/relationships/slideLayout" Target="../slideLayouts/slideLayout118.xml"/><Relationship Id="rId68" Type="http://schemas.openxmlformats.org/officeDocument/2006/relationships/slideLayout" Target="../slideLayouts/slideLayout123.xml"/><Relationship Id="rId84" Type="http://schemas.openxmlformats.org/officeDocument/2006/relationships/slideLayout" Target="../slideLayouts/slideLayout139.xml"/><Relationship Id="rId89" Type="http://schemas.openxmlformats.org/officeDocument/2006/relationships/slideLayout" Target="../slideLayouts/slideLayout144.xml"/><Relationship Id="rId16" Type="http://schemas.openxmlformats.org/officeDocument/2006/relationships/slideLayout" Target="../slideLayouts/slideLayout71.xml"/><Relationship Id="rId11" Type="http://schemas.openxmlformats.org/officeDocument/2006/relationships/slideLayout" Target="../slideLayouts/slideLayout66.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53" Type="http://schemas.openxmlformats.org/officeDocument/2006/relationships/slideLayout" Target="../slideLayouts/slideLayout108.xml"/><Relationship Id="rId58" Type="http://schemas.openxmlformats.org/officeDocument/2006/relationships/slideLayout" Target="../slideLayouts/slideLayout113.xml"/><Relationship Id="rId74" Type="http://schemas.openxmlformats.org/officeDocument/2006/relationships/slideLayout" Target="../slideLayouts/slideLayout129.xml"/><Relationship Id="rId79" Type="http://schemas.openxmlformats.org/officeDocument/2006/relationships/slideLayout" Target="../slideLayouts/slideLayout134.xml"/><Relationship Id="rId5" Type="http://schemas.openxmlformats.org/officeDocument/2006/relationships/slideLayout" Target="../slideLayouts/slideLayout60.xml"/><Relationship Id="rId90" Type="http://schemas.openxmlformats.org/officeDocument/2006/relationships/theme" Target="../theme/theme2.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slideLayout" Target="../slideLayouts/slideLayout111.xml"/><Relationship Id="rId64" Type="http://schemas.openxmlformats.org/officeDocument/2006/relationships/slideLayout" Target="../slideLayouts/slideLayout119.xml"/><Relationship Id="rId69" Type="http://schemas.openxmlformats.org/officeDocument/2006/relationships/slideLayout" Target="../slideLayouts/slideLayout124.xml"/><Relationship Id="rId77" Type="http://schemas.openxmlformats.org/officeDocument/2006/relationships/slideLayout" Target="../slideLayouts/slideLayout13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72" Type="http://schemas.openxmlformats.org/officeDocument/2006/relationships/slideLayout" Target="../slideLayouts/slideLayout127.xml"/><Relationship Id="rId80" Type="http://schemas.openxmlformats.org/officeDocument/2006/relationships/slideLayout" Target="../slideLayouts/slideLayout135.xml"/><Relationship Id="rId85" Type="http://schemas.openxmlformats.org/officeDocument/2006/relationships/slideLayout" Target="../slideLayouts/slideLayout140.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slideLayout" Target="../slideLayouts/slideLayout114.xml"/><Relationship Id="rId67" Type="http://schemas.openxmlformats.org/officeDocument/2006/relationships/slideLayout" Target="../slideLayouts/slideLayout122.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62" Type="http://schemas.openxmlformats.org/officeDocument/2006/relationships/slideLayout" Target="../slideLayouts/slideLayout117.xml"/><Relationship Id="rId70" Type="http://schemas.openxmlformats.org/officeDocument/2006/relationships/slideLayout" Target="../slideLayouts/slideLayout125.xml"/><Relationship Id="rId75" Type="http://schemas.openxmlformats.org/officeDocument/2006/relationships/slideLayout" Target="../slideLayouts/slideLayout130.xml"/><Relationship Id="rId83" Type="http://schemas.openxmlformats.org/officeDocument/2006/relationships/slideLayout" Target="../slideLayouts/slideLayout138.xml"/><Relationship Id="rId88" Type="http://schemas.openxmlformats.org/officeDocument/2006/relationships/slideLayout" Target="../slideLayouts/slideLayout14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slideLayout" Target="../slideLayouts/slideLayout112.xml"/><Relationship Id="rId10" Type="http://schemas.openxmlformats.org/officeDocument/2006/relationships/slideLayout" Target="../slideLayouts/slideLayout65.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60" Type="http://schemas.openxmlformats.org/officeDocument/2006/relationships/slideLayout" Target="../slideLayouts/slideLayout115.xml"/><Relationship Id="rId65" Type="http://schemas.openxmlformats.org/officeDocument/2006/relationships/slideLayout" Target="../slideLayouts/slideLayout120.xml"/><Relationship Id="rId73" Type="http://schemas.openxmlformats.org/officeDocument/2006/relationships/slideLayout" Target="../slideLayouts/slideLayout128.xml"/><Relationship Id="rId78" Type="http://schemas.openxmlformats.org/officeDocument/2006/relationships/slideLayout" Target="../slideLayouts/slideLayout133.xml"/><Relationship Id="rId81" Type="http://schemas.openxmlformats.org/officeDocument/2006/relationships/slideLayout" Target="../slideLayouts/slideLayout136.xml"/><Relationship Id="rId86" Type="http://schemas.openxmlformats.org/officeDocument/2006/relationships/slideLayout" Target="../slideLayouts/slideLayout141.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9" Type="http://schemas.openxmlformats.org/officeDocument/2006/relationships/slideLayout" Target="../slideLayouts/slideLayout94.xml"/><Relationship Id="rId34" Type="http://schemas.openxmlformats.org/officeDocument/2006/relationships/slideLayout" Target="../slideLayouts/slideLayout89.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6" Type="http://schemas.openxmlformats.org/officeDocument/2006/relationships/slideLayout" Target="../slideLayouts/slideLayout131.xml"/><Relationship Id="rId7" Type="http://schemas.openxmlformats.org/officeDocument/2006/relationships/slideLayout" Target="../slideLayouts/slideLayout62.xml"/><Relationship Id="rId71" Type="http://schemas.openxmlformats.org/officeDocument/2006/relationships/slideLayout" Target="../slideLayouts/slideLayout126.xml"/><Relationship Id="rId2" Type="http://schemas.openxmlformats.org/officeDocument/2006/relationships/slideLayout" Target="../slideLayouts/slideLayout57.xml"/><Relationship Id="rId29" Type="http://schemas.openxmlformats.org/officeDocument/2006/relationships/slideLayout" Target="../slideLayouts/slideLayout84.xml"/><Relationship Id="rId24" Type="http://schemas.openxmlformats.org/officeDocument/2006/relationships/slideLayout" Target="../slideLayouts/slideLayout79.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66" Type="http://schemas.openxmlformats.org/officeDocument/2006/relationships/slideLayout" Target="../slideLayouts/slideLayout121.xml"/><Relationship Id="rId87" Type="http://schemas.openxmlformats.org/officeDocument/2006/relationships/slideLayout" Target="../slideLayouts/slideLayout142.xml"/><Relationship Id="rId61" Type="http://schemas.openxmlformats.org/officeDocument/2006/relationships/slideLayout" Target="../slideLayouts/slideLayout116.xml"/><Relationship Id="rId82" Type="http://schemas.openxmlformats.org/officeDocument/2006/relationships/slideLayout" Target="../slideLayouts/slideLayout137.xml"/><Relationship Id="rId1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628016"/>
            <a:ext cx="11160126" cy="647700"/>
          </a:xfrm>
          <a:prstGeom prst="rect">
            <a:avLst/>
          </a:prstGeom>
        </p:spPr>
        <p:txBody>
          <a:bodyPr vert="horz" wrap="square" lIns="0" tIns="0" rIns="0" bIns="0" rtlCol="0" anchor="t">
            <a:noAutofit/>
          </a:bodyPr>
          <a:lstStyle/>
          <a:p>
            <a:r>
              <a:rPr lang="en-US"/>
              <a:t>Click to edit Parent title style</a:t>
            </a:r>
          </a:p>
        </p:txBody>
      </p:sp>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515938" y="1493520"/>
            <a:ext cx="11160126" cy="4672330"/>
          </a:xfrm>
          <a:prstGeom prst="rect">
            <a:avLst/>
          </a:prstGeom>
        </p:spPr>
        <p:txBody>
          <a:bodyPr vert="horz" lIns="0" tIns="0" rIns="0" bIns="0" rtlCol="0">
            <a:noAutofit/>
          </a:bodyPr>
          <a:lstStyle/>
          <a:p>
            <a:pPr lvl="0"/>
            <a:r>
              <a:rPr lang="en-US"/>
              <a:t>Click to edit Parent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a:t>Eighth</a:t>
            </a:r>
          </a:p>
          <a:p>
            <a:pPr lvl="8"/>
            <a:r>
              <a:rPr lang="en-US"/>
              <a:t>Ninth</a:t>
            </a: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515937" y="6396925"/>
            <a:ext cx="11029739" cy="118174"/>
          </a:xfrm>
          <a:prstGeom prst="rect">
            <a:avLst/>
          </a:prstGeom>
        </p:spPr>
        <p:txBody>
          <a:bodyPr vert="horz" wrap="square" lIns="0" tIns="0" rIns="0" bIns="0" rtlCol="0" anchor="b">
            <a:no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90000"/>
                  </a:schemeClr>
                </a:solidFill>
                <a:latin typeface="+mn-lt"/>
                <a:ea typeface="+mn-ea"/>
                <a:cs typeface="+mn-cs"/>
              </a:defRPr>
            </a:lvl1pPr>
          </a:lstStyle>
          <a:p>
            <a:endParaRPr lang="en-CA"/>
          </a:p>
        </p:txBody>
      </p:sp>
      <p:sp>
        <p:nvSpPr>
          <p:cNvPr id="98" name="TextBox 97"/>
          <p:cNvSpPr txBox="1"/>
          <p:nvPr userDrawn="1"/>
        </p:nvSpPr>
        <p:spPr>
          <a:xfrm>
            <a:off x="11676063" y="6371918"/>
            <a:ext cx="376236" cy="153055"/>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l" defTabSz="914400" rtl="0" eaLnBrk="1" latinLnBrk="0" hangingPunct="1">
              <a:lnSpc>
                <a:spcPct val="125000"/>
              </a:lnSpc>
            </a:pPr>
            <a:fld id="{B01BFD70-D99E-427C-A01B-19B2BB56A3C8}" type="slidenum">
              <a:rPr lang="en-US" sz="800" kern="1200" smtClean="0">
                <a:solidFill>
                  <a:schemeClr val="accent6">
                    <a:lumMod val="90000"/>
                  </a:schemeClr>
                </a:solidFill>
                <a:latin typeface="+mn-lt"/>
                <a:ea typeface="+mn-ea"/>
                <a:cs typeface="+mn-cs"/>
              </a:rPr>
              <a:pPr marL="0" lvl="0" algn="l" defTabSz="914400" rtl="0" eaLnBrk="1" latinLnBrk="0" hangingPunct="1">
                <a:lnSpc>
                  <a:spcPct val="125000"/>
                </a:lnSpc>
              </a:pPr>
              <a:t>‹#›</a:t>
            </a:fld>
            <a:endParaRPr lang="en-US" sz="800" kern="1200">
              <a:solidFill>
                <a:schemeClr val="accent6">
                  <a:lumMod val="90000"/>
                </a:schemeClr>
              </a:solidFill>
              <a:latin typeface="+mn-lt"/>
              <a:ea typeface="+mn-ea"/>
              <a:cs typeface="+mn-cs"/>
            </a:endParaRPr>
          </a:p>
        </p:txBody>
      </p:sp>
    </p:spTree>
    <p:extLst>
      <p:ext uri="{BB962C8B-B14F-4D97-AF65-F5344CB8AC3E}">
        <p14:creationId xmlns:p14="http://schemas.microsoft.com/office/powerpoint/2010/main" val="368843126"/>
      </p:ext>
    </p:extLst>
  </p:cSld>
  <p:clrMap bg1="dk1" tx1="lt1" bg2="dk2" tx2="lt2" accent1="accent1" accent2="accent2" accent3="accent3" accent4="accent4" accent5="accent5" accent6="accent6" hlink="hlink" folHlink="folHlink"/>
  <p:sldLayoutIdLst>
    <p:sldLayoutId id="2147484432" r:id="rId1"/>
    <p:sldLayoutId id="2147484604" r:id="rId2"/>
    <p:sldLayoutId id="2147484606" r:id="rId3"/>
    <p:sldLayoutId id="2147484475" r:id="rId4"/>
    <p:sldLayoutId id="2147484435" r:id="rId5"/>
    <p:sldLayoutId id="2147484473" r:id="rId6"/>
    <p:sldLayoutId id="2147484608" r:id="rId7"/>
    <p:sldLayoutId id="2147484386" r:id="rId8"/>
    <p:sldLayoutId id="2147484627" r:id="rId9"/>
    <p:sldLayoutId id="2147484439" r:id="rId10"/>
    <p:sldLayoutId id="2147484628" r:id="rId11"/>
    <p:sldLayoutId id="2147484441" r:id="rId12"/>
    <p:sldLayoutId id="2147484605" r:id="rId13"/>
    <p:sldLayoutId id="2147484607" r:id="rId14"/>
    <p:sldLayoutId id="2147484385" r:id="rId15"/>
    <p:sldLayoutId id="2147484629" r:id="rId16"/>
    <p:sldLayoutId id="2147484445" r:id="rId17"/>
    <p:sldLayoutId id="2147484367" r:id="rId18"/>
    <p:sldLayoutId id="2147484612" r:id="rId19"/>
    <p:sldLayoutId id="2147484613" r:id="rId20"/>
    <p:sldLayoutId id="2147484614" r:id="rId21"/>
    <p:sldLayoutId id="2147484621" r:id="rId22"/>
    <p:sldLayoutId id="2147484622" r:id="rId23"/>
    <p:sldLayoutId id="2147484623" r:id="rId24"/>
    <p:sldLayoutId id="2147484463" r:id="rId25"/>
    <p:sldLayoutId id="2147484362" r:id="rId26"/>
    <p:sldLayoutId id="2147484630" r:id="rId27"/>
    <p:sldLayoutId id="2147484631" r:id="rId28"/>
    <p:sldLayoutId id="2147483853" r:id="rId29"/>
    <p:sldLayoutId id="2147484483" r:id="rId30"/>
    <p:sldLayoutId id="2147484357" r:id="rId31"/>
    <p:sldLayoutId id="2147484609" r:id="rId32"/>
    <p:sldLayoutId id="2147484610" r:id="rId33"/>
    <p:sldLayoutId id="2147484611" r:id="rId34"/>
    <p:sldLayoutId id="2147484618" r:id="rId35"/>
    <p:sldLayoutId id="2147484619" r:id="rId36"/>
    <p:sldLayoutId id="2147484620" r:id="rId37"/>
    <p:sldLayoutId id="2147484500" r:id="rId38"/>
    <p:sldLayoutId id="2147484371" r:id="rId39"/>
    <p:sldLayoutId id="2147484634" r:id="rId40"/>
    <p:sldLayoutId id="2147484635" r:id="rId41"/>
    <p:sldLayoutId id="2147484373" r:id="rId42"/>
    <p:sldLayoutId id="2147484406" r:id="rId43"/>
    <p:sldLayoutId id="2147484358" r:id="rId44"/>
    <p:sldLayoutId id="2147484615" r:id="rId45"/>
    <p:sldLayoutId id="2147484616" r:id="rId46"/>
    <p:sldLayoutId id="2147484617" r:id="rId47"/>
    <p:sldLayoutId id="2147484624" r:id="rId48"/>
    <p:sldLayoutId id="2147484625" r:id="rId49"/>
    <p:sldLayoutId id="2147484626" r:id="rId50"/>
    <p:sldLayoutId id="2147484430" r:id="rId51"/>
    <p:sldLayoutId id="2147484372" r:id="rId52"/>
    <p:sldLayoutId id="2147484632" r:id="rId53"/>
    <p:sldLayoutId id="2147484633" r:id="rId54"/>
    <p:sldLayoutId id="2147484374"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4000"/>
        </a:lnSpc>
        <a:spcBef>
          <a:spcPct val="0"/>
        </a:spcBef>
        <a:buNone/>
        <a:defRPr sz="2800" kern="2000" spc="-5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200" kern="1200" baseline="0">
          <a:solidFill>
            <a:schemeClr val="tx2"/>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4" orient="horz" pos="391" userDrawn="1">
          <p15:clr>
            <a:srgbClr val="F26B43"/>
          </p15:clr>
        </p15:guide>
        <p15:guide id="6" pos="7355" userDrawn="1">
          <p15:clr>
            <a:srgbClr val="F26B43"/>
          </p15:clr>
        </p15:guide>
        <p15:guide id="10" orient="horz" pos="4020" userDrawn="1">
          <p15:clr>
            <a:srgbClr val="F26B43"/>
          </p15:clr>
        </p15:guide>
        <p15:guide id="11"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7A7BF-D5D1-0B4B-80C6-18963FA52BA3}"/>
              </a:ext>
            </a:extLst>
          </p:cNvPr>
          <p:cNvSpPr>
            <a:spLocks noGrp="1"/>
          </p:cNvSpPr>
          <p:nvPr>
            <p:ph type="ftr" sz="quarter" idx="3"/>
          </p:nvPr>
        </p:nvSpPr>
        <p:spPr>
          <a:xfrm>
            <a:off x="508001" y="6381750"/>
            <a:ext cx="11054079"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endParaRPr lang="en-US"/>
          </a:p>
        </p:txBody>
      </p:sp>
      <p:sp>
        <p:nvSpPr>
          <p:cNvPr id="2" name="Title Placeholder 1">
            <a:extLst>
              <a:ext uri="{FF2B5EF4-FFF2-40B4-BE49-F238E27FC236}">
                <a16:creationId xmlns:a16="http://schemas.microsoft.com/office/drawing/2014/main" id="{DF253D2C-6994-1A4B-B186-EB08A79B3DAA}"/>
              </a:ext>
            </a:extLst>
          </p:cNvPr>
          <p:cNvSpPr>
            <a:spLocks noGrp="1"/>
          </p:cNvSpPr>
          <p:nvPr>
            <p:ph type="title"/>
          </p:nvPr>
        </p:nvSpPr>
        <p:spPr>
          <a:xfrm>
            <a:off x="515380" y="333375"/>
            <a:ext cx="11161240" cy="647701"/>
          </a:xfrm>
          <a:prstGeom prst="rect">
            <a:avLst/>
          </a:prstGeom>
        </p:spPr>
        <p:txBody>
          <a:bodyPr vert="horz" lIns="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BCF22706-D16B-A443-80FC-CC2BD4601B31}"/>
              </a:ext>
            </a:extLst>
          </p:cNvPr>
          <p:cNvSpPr>
            <a:spLocks noGrp="1"/>
          </p:cNvSpPr>
          <p:nvPr>
            <p:ph type="body" idx="1"/>
          </p:nvPr>
        </p:nvSpPr>
        <p:spPr>
          <a:xfrm>
            <a:off x="515380" y="1196975"/>
            <a:ext cx="11161240" cy="4968875"/>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34ABA29-9870-8F4F-AA47-A88FCC3E1FCD}"/>
              </a:ext>
            </a:extLst>
          </p:cNvPr>
          <p:cNvSpPr>
            <a:spLocks noGrp="1"/>
          </p:cNvSpPr>
          <p:nvPr>
            <p:ph type="sldNum" sz="quarter" idx="4"/>
          </p:nvPr>
        </p:nvSpPr>
        <p:spPr>
          <a:xfrm>
            <a:off x="11696700" y="6389370"/>
            <a:ext cx="416560" cy="287610"/>
          </a:xfrm>
          <a:prstGeom prst="rect">
            <a:avLst/>
          </a:prstGeom>
        </p:spPr>
        <p:txBody>
          <a:bodyPr vert="horz" lIns="0" tIns="45720" rIns="91440" bIns="45720" rtlCol="0" anchor="ctr"/>
          <a:lstStyle>
            <a:lvl1pPr algn="l">
              <a:defRPr sz="700">
                <a:solidFill>
                  <a:schemeClr val="tx1">
                    <a:lumMod val="60000"/>
                    <a:lumOff val="40000"/>
                  </a:schemeClr>
                </a:solidFill>
                <a:latin typeface="Microsoft Sans Serif" panose="020B0604020202020204" pitchFamily="34" charset="0"/>
                <a:ea typeface="Microsoft GothicNeo" panose="02000300000000000000" pitchFamily="2" charset="-127"/>
                <a:cs typeface="Microsoft Sans Serif" panose="020B0604020202020204"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373289517"/>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 id="2147484524" r:id="rId16"/>
    <p:sldLayoutId id="2147484525" r:id="rId17"/>
    <p:sldLayoutId id="2147484526" r:id="rId18"/>
    <p:sldLayoutId id="2147484527" r:id="rId19"/>
    <p:sldLayoutId id="2147484528" r:id="rId20"/>
    <p:sldLayoutId id="2147484529" r:id="rId21"/>
    <p:sldLayoutId id="2147484530" r:id="rId22"/>
    <p:sldLayoutId id="2147484531" r:id="rId23"/>
    <p:sldLayoutId id="2147484532" r:id="rId24"/>
    <p:sldLayoutId id="2147484533" r:id="rId25"/>
    <p:sldLayoutId id="2147484534" r:id="rId26"/>
    <p:sldLayoutId id="2147484535" r:id="rId27"/>
    <p:sldLayoutId id="2147484536" r:id="rId28"/>
    <p:sldLayoutId id="2147484537" r:id="rId29"/>
    <p:sldLayoutId id="2147484538" r:id="rId30"/>
    <p:sldLayoutId id="2147484539" r:id="rId31"/>
    <p:sldLayoutId id="2147484540" r:id="rId32"/>
    <p:sldLayoutId id="2147484541" r:id="rId33"/>
    <p:sldLayoutId id="2147484542" r:id="rId34"/>
    <p:sldLayoutId id="2147484543" r:id="rId35"/>
    <p:sldLayoutId id="2147484544" r:id="rId36"/>
    <p:sldLayoutId id="2147484545" r:id="rId37"/>
    <p:sldLayoutId id="2147484546" r:id="rId38"/>
    <p:sldLayoutId id="2147484547" r:id="rId39"/>
    <p:sldLayoutId id="2147484548" r:id="rId40"/>
    <p:sldLayoutId id="2147484549" r:id="rId41"/>
    <p:sldLayoutId id="2147484550" r:id="rId42"/>
    <p:sldLayoutId id="2147484551" r:id="rId43"/>
    <p:sldLayoutId id="2147484552" r:id="rId44"/>
    <p:sldLayoutId id="2147484553" r:id="rId45"/>
    <p:sldLayoutId id="2147484554" r:id="rId46"/>
    <p:sldLayoutId id="2147484555" r:id="rId47"/>
    <p:sldLayoutId id="2147484556" r:id="rId48"/>
    <p:sldLayoutId id="2147484557" r:id="rId49"/>
    <p:sldLayoutId id="2147484558" r:id="rId50"/>
    <p:sldLayoutId id="2147484559" r:id="rId51"/>
    <p:sldLayoutId id="2147484560" r:id="rId52"/>
    <p:sldLayoutId id="2147484561" r:id="rId53"/>
    <p:sldLayoutId id="2147484562" r:id="rId54"/>
    <p:sldLayoutId id="2147484563" r:id="rId55"/>
    <p:sldLayoutId id="2147484564" r:id="rId56"/>
    <p:sldLayoutId id="2147484565" r:id="rId57"/>
    <p:sldLayoutId id="2147484566" r:id="rId58"/>
    <p:sldLayoutId id="2147484567" r:id="rId59"/>
    <p:sldLayoutId id="2147484568" r:id="rId60"/>
    <p:sldLayoutId id="2147484569" r:id="rId61"/>
    <p:sldLayoutId id="2147484570" r:id="rId62"/>
    <p:sldLayoutId id="2147484571" r:id="rId63"/>
    <p:sldLayoutId id="2147484572" r:id="rId64"/>
    <p:sldLayoutId id="2147484573" r:id="rId65"/>
    <p:sldLayoutId id="2147484574" r:id="rId66"/>
    <p:sldLayoutId id="2147484575" r:id="rId67"/>
    <p:sldLayoutId id="2147484576" r:id="rId68"/>
    <p:sldLayoutId id="2147484577" r:id="rId69"/>
    <p:sldLayoutId id="2147484578" r:id="rId70"/>
    <p:sldLayoutId id="2147484579" r:id="rId71"/>
    <p:sldLayoutId id="2147484580" r:id="rId72"/>
    <p:sldLayoutId id="2147484581" r:id="rId73"/>
    <p:sldLayoutId id="2147484582" r:id="rId74"/>
    <p:sldLayoutId id="2147484583" r:id="rId75"/>
    <p:sldLayoutId id="2147484584" r:id="rId76"/>
    <p:sldLayoutId id="2147484585" r:id="rId77"/>
    <p:sldLayoutId id="2147484586" r:id="rId78"/>
    <p:sldLayoutId id="2147484587" r:id="rId79"/>
    <p:sldLayoutId id="2147484588" r:id="rId80"/>
    <p:sldLayoutId id="2147484589" r:id="rId81"/>
    <p:sldLayoutId id="2147484590" r:id="rId82"/>
    <p:sldLayoutId id="2147484591" r:id="rId83"/>
    <p:sldLayoutId id="2147484592" r:id="rId84"/>
    <p:sldLayoutId id="2147484593" r:id="rId85"/>
    <p:sldLayoutId id="2147484594" r:id="rId86"/>
    <p:sldLayoutId id="2147484595" r:id="rId87"/>
    <p:sldLayoutId id="2147484596" r:id="rId88"/>
    <p:sldLayoutId id="2147484597" r:id="rId89"/>
  </p:sldLayoutIdLst>
  <p:hf hdr="0" ftr="0" dt="0"/>
  <p:txStyles>
    <p:titleStyle>
      <a:lvl1pPr algn="l" defTabSz="914400" rtl="0" eaLnBrk="1" latinLnBrk="0" hangingPunct="1">
        <a:lnSpc>
          <a:spcPct val="90000"/>
        </a:lnSpc>
        <a:spcBef>
          <a:spcPct val="0"/>
        </a:spcBef>
        <a:buNone/>
        <a:defRPr sz="2800" b="0" i="0" kern="1200" spc="-40" baseline="0">
          <a:solidFill>
            <a:schemeClr val="accent1"/>
          </a:solidFill>
          <a:latin typeface="+mj-lt"/>
          <a:ea typeface="Microsoft GothicNeo" panose="02000300000000000000" pitchFamily="2" charset="-127"/>
          <a:cs typeface="Microsoft Sans Serif" panose="020B0604020202020204" pitchFamily="34" charset="0"/>
        </a:defRPr>
      </a:lvl1pPr>
    </p:titleStyle>
    <p:bodyStyle>
      <a:lvl1pPr marL="228600" indent="-228600" algn="l" defTabSz="914400" rtl="0" eaLnBrk="1" latinLnBrk="0" hangingPunct="1">
        <a:lnSpc>
          <a:spcPct val="95000"/>
        </a:lnSpc>
        <a:spcBef>
          <a:spcPts val="1000"/>
        </a:spcBef>
        <a:buFont typeface="Arial" panose="020B0604020202020204" pitchFamily="34" charset="0"/>
        <a:buChar char="•"/>
        <a:defRPr sz="1400" b="0" i="0" kern="1200">
          <a:solidFill>
            <a:schemeClr val="tx1"/>
          </a:solidFill>
          <a:latin typeface="+mj-lt"/>
          <a:ea typeface="Microsoft GothicNeo" panose="02000300000000000000" pitchFamily="2" charset="-127"/>
          <a:cs typeface="Microsoft Sans Serif" panose="020B0604020202020204" pitchFamily="34" charset="0"/>
        </a:defRPr>
      </a:lvl1pPr>
      <a:lvl2pPr marL="492125" indent="-223838" algn="l" defTabSz="914400" rtl="0" eaLnBrk="1" latinLnBrk="0" hangingPunct="1">
        <a:lnSpc>
          <a:spcPct val="95000"/>
        </a:lnSpc>
        <a:spcBef>
          <a:spcPts val="500"/>
        </a:spcBef>
        <a:buFont typeface="Arial" panose="020B0604020202020204" pitchFamily="34" charset="0"/>
        <a:buChar char="•"/>
        <a:tabLst/>
        <a:defRPr sz="1200" b="0" i="0" kern="1200">
          <a:solidFill>
            <a:schemeClr val="tx1"/>
          </a:solidFill>
          <a:latin typeface="+mj-lt"/>
          <a:ea typeface="Microsoft GothicNeo" panose="02000300000000000000" pitchFamily="2" charset="-127"/>
          <a:cs typeface="Microsoft Sans Serif" panose="020B0604020202020204" pitchFamily="34" charset="0"/>
        </a:defRPr>
      </a:lvl2pPr>
      <a:lvl3pPr marL="715963" indent="-223838" algn="l" defTabSz="914400" rtl="0" eaLnBrk="1" latinLnBrk="0" hangingPunct="1">
        <a:lnSpc>
          <a:spcPct val="95000"/>
        </a:lnSpc>
        <a:spcBef>
          <a:spcPts val="500"/>
        </a:spcBef>
        <a:buFont typeface="Arial" panose="020B0604020202020204" pitchFamily="34" charset="0"/>
        <a:buChar char="•"/>
        <a:tabLst/>
        <a:defRPr sz="1100" b="0" i="0" kern="1200">
          <a:solidFill>
            <a:schemeClr val="tx1"/>
          </a:solidFill>
          <a:latin typeface="+mj-lt"/>
          <a:ea typeface="Microsoft GothicNeo" panose="02000300000000000000" pitchFamily="2" charset="-127"/>
          <a:cs typeface="Microsoft Sans Serif" panose="020B0604020202020204" pitchFamily="34" charset="0"/>
        </a:defRPr>
      </a:lvl3pPr>
      <a:lvl4pPr marL="985838" indent="-269875" algn="l" defTabSz="914400" rtl="0" eaLnBrk="1" latinLnBrk="0" hangingPunct="1">
        <a:lnSpc>
          <a:spcPct val="95000"/>
        </a:lnSpc>
        <a:spcBef>
          <a:spcPts val="500"/>
        </a:spcBef>
        <a:buFont typeface="Arial" panose="020B0604020202020204" pitchFamily="34" charset="0"/>
        <a:buChar char="•"/>
        <a:tabLst/>
        <a:defRPr sz="1100" b="0" i="0" kern="1200">
          <a:solidFill>
            <a:schemeClr val="tx1"/>
          </a:solidFill>
          <a:latin typeface="+mj-lt"/>
          <a:ea typeface="Microsoft GothicNeo" panose="02000300000000000000" pitchFamily="2" charset="-127"/>
          <a:cs typeface="Microsoft Sans Serif" panose="020B0604020202020204" pitchFamily="34" charset="0"/>
        </a:defRPr>
      </a:lvl4pPr>
      <a:lvl5pPr marL="1209675" indent="-223838" algn="l" defTabSz="914400" rtl="0" eaLnBrk="1" latinLnBrk="0" hangingPunct="1">
        <a:lnSpc>
          <a:spcPct val="95000"/>
        </a:lnSpc>
        <a:spcBef>
          <a:spcPts val="500"/>
        </a:spcBef>
        <a:buFont typeface="Arial" panose="020B0604020202020204" pitchFamily="34" charset="0"/>
        <a:buChar char="•"/>
        <a:tabLst/>
        <a:defRPr sz="1100" b="0" i="0" kern="1200">
          <a:solidFill>
            <a:schemeClr val="tx1"/>
          </a:solidFill>
          <a:latin typeface="+mj-lt"/>
          <a:ea typeface="Microsoft GothicNeo" panose="02000300000000000000" pitchFamily="2" charset="-127"/>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orient="horz" pos="616">
          <p15:clr>
            <a:srgbClr val="F26B43"/>
          </p15:clr>
        </p15:guide>
        <p15:guide id="3" pos="7360">
          <p15:clr>
            <a:srgbClr val="F26B43"/>
          </p15:clr>
        </p15:guide>
        <p15:guide id="4" orient="horz" pos="752">
          <p15:clr>
            <a:srgbClr val="F26B43"/>
          </p15:clr>
        </p15:guide>
        <p15:guide id="5" orient="horz" pos="3884">
          <p15:clr>
            <a:srgbClr val="F26B43"/>
          </p15:clr>
        </p15:guide>
        <p15:guide id="6" orient="horz" pos="4020">
          <p15:clr>
            <a:srgbClr val="F26B43"/>
          </p15:clr>
        </p15:guide>
        <p15:guide id="7" pos="3840">
          <p15:clr>
            <a:srgbClr val="F26B43"/>
          </p15:clr>
        </p15:guide>
        <p15:guide id="8" orient="horz" pos="2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haasn.dev/posts/2016-12-25-falsehoods-programmers-believe-about-%5bvideo-stuff%5d.html"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https://www.youtube.com/watch?v=cRSO3RtUOO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ore.kernel.org/virtio-comment/20240605074239.124473-1-alexander.gordeev@opensynergy.com/"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s://lore.kernel.org/virtio-comment/20240605074239.124473-1-alexander.gordeev@opensynergy.com/"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5800-8283-9139-3329-F3FAF2342FB9}"/>
              </a:ext>
            </a:extLst>
          </p:cNvPr>
          <p:cNvSpPr>
            <a:spLocks noGrp="1"/>
          </p:cNvSpPr>
          <p:nvPr>
            <p:ph type="title"/>
          </p:nvPr>
        </p:nvSpPr>
        <p:spPr/>
        <p:txBody>
          <a:bodyPr/>
          <a:lstStyle/>
          <a:p>
            <a:r>
              <a:rPr lang="en-US" dirty="0"/>
              <a:t>Unwrapping</a:t>
            </a:r>
            <a:br>
              <a:rPr lang="en-US" dirty="0"/>
            </a:br>
            <a:r>
              <a:rPr lang="en-US" dirty="0" err="1"/>
              <a:t>virtio</a:t>
            </a:r>
            <a:r>
              <a:rPr lang="en-US" dirty="0"/>
              <a:t>-video</a:t>
            </a:r>
          </a:p>
        </p:txBody>
      </p:sp>
      <p:sp>
        <p:nvSpPr>
          <p:cNvPr id="3" name="Text Placeholder 2">
            <a:extLst>
              <a:ext uri="{FF2B5EF4-FFF2-40B4-BE49-F238E27FC236}">
                <a16:creationId xmlns:a16="http://schemas.microsoft.com/office/drawing/2014/main" id="{14CD2C5E-60EC-724E-8D10-E14E4EA7A425}"/>
              </a:ext>
            </a:extLst>
          </p:cNvPr>
          <p:cNvSpPr>
            <a:spLocks noGrp="1"/>
          </p:cNvSpPr>
          <p:nvPr>
            <p:ph type="body" sz="quarter" idx="13"/>
          </p:nvPr>
        </p:nvSpPr>
        <p:spPr/>
        <p:txBody>
          <a:bodyPr/>
          <a:lstStyle/>
          <a:p>
            <a:r>
              <a:rPr lang="en-US" dirty="0"/>
              <a:t>Senior Engineer, Arriver Software GmbH</a:t>
            </a:r>
          </a:p>
        </p:txBody>
      </p:sp>
      <p:sp>
        <p:nvSpPr>
          <p:cNvPr id="4" name="Text Placeholder 3">
            <a:extLst>
              <a:ext uri="{FF2B5EF4-FFF2-40B4-BE49-F238E27FC236}">
                <a16:creationId xmlns:a16="http://schemas.microsoft.com/office/drawing/2014/main" id="{682C75E8-3D3E-C770-FFD2-A1B94F25B20A}"/>
              </a:ext>
            </a:extLst>
          </p:cNvPr>
          <p:cNvSpPr>
            <a:spLocks noGrp="1"/>
          </p:cNvSpPr>
          <p:nvPr>
            <p:ph type="body" sz="quarter" idx="10"/>
          </p:nvPr>
        </p:nvSpPr>
        <p:spPr/>
        <p:txBody>
          <a:bodyPr/>
          <a:lstStyle/>
          <a:p>
            <a:r>
              <a:rPr lang="en-US" dirty="0"/>
              <a:t>Alexander Gordeev</a:t>
            </a:r>
          </a:p>
        </p:txBody>
      </p:sp>
      <p:sp>
        <p:nvSpPr>
          <p:cNvPr id="5" name="Text Placeholder 4">
            <a:extLst>
              <a:ext uri="{FF2B5EF4-FFF2-40B4-BE49-F238E27FC236}">
                <a16:creationId xmlns:a16="http://schemas.microsoft.com/office/drawing/2014/main" id="{86753B80-2B4C-F053-077C-B4C5A796AA0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576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6C56-C512-8CA2-10C3-8FD3D0BB249B}"/>
              </a:ext>
            </a:extLst>
          </p:cNvPr>
          <p:cNvSpPr>
            <a:spLocks noGrp="1"/>
          </p:cNvSpPr>
          <p:nvPr>
            <p:ph type="title"/>
          </p:nvPr>
        </p:nvSpPr>
        <p:spPr/>
        <p:txBody>
          <a:bodyPr/>
          <a:lstStyle/>
          <a:p>
            <a:r>
              <a:rPr lang="en-US" dirty="0"/>
              <a:t>Multiple streams</a:t>
            </a:r>
          </a:p>
        </p:txBody>
      </p:sp>
      <p:sp>
        <p:nvSpPr>
          <p:cNvPr id="3" name="Footer Placeholder 2">
            <a:extLst>
              <a:ext uri="{FF2B5EF4-FFF2-40B4-BE49-F238E27FC236}">
                <a16:creationId xmlns:a16="http://schemas.microsoft.com/office/drawing/2014/main" id="{16243675-953F-ADEB-A197-6CA7FDD3D8B2}"/>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E147F9CC-F6A8-E5A8-F75C-D3DD8F9C93D4}"/>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1C022433-24BC-6CED-E3B1-4BDEE665741C}"/>
              </a:ext>
            </a:extLst>
          </p:cNvPr>
          <p:cNvSpPr>
            <a:spLocks noGrp="1"/>
          </p:cNvSpPr>
          <p:nvPr>
            <p:ph idx="13"/>
          </p:nvPr>
        </p:nvSpPr>
        <p:spPr/>
        <p:txBody>
          <a:bodyPr/>
          <a:lstStyle/>
          <a:p>
            <a:r>
              <a:rPr lang="en-US" dirty="0"/>
              <a:t>Zero copy</a:t>
            </a:r>
          </a:p>
          <a:p>
            <a:r>
              <a:rPr lang="en-US" dirty="0"/>
              <a:t>Two “video” queues: input and output</a:t>
            </a:r>
          </a:p>
          <a:p>
            <a:r>
              <a:rPr lang="en-US" dirty="0"/>
              <a:t>Sometimes 2 or more output queues with e.g. different resolutions</a:t>
            </a:r>
          </a:p>
        </p:txBody>
      </p:sp>
      <p:sp>
        <p:nvSpPr>
          <p:cNvPr id="8" name="Text Placeholder 7">
            <a:extLst>
              <a:ext uri="{FF2B5EF4-FFF2-40B4-BE49-F238E27FC236}">
                <a16:creationId xmlns:a16="http://schemas.microsoft.com/office/drawing/2014/main" id="{03EAE08F-E1C6-F1A4-6D7E-83410C01B204}"/>
              </a:ext>
            </a:extLst>
          </p:cNvPr>
          <p:cNvSpPr>
            <a:spLocks noGrp="1"/>
          </p:cNvSpPr>
          <p:nvPr>
            <p:ph type="body" sz="quarter" idx="14"/>
          </p:nvPr>
        </p:nvSpPr>
        <p:spPr/>
        <p:txBody>
          <a:bodyPr/>
          <a:lstStyle/>
          <a:p>
            <a:endParaRPr lang="en-US"/>
          </a:p>
        </p:txBody>
      </p:sp>
      <p:grpSp>
        <p:nvGrpSpPr>
          <p:cNvPr id="4" name="Group 3">
            <a:extLst>
              <a:ext uri="{FF2B5EF4-FFF2-40B4-BE49-F238E27FC236}">
                <a16:creationId xmlns:a16="http://schemas.microsoft.com/office/drawing/2014/main" id="{5DD40383-6E7E-0D2C-625C-A21F34E084B2}"/>
              </a:ext>
            </a:extLst>
          </p:cNvPr>
          <p:cNvGrpSpPr/>
          <p:nvPr/>
        </p:nvGrpSpPr>
        <p:grpSpPr>
          <a:xfrm>
            <a:off x="599613" y="1406865"/>
            <a:ext cx="3225628" cy="4414770"/>
            <a:chOff x="536858" y="1406865"/>
            <a:chExt cx="3225628" cy="4414770"/>
          </a:xfrm>
        </p:grpSpPr>
        <p:sp>
          <p:nvSpPr>
            <p:cNvPr id="13" name="Rectangle: Rounded Corners 12">
              <a:extLst>
                <a:ext uri="{FF2B5EF4-FFF2-40B4-BE49-F238E27FC236}">
                  <a16:creationId xmlns:a16="http://schemas.microsoft.com/office/drawing/2014/main" id="{5A716E47-7232-41D0-368E-58A430074123}"/>
                </a:ext>
              </a:extLst>
            </p:cNvPr>
            <p:cNvSpPr/>
            <p:nvPr/>
          </p:nvSpPr>
          <p:spPr>
            <a:xfrm>
              <a:off x="1006255"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4" name="Rectangle: Rounded Corners 13">
              <a:extLst>
                <a:ext uri="{FF2B5EF4-FFF2-40B4-BE49-F238E27FC236}">
                  <a16:creationId xmlns:a16="http://schemas.microsoft.com/office/drawing/2014/main" id="{26D1142B-027A-4244-BCE6-B90572A0115A}"/>
                </a:ext>
              </a:extLst>
            </p:cNvPr>
            <p:cNvSpPr/>
            <p:nvPr/>
          </p:nvSpPr>
          <p:spPr>
            <a:xfrm>
              <a:off x="1006255"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5" name="Rectangle: Rounded Corners 14">
              <a:extLst>
                <a:ext uri="{FF2B5EF4-FFF2-40B4-BE49-F238E27FC236}">
                  <a16:creationId xmlns:a16="http://schemas.microsoft.com/office/drawing/2014/main" id="{7FBB9517-5281-806A-60A4-8A2D1EA27207}"/>
                </a:ext>
              </a:extLst>
            </p:cNvPr>
            <p:cNvSpPr/>
            <p:nvPr/>
          </p:nvSpPr>
          <p:spPr>
            <a:xfrm>
              <a:off x="1006255"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3" name="Group 62">
              <a:extLst>
                <a:ext uri="{FF2B5EF4-FFF2-40B4-BE49-F238E27FC236}">
                  <a16:creationId xmlns:a16="http://schemas.microsoft.com/office/drawing/2014/main" id="{D01F4C92-0C8C-1B85-ACF6-E56AEAC7FBDC}"/>
                </a:ext>
              </a:extLst>
            </p:cNvPr>
            <p:cNvGrpSpPr/>
            <p:nvPr/>
          </p:nvGrpSpPr>
          <p:grpSpPr>
            <a:xfrm>
              <a:off x="1006255" y="1714298"/>
              <a:ext cx="448573" cy="465826"/>
              <a:chOff x="2769083" y="1714298"/>
              <a:chExt cx="448573" cy="465826"/>
            </a:xfrm>
          </p:grpSpPr>
          <p:sp>
            <p:nvSpPr>
              <p:cNvPr id="9" name="Rectangle: Rounded Corners 8">
                <a:extLst>
                  <a:ext uri="{FF2B5EF4-FFF2-40B4-BE49-F238E27FC236}">
                    <a16:creationId xmlns:a16="http://schemas.microsoft.com/office/drawing/2014/main" id="{2F96EE43-568A-7CE2-627A-6A411292EA87}"/>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8" name="Rectangle: Rounded Corners 17">
                <a:extLst>
                  <a:ext uri="{FF2B5EF4-FFF2-40B4-BE49-F238E27FC236}">
                    <a16:creationId xmlns:a16="http://schemas.microsoft.com/office/drawing/2014/main" id="{E7CF6BD4-875E-D5D3-523C-0CAD0FD5800B}"/>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2" name="Group 61">
              <a:extLst>
                <a:ext uri="{FF2B5EF4-FFF2-40B4-BE49-F238E27FC236}">
                  <a16:creationId xmlns:a16="http://schemas.microsoft.com/office/drawing/2014/main" id="{D289CC9E-C91C-5AAB-B7DF-415B49BCD9ED}"/>
                </a:ext>
              </a:extLst>
            </p:cNvPr>
            <p:cNvGrpSpPr/>
            <p:nvPr/>
          </p:nvGrpSpPr>
          <p:grpSpPr>
            <a:xfrm>
              <a:off x="1006255" y="2269257"/>
              <a:ext cx="448573" cy="465826"/>
              <a:chOff x="2766209" y="2263514"/>
              <a:chExt cx="448573" cy="465826"/>
            </a:xfrm>
          </p:grpSpPr>
          <p:sp>
            <p:nvSpPr>
              <p:cNvPr id="10" name="Rectangle: Rounded Corners 9">
                <a:extLst>
                  <a:ext uri="{FF2B5EF4-FFF2-40B4-BE49-F238E27FC236}">
                    <a16:creationId xmlns:a16="http://schemas.microsoft.com/office/drawing/2014/main" id="{F63FBC20-7D56-A79A-5527-2282F8048895}"/>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9" name="Rectangle: Rounded Corners 18">
                <a:extLst>
                  <a:ext uri="{FF2B5EF4-FFF2-40B4-BE49-F238E27FC236}">
                    <a16:creationId xmlns:a16="http://schemas.microsoft.com/office/drawing/2014/main" id="{3E446F2C-89C8-87F9-72CA-E53C4715BB80}"/>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1" name="Group 60">
              <a:extLst>
                <a:ext uri="{FF2B5EF4-FFF2-40B4-BE49-F238E27FC236}">
                  <a16:creationId xmlns:a16="http://schemas.microsoft.com/office/drawing/2014/main" id="{EE963C07-ACBD-F16E-D668-BBB2D4E30822}"/>
                </a:ext>
              </a:extLst>
            </p:cNvPr>
            <p:cNvGrpSpPr/>
            <p:nvPr/>
          </p:nvGrpSpPr>
          <p:grpSpPr>
            <a:xfrm>
              <a:off x="1006255" y="2824216"/>
              <a:ext cx="448573" cy="465826"/>
              <a:chOff x="2766213" y="2824216"/>
              <a:chExt cx="448573" cy="465826"/>
            </a:xfrm>
          </p:grpSpPr>
          <p:sp>
            <p:nvSpPr>
              <p:cNvPr id="11" name="Rectangle: Rounded Corners 10">
                <a:extLst>
                  <a:ext uri="{FF2B5EF4-FFF2-40B4-BE49-F238E27FC236}">
                    <a16:creationId xmlns:a16="http://schemas.microsoft.com/office/drawing/2014/main" id="{EC7AFBB1-C899-65AF-E993-B3D6448F79B8}"/>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0" name="Rectangle: Rounded Corners 19">
                <a:extLst>
                  <a:ext uri="{FF2B5EF4-FFF2-40B4-BE49-F238E27FC236}">
                    <a16:creationId xmlns:a16="http://schemas.microsoft.com/office/drawing/2014/main" id="{F0B02244-207B-4962-6F31-0CE4E376FE8E}"/>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23" name="Hexagon 22">
              <a:extLst>
                <a:ext uri="{FF2B5EF4-FFF2-40B4-BE49-F238E27FC236}">
                  <a16:creationId xmlns:a16="http://schemas.microsoft.com/office/drawing/2014/main" id="{4861983A-E6EF-291F-F802-A3B2D54A935C}"/>
                </a:ext>
              </a:extLst>
            </p:cNvPr>
            <p:cNvSpPr/>
            <p:nvPr/>
          </p:nvSpPr>
          <p:spPr>
            <a:xfrm>
              <a:off x="2695828"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4" name="Hexagon 23">
              <a:extLst>
                <a:ext uri="{FF2B5EF4-FFF2-40B4-BE49-F238E27FC236}">
                  <a16:creationId xmlns:a16="http://schemas.microsoft.com/office/drawing/2014/main" id="{2DB1A5CE-45F1-68A9-D488-3E3C3EC526E2}"/>
                </a:ext>
              </a:extLst>
            </p:cNvPr>
            <p:cNvSpPr/>
            <p:nvPr/>
          </p:nvSpPr>
          <p:spPr>
            <a:xfrm>
              <a:off x="2695828"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5" name="Hexagon 24">
              <a:extLst>
                <a:ext uri="{FF2B5EF4-FFF2-40B4-BE49-F238E27FC236}">
                  <a16:creationId xmlns:a16="http://schemas.microsoft.com/office/drawing/2014/main" id="{6265447B-1E6A-B031-5718-0460130C52F1}"/>
                </a:ext>
              </a:extLst>
            </p:cNvPr>
            <p:cNvSpPr/>
            <p:nvPr/>
          </p:nvSpPr>
          <p:spPr>
            <a:xfrm>
              <a:off x="2695828"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6" name="Group 65">
              <a:extLst>
                <a:ext uri="{FF2B5EF4-FFF2-40B4-BE49-F238E27FC236}">
                  <a16:creationId xmlns:a16="http://schemas.microsoft.com/office/drawing/2014/main" id="{66E084B3-9B41-BF24-4016-8AD6745CB6A0}"/>
                </a:ext>
              </a:extLst>
            </p:cNvPr>
            <p:cNvGrpSpPr/>
            <p:nvPr/>
          </p:nvGrpSpPr>
          <p:grpSpPr>
            <a:xfrm>
              <a:off x="2695828" y="3941092"/>
              <a:ext cx="580841" cy="465826"/>
              <a:chOff x="4704264" y="3932726"/>
              <a:chExt cx="580841" cy="465826"/>
            </a:xfrm>
          </p:grpSpPr>
          <p:sp>
            <p:nvSpPr>
              <p:cNvPr id="26" name="Hexagon 25">
                <a:extLst>
                  <a:ext uri="{FF2B5EF4-FFF2-40B4-BE49-F238E27FC236}">
                    <a16:creationId xmlns:a16="http://schemas.microsoft.com/office/drawing/2014/main" id="{2C43E3AC-6E4A-7CB6-5A30-C6E4E3802DDA}"/>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0" name="Hexagon 29">
                <a:extLst>
                  <a:ext uri="{FF2B5EF4-FFF2-40B4-BE49-F238E27FC236}">
                    <a16:creationId xmlns:a16="http://schemas.microsoft.com/office/drawing/2014/main" id="{795C3792-9661-45E0-8839-0A2DD921586E}"/>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5" name="Group 64">
              <a:extLst>
                <a:ext uri="{FF2B5EF4-FFF2-40B4-BE49-F238E27FC236}">
                  <a16:creationId xmlns:a16="http://schemas.microsoft.com/office/drawing/2014/main" id="{817B5367-ABB5-5CEB-6CDC-2EC7A1B183A5}"/>
                </a:ext>
              </a:extLst>
            </p:cNvPr>
            <p:cNvGrpSpPr/>
            <p:nvPr/>
          </p:nvGrpSpPr>
          <p:grpSpPr>
            <a:xfrm>
              <a:off x="2695828" y="4496051"/>
              <a:ext cx="580841" cy="465826"/>
              <a:chOff x="4704265" y="4467562"/>
              <a:chExt cx="580841" cy="465826"/>
            </a:xfrm>
          </p:grpSpPr>
          <p:sp>
            <p:nvSpPr>
              <p:cNvPr id="27" name="Hexagon 26">
                <a:extLst>
                  <a:ext uri="{FF2B5EF4-FFF2-40B4-BE49-F238E27FC236}">
                    <a16:creationId xmlns:a16="http://schemas.microsoft.com/office/drawing/2014/main" id="{910881DC-7185-BC50-DDF8-882C08321DAE}"/>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1" name="Hexagon 30">
                <a:extLst>
                  <a:ext uri="{FF2B5EF4-FFF2-40B4-BE49-F238E27FC236}">
                    <a16:creationId xmlns:a16="http://schemas.microsoft.com/office/drawing/2014/main" id="{EFFA53CB-E5C0-6E64-D59E-4066DC93C595}"/>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4" name="Group 63">
              <a:extLst>
                <a:ext uri="{FF2B5EF4-FFF2-40B4-BE49-F238E27FC236}">
                  <a16:creationId xmlns:a16="http://schemas.microsoft.com/office/drawing/2014/main" id="{330A6C40-4E58-CEF6-9505-48995D63DD95}"/>
                </a:ext>
              </a:extLst>
            </p:cNvPr>
            <p:cNvGrpSpPr/>
            <p:nvPr/>
          </p:nvGrpSpPr>
          <p:grpSpPr>
            <a:xfrm>
              <a:off x="2695828" y="5051010"/>
              <a:ext cx="580841" cy="465826"/>
              <a:chOff x="4704263" y="5002392"/>
              <a:chExt cx="580841" cy="465826"/>
            </a:xfrm>
          </p:grpSpPr>
          <p:sp>
            <p:nvSpPr>
              <p:cNvPr id="28" name="Hexagon 27">
                <a:extLst>
                  <a:ext uri="{FF2B5EF4-FFF2-40B4-BE49-F238E27FC236}">
                    <a16:creationId xmlns:a16="http://schemas.microsoft.com/office/drawing/2014/main" id="{76FE30CF-2AA0-C08D-C56D-ED30EDEDC780}"/>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2" name="Hexagon 31">
                <a:extLst>
                  <a:ext uri="{FF2B5EF4-FFF2-40B4-BE49-F238E27FC236}">
                    <a16:creationId xmlns:a16="http://schemas.microsoft.com/office/drawing/2014/main" id="{A731A95A-E3CC-F4D9-07A6-EA1CADD57DB4}"/>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33" name="TextBox 32">
              <a:extLst>
                <a:ext uri="{FF2B5EF4-FFF2-40B4-BE49-F238E27FC236}">
                  <a16:creationId xmlns:a16="http://schemas.microsoft.com/office/drawing/2014/main" id="{A8BA3F17-5A37-3A6D-FF5D-4F474288DB03}"/>
                </a:ext>
              </a:extLst>
            </p:cNvPr>
            <p:cNvSpPr txBox="1"/>
            <p:nvPr/>
          </p:nvSpPr>
          <p:spPr>
            <a:xfrm>
              <a:off x="536858" y="1406865"/>
              <a:ext cx="138736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resources</a:t>
              </a:r>
            </a:p>
          </p:txBody>
        </p:sp>
        <p:sp>
          <p:nvSpPr>
            <p:cNvPr id="34" name="TextBox 33">
              <a:extLst>
                <a:ext uri="{FF2B5EF4-FFF2-40B4-BE49-F238E27FC236}">
                  <a16:creationId xmlns:a16="http://schemas.microsoft.com/office/drawing/2014/main" id="{1C1FAFCD-FBF0-F780-E86E-6BEC55856643}"/>
                </a:ext>
              </a:extLst>
            </p:cNvPr>
            <p:cNvSpPr txBox="1"/>
            <p:nvPr/>
          </p:nvSpPr>
          <p:spPr>
            <a:xfrm>
              <a:off x="2210010" y="1406865"/>
              <a:ext cx="155247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resources</a:t>
              </a:r>
            </a:p>
          </p:txBody>
        </p:sp>
        <p:cxnSp>
          <p:nvCxnSpPr>
            <p:cNvPr id="35" name="Straight Arrow Connector 34">
              <a:extLst>
                <a:ext uri="{FF2B5EF4-FFF2-40B4-BE49-F238E27FC236}">
                  <a16:creationId xmlns:a16="http://schemas.microsoft.com/office/drawing/2014/main" id="{7A69DA2E-3ACC-DCCB-F92E-C957792BE035}"/>
                </a:ext>
              </a:extLst>
            </p:cNvPr>
            <p:cNvCxnSpPr/>
            <p:nvPr/>
          </p:nvCxnSpPr>
          <p:spPr>
            <a:xfrm>
              <a:off x="779096"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43E4256-FAC0-FAD4-8700-6D1F62FDB3DE}"/>
                </a:ext>
              </a:extLst>
            </p:cNvPr>
            <p:cNvCxnSpPr/>
            <p:nvPr/>
          </p:nvCxnSpPr>
          <p:spPr>
            <a:xfrm>
              <a:off x="3434839"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17" name="Explosion: 8 Points 16">
              <a:extLst>
                <a:ext uri="{FF2B5EF4-FFF2-40B4-BE49-F238E27FC236}">
                  <a16:creationId xmlns:a16="http://schemas.microsoft.com/office/drawing/2014/main" id="{A6411703-27C2-D311-F738-56C3549868EF}"/>
                </a:ext>
              </a:extLst>
            </p:cNvPr>
            <p:cNvSpPr/>
            <p:nvPr/>
          </p:nvSpPr>
          <p:spPr>
            <a:xfrm>
              <a:off x="1843857"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57" name="Straight Arrow Connector 56">
              <a:extLst>
                <a:ext uri="{FF2B5EF4-FFF2-40B4-BE49-F238E27FC236}">
                  <a16:creationId xmlns:a16="http://schemas.microsoft.com/office/drawing/2014/main" id="{B00358E4-B688-9183-B864-BD929F86C210}"/>
                </a:ext>
              </a:extLst>
            </p:cNvPr>
            <p:cNvCxnSpPr>
              <a:cxnSpLocks/>
              <a:stCxn id="11" idx="2"/>
            </p:cNvCxnSpPr>
            <p:nvPr/>
          </p:nvCxnSpPr>
          <p:spPr>
            <a:xfrm>
              <a:off x="1230542" y="3290042"/>
              <a:ext cx="594609" cy="201722"/>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3C43C18-F56A-517F-8FCE-C3D08EC63C75}"/>
                </a:ext>
              </a:extLst>
            </p:cNvPr>
            <p:cNvCxnSpPr>
              <a:cxnSpLocks/>
              <a:endCxn id="13" idx="0"/>
            </p:cNvCxnSpPr>
            <p:nvPr/>
          </p:nvCxnSpPr>
          <p:spPr>
            <a:xfrm flipH="1">
              <a:off x="1230542" y="3725282"/>
              <a:ext cx="594609" cy="21581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D2DC262-4118-C9C5-E16C-3398A4310EBD}"/>
                </a:ext>
              </a:extLst>
            </p:cNvPr>
            <p:cNvCxnSpPr>
              <a:cxnSpLocks/>
              <a:stCxn id="17" idx="3"/>
              <a:endCxn id="26" idx="4"/>
            </p:cNvCxnSpPr>
            <p:nvPr/>
          </p:nvCxnSpPr>
          <p:spPr>
            <a:xfrm>
              <a:off x="2306799" y="3668157"/>
              <a:ext cx="5054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1F32B16-8F3D-B7F5-2471-F923F886A66B}"/>
                </a:ext>
              </a:extLst>
            </p:cNvPr>
            <p:cNvCxnSpPr>
              <a:cxnSpLocks/>
              <a:stCxn id="23" idx="2"/>
            </p:cNvCxnSpPr>
            <p:nvPr/>
          </p:nvCxnSpPr>
          <p:spPr>
            <a:xfrm flipH="1">
              <a:off x="2276596" y="3290042"/>
              <a:ext cx="535689"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505AE4D-32B2-E01E-492E-B47D67289AB9}"/>
                </a:ext>
              </a:extLst>
            </p:cNvPr>
            <p:cNvSpPr txBox="1"/>
            <p:nvPr/>
          </p:nvSpPr>
          <p:spPr>
            <a:xfrm>
              <a:off x="1289513"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grpSp>
      <p:grpSp>
        <p:nvGrpSpPr>
          <p:cNvPr id="5" name="Group 4">
            <a:extLst>
              <a:ext uri="{FF2B5EF4-FFF2-40B4-BE49-F238E27FC236}">
                <a16:creationId xmlns:a16="http://schemas.microsoft.com/office/drawing/2014/main" id="{C6C2B441-91F5-C258-84BF-78A7BFDABD5C}"/>
              </a:ext>
            </a:extLst>
          </p:cNvPr>
          <p:cNvGrpSpPr/>
          <p:nvPr/>
        </p:nvGrpSpPr>
        <p:grpSpPr>
          <a:xfrm>
            <a:off x="4322670" y="1408181"/>
            <a:ext cx="3225628" cy="4414770"/>
            <a:chOff x="536858" y="1406865"/>
            <a:chExt cx="3225628" cy="4414770"/>
          </a:xfrm>
        </p:grpSpPr>
        <p:sp>
          <p:nvSpPr>
            <p:cNvPr id="12" name="Rectangle: Rounded Corners 11">
              <a:extLst>
                <a:ext uri="{FF2B5EF4-FFF2-40B4-BE49-F238E27FC236}">
                  <a16:creationId xmlns:a16="http://schemas.microsoft.com/office/drawing/2014/main" id="{04F8F24D-EE01-86B6-A7F5-F030919CC3C4}"/>
                </a:ext>
              </a:extLst>
            </p:cNvPr>
            <p:cNvSpPr/>
            <p:nvPr/>
          </p:nvSpPr>
          <p:spPr>
            <a:xfrm>
              <a:off x="1006255"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6" name="Rectangle: Rounded Corners 15">
              <a:extLst>
                <a:ext uri="{FF2B5EF4-FFF2-40B4-BE49-F238E27FC236}">
                  <a16:creationId xmlns:a16="http://schemas.microsoft.com/office/drawing/2014/main" id="{46094350-1545-1170-3EFC-3DDE164075EA}"/>
                </a:ext>
              </a:extLst>
            </p:cNvPr>
            <p:cNvSpPr/>
            <p:nvPr/>
          </p:nvSpPr>
          <p:spPr>
            <a:xfrm>
              <a:off x="1006255"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1" name="Rectangle: Rounded Corners 20">
              <a:extLst>
                <a:ext uri="{FF2B5EF4-FFF2-40B4-BE49-F238E27FC236}">
                  <a16:creationId xmlns:a16="http://schemas.microsoft.com/office/drawing/2014/main" id="{D5CD6F1E-44BA-53EA-CC13-6CD94754D108}"/>
                </a:ext>
              </a:extLst>
            </p:cNvPr>
            <p:cNvSpPr/>
            <p:nvPr/>
          </p:nvSpPr>
          <p:spPr>
            <a:xfrm>
              <a:off x="1006255"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22" name="Group 21">
              <a:extLst>
                <a:ext uri="{FF2B5EF4-FFF2-40B4-BE49-F238E27FC236}">
                  <a16:creationId xmlns:a16="http://schemas.microsoft.com/office/drawing/2014/main" id="{461BB127-241C-7F3C-0EB3-BD4A09EA6AD3}"/>
                </a:ext>
              </a:extLst>
            </p:cNvPr>
            <p:cNvGrpSpPr/>
            <p:nvPr/>
          </p:nvGrpSpPr>
          <p:grpSpPr>
            <a:xfrm>
              <a:off x="1006255" y="1714298"/>
              <a:ext cx="448573" cy="465826"/>
              <a:chOff x="2769083" y="1714298"/>
              <a:chExt cx="448573" cy="465826"/>
            </a:xfrm>
          </p:grpSpPr>
          <p:sp>
            <p:nvSpPr>
              <p:cNvPr id="74" name="Rectangle: Rounded Corners 73">
                <a:extLst>
                  <a:ext uri="{FF2B5EF4-FFF2-40B4-BE49-F238E27FC236}">
                    <a16:creationId xmlns:a16="http://schemas.microsoft.com/office/drawing/2014/main" id="{D2CCA557-1AF0-7D7A-ED53-0015452ACA79}"/>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5" name="Rectangle: Rounded Corners 74">
                <a:extLst>
                  <a:ext uri="{FF2B5EF4-FFF2-40B4-BE49-F238E27FC236}">
                    <a16:creationId xmlns:a16="http://schemas.microsoft.com/office/drawing/2014/main" id="{4F09190E-D662-7D55-634D-266E33818147}"/>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29" name="Group 28">
              <a:extLst>
                <a:ext uri="{FF2B5EF4-FFF2-40B4-BE49-F238E27FC236}">
                  <a16:creationId xmlns:a16="http://schemas.microsoft.com/office/drawing/2014/main" id="{7824648D-8B8B-7A83-1A61-1913E17321AB}"/>
                </a:ext>
              </a:extLst>
            </p:cNvPr>
            <p:cNvGrpSpPr/>
            <p:nvPr/>
          </p:nvGrpSpPr>
          <p:grpSpPr>
            <a:xfrm>
              <a:off x="1006255" y="2269257"/>
              <a:ext cx="448573" cy="465826"/>
              <a:chOff x="2766209" y="2263514"/>
              <a:chExt cx="448573" cy="465826"/>
            </a:xfrm>
          </p:grpSpPr>
          <p:sp>
            <p:nvSpPr>
              <p:cNvPr id="72" name="Rectangle: Rounded Corners 71">
                <a:extLst>
                  <a:ext uri="{FF2B5EF4-FFF2-40B4-BE49-F238E27FC236}">
                    <a16:creationId xmlns:a16="http://schemas.microsoft.com/office/drawing/2014/main" id="{715CB868-8498-2E65-D9B9-0EC8C423F938}"/>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3" name="Rectangle: Rounded Corners 72">
                <a:extLst>
                  <a:ext uri="{FF2B5EF4-FFF2-40B4-BE49-F238E27FC236}">
                    <a16:creationId xmlns:a16="http://schemas.microsoft.com/office/drawing/2014/main" id="{A3A0A1FD-8C4C-CECA-3CD0-11C314211F83}"/>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37" name="Group 36">
              <a:extLst>
                <a:ext uri="{FF2B5EF4-FFF2-40B4-BE49-F238E27FC236}">
                  <a16:creationId xmlns:a16="http://schemas.microsoft.com/office/drawing/2014/main" id="{62EA1A79-9BA5-308C-15B1-1CFB6B5AABFD}"/>
                </a:ext>
              </a:extLst>
            </p:cNvPr>
            <p:cNvGrpSpPr/>
            <p:nvPr/>
          </p:nvGrpSpPr>
          <p:grpSpPr>
            <a:xfrm>
              <a:off x="1006255" y="2824216"/>
              <a:ext cx="448573" cy="465826"/>
              <a:chOff x="2766213" y="2824216"/>
              <a:chExt cx="448573" cy="465826"/>
            </a:xfrm>
          </p:grpSpPr>
          <p:sp>
            <p:nvSpPr>
              <p:cNvPr id="70" name="Rectangle: Rounded Corners 69">
                <a:extLst>
                  <a:ext uri="{FF2B5EF4-FFF2-40B4-BE49-F238E27FC236}">
                    <a16:creationId xmlns:a16="http://schemas.microsoft.com/office/drawing/2014/main" id="{ACB62DE4-69E0-95E5-90C8-656F297CB8CB}"/>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1" name="Rectangle: Rounded Corners 70">
                <a:extLst>
                  <a:ext uri="{FF2B5EF4-FFF2-40B4-BE49-F238E27FC236}">
                    <a16:creationId xmlns:a16="http://schemas.microsoft.com/office/drawing/2014/main" id="{CA2D70C0-625B-6CD9-A889-D2063D405EE5}"/>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38" name="Hexagon 37">
              <a:extLst>
                <a:ext uri="{FF2B5EF4-FFF2-40B4-BE49-F238E27FC236}">
                  <a16:creationId xmlns:a16="http://schemas.microsoft.com/office/drawing/2014/main" id="{0281B0E9-4DF0-02C8-2C56-70CCDF659D1B}"/>
                </a:ext>
              </a:extLst>
            </p:cNvPr>
            <p:cNvSpPr/>
            <p:nvPr/>
          </p:nvSpPr>
          <p:spPr>
            <a:xfrm>
              <a:off x="2695828"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9" name="Hexagon 38">
              <a:extLst>
                <a:ext uri="{FF2B5EF4-FFF2-40B4-BE49-F238E27FC236}">
                  <a16:creationId xmlns:a16="http://schemas.microsoft.com/office/drawing/2014/main" id="{6A2635C4-99B1-D030-8F5F-E8A342949B11}"/>
                </a:ext>
              </a:extLst>
            </p:cNvPr>
            <p:cNvSpPr/>
            <p:nvPr/>
          </p:nvSpPr>
          <p:spPr>
            <a:xfrm>
              <a:off x="2695828"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0" name="Hexagon 39">
              <a:extLst>
                <a:ext uri="{FF2B5EF4-FFF2-40B4-BE49-F238E27FC236}">
                  <a16:creationId xmlns:a16="http://schemas.microsoft.com/office/drawing/2014/main" id="{BBD528E7-FC5A-4C91-1903-B98E4BA1055D}"/>
                </a:ext>
              </a:extLst>
            </p:cNvPr>
            <p:cNvSpPr/>
            <p:nvPr/>
          </p:nvSpPr>
          <p:spPr>
            <a:xfrm>
              <a:off x="2695828"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41" name="Group 40">
              <a:extLst>
                <a:ext uri="{FF2B5EF4-FFF2-40B4-BE49-F238E27FC236}">
                  <a16:creationId xmlns:a16="http://schemas.microsoft.com/office/drawing/2014/main" id="{AB2614C9-EE4A-6341-E8C4-AD1733F005BA}"/>
                </a:ext>
              </a:extLst>
            </p:cNvPr>
            <p:cNvGrpSpPr/>
            <p:nvPr/>
          </p:nvGrpSpPr>
          <p:grpSpPr>
            <a:xfrm>
              <a:off x="2695828" y="3941092"/>
              <a:ext cx="580841" cy="465826"/>
              <a:chOff x="4704264" y="3932726"/>
              <a:chExt cx="580841" cy="465826"/>
            </a:xfrm>
          </p:grpSpPr>
          <p:sp>
            <p:nvSpPr>
              <p:cNvPr id="68" name="Hexagon 67">
                <a:extLst>
                  <a:ext uri="{FF2B5EF4-FFF2-40B4-BE49-F238E27FC236}">
                    <a16:creationId xmlns:a16="http://schemas.microsoft.com/office/drawing/2014/main" id="{F5E2522B-A796-FC25-EC45-AC67BF6CD5EB}"/>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9" name="Hexagon 68">
                <a:extLst>
                  <a:ext uri="{FF2B5EF4-FFF2-40B4-BE49-F238E27FC236}">
                    <a16:creationId xmlns:a16="http://schemas.microsoft.com/office/drawing/2014/main" id="{2199E2A5-E2D2-0D11-634D-AD2B0C03A9EE}"/>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42" name="Group 41">
              <a:extLst>
                <a:ext uri="{FF2B5EF4-FFF2-40B4-BE49-F238E27FC236}">
                  <a16:creationId xmlns:a16="http://schemas.microsoft.com/office/drawing/2014/main" id="{D80D2893-E9CA-9595-31CC-70696BCEDD5D}"/>
                </a:ext>
              </a:extLst>
            </p:cNvPr>
            <p:cNvGrpSpPr/>
            <p:nvPr/>
          </p:nvGrpSpPr>
          <p:grpSpPr>
            <a:xfrm>
              <a:off x="2695828" y="4496051"/>
              <a:ext cx="580841" cy="465826"/>
              <a:chOff x="4704265" y="4467562"/>
              <a:chExt cx="580841" cy="465826"/>
            </a:xfrm>
          </p:grpSpPr>
          <p:sp>
            <p:nvSpPr>
              <p:cNvPr id="56" name="Hexagon 55">
                <a:extLst>
                  <a:ext uri="{FF2B5EF4-FFF2-40B4-BE49-F238E27FC236}">
                    <a16:creationId xmlns:a16="http://schemas.microsoft.com/office/drawing/2014/main" id="{E5B5BA65-D96C-597E-4793-6B239CBF4178}"/>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7" name="Hexagon 66">
                <a:extLst>
                  <a:ext uri="{FF2B5EF4-FFF2-40B4-BE49-F238E27FC236}">
                    <a16:creationId xmlns:a16="http://schemas.microsoft.com/office/drawing/2014/main" id="{E7CA3585-C157-A2EB-F43E-42CBD84424F5}"/>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43" name="Group 42">
              <a:extLst>
                <a:ext uri="{FF2B5EF4-FFF2-40B4-BE49-F238E27FC236}">
                  <a16:creationId xmlns:a16="http://schemas.microsoft.com/office/drawing/2014/main" id="{4724D18D-954A-C51D-D4B8-87584F8CB17A}"/>
                </a:ext>
              </a:extLst>
            </p:cNvPr>
            <p:cNvGrpSpPr/>
            <p:nvPr/>
          </p:nvGrpSpPr>
          <p:grpSpPr>
            <a:xfrm>
              <a:off x="2695828" y="5051010"/>
              <a:ext cx="580841" cy="465826"/>
              <a:chOff x="4704263" y="5002392"/>
              <a:chExt cx="580841" cy="465826"/>
            </a:xfrm>
          </p:grpSpPr>
          <p:sp>
            <p:nvSpPr>
              <p:cNvPr id="54" name="Hexagon 53">
                <a:extLst>
                  <a:ext uri="{FF2B5EF4-FFF2-40B4-BE49-F238E27FC236}">
                    <a16:creationId xmlns:a16="http://schemas.microsoft.com/office/drawing/2014/main" id="{94129059-1A27-7DE4-119E-7CCB7E1D2D74}"/>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5" name="Hexagon 54">
                <a:extLst>
                  <a:ext uri="{FF2B5EF4-FFF2-40B4-BE49-F238E27FC236}">
                    <a16:creationId xmlns:a16="http://schemas.microsoft.com/office/drawing/2014/main" id="{BF26678E-E04D-DD35-F6A5-A0914C3DC8AF}"/>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44" name="TextBox 43">
              <a:extLst>
                <a:ext uri="{FF2B5EF4-FFF2-40B4-BE49-F238E27FC236}">
                  <a16:creationId xmlns:a16="http://schemas.microsoft.com/office/drawing/2014/main" id="{B342405D-C40E-8080-2735-FC942EEF6041}"/>
                </a:ext>
              </a:extLst>
            </p:cNvPr>
            <p:cNvSpPr txBox="1"/>
            <p:nvPr/>
          </p:nvSpPr>
          <p:spPr>
            <a:xfrm>
              <a:off x="536858" y="1406865"/>
              <a:ext cx="138736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resources</a:t>
              </a:r>
            </a:p>
          </p:txBody>
        </p:sp>
        <p:sp>
          <p:nvSpPr>
            <p:cNvPr id="45" name="TextBox 44">
              <a:extLst>
                <a:ext uri="{FF2B5EF4-FFF2-40B4-BE49-F238E27FC236}">
                  <a16:creationId xmlns:a16="http://schemas.microsoft.com/office/drawing/2014/main" id="{86091BF0-AD5B-F096-F507-AE2D9B210B4B}"/>
                </a:ext>
              </a:extLst>
            </p:cNvPr>
            <p:cNvSpPr txBox="1"/>
            <p:nvPr/>
          </p:nvSpPr>
          <p:spPr>
            <a:xfrm>
              <a:off x="2210010" y="1406865"/>
              <a:ext cx="155247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resources</a:t>
              </a:r>
            </a:p>
          </p:txBody>
        </p:sp>
        <p:cxnSp>
          <p:nvCxnSpPr>
            <p:cNvPr id="46" name="Straight Arrow Connector 45">
              <a:extLst>
                <a:ext uri="{FF2B5EF4-FFF2-40B4-BE49-F238E27FC236}">
                  <a16:creationId xmlns:a16="http://schemas.microsoft.com/office/drawing/2014/main" id="{D1D7ED1A-41DF-B1E8-788D-7E13EF4492A9}"/>
                </a:ext>
              </a:extLst>
            </p:cNvPr>
            <p:cNvCxnSpPr/>
            <p:nvPr/>
          </p:nvCxnSpPr>
          <p:spPr>
            <a:xfrm>
              <a:off x="779096"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C61C61F-393F-3D4E-A1D0-4985A00A4A1C}"/>
                </a:ext>
              </a:extLst>
            </p:cNvPr>
            <p:cNvCxnSpPr/>
            <p:nvPr/>
          </p:nvCxnSpPr>
          <p:spPr>
            <a:xfrm>
              <a:off x="3434839"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48" name="Explosion: 8 Points 47">
              <a:extLst>
                <a:ext uri="{FF2B5EF4-FFF2-40B4-BE49-F238E27FC236}">
                  <a16:creationId xmlns:a16="http://schemas.microsoft.com/office/drawing/2014/main" id="{A0EF55F2-0059-7B6A-983B-FFA0D6F79017}"/>
                </a:ext>
              </a:extLst>
            </p:cNvPr>
            <p:cNvSpPr/>
            <p:nvPr/>
          </p:nvSpPr>
          <p:spPr>
            <a:xfrm>
              <a:off x="1843857"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49" name="Straight Arrow Connector 48">
              <a:extLst>
                <a:ext uri="{FF2B5EF4-FFF2-40B4-BE49-F238E27FC236}">
                  <a16:creationId xmlns:a16="http://schemas.microsoft.com/office/drawing/2014/main" id="{64E89EE0-E674-B29C-CFE5-E573260D5430}"/>
                </a:ext>
              </a:extLst>
            </p:cNvPr>
            <p:cNvCxnSpPr>
              <a:cxnSpLocks/>
              <a:stCxn id="70" idx="2"/>
            </p:cNvCxnSpPr>
            <p:nvPr/>
          </p:nvCxnSpPr>
          <p:spPr>
            <a:xfrm>
              <a:off x="1230542" y="3290042"/>
              <a:ext cx="594609" cy="201722"/>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F61F42F-908C-0F71-FC98-B41A933264B4}"/>
                </a:ext>
              </a:extLst>
            </p:cNvPr>
            <p:cNvCxnSpPr>
              <a:cxnSpLocks/>
              <a:endCxn id="12" idx="0"/>
            </p:cNvCxnSpPr>
            <p:nvPr/>
          </p:nvCxnSpPr>
          <p:spPr>
            <a:xfrm flipH="1">
              <a:off x="1230542" y="3725282"/>
              <a:ext cx="594609" cy="21581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A26EEA5-DC14-7C47-9AA3-135B279FF2BF}"/>
                </a:ext>
              </a:extLst>
            </p:cNvPr>
            <p:cNvCxnSpPr>
              <a:cxnSpLocks/>
              <a:stCxn id="48" idx="3"/>
              <a:endCxn id="68" idx="4"/>
            </p:cNvCxnSpPr>
            <p:nvPr/>
          </p:nvCxnSpPr>
          <p:spPr>
            <a:xfrm>
              <a:off x="2306799" y="3668157"/>
              <a:ext cx="5054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8FBD23C-5476-1FCA-4B0E-52D72C1F6889}"/>
                </a:ext>
              </a:extLst>
            </p:cNvPr>
            <p:cNvCxnSpPr>
              <a:cxnSpLocks/>
              <a:stCxn id="38" idx="2"/>
            </p:cNvCxnSpPr>
            <p:nvPr/>
          </p:nvCxnSpPr>
          <p:spPr>
            <a:xfrm flipH="1">
              <a:off x="2276596" y="3290042"/>
              <a:ext cx="535689"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E5321F3-FC15-3BA7-3ACA-14B85C581180}"/>
                </a:ext>
              </a:extLst>
            </p:cNvPr>
            <p:cNvSpPr txBox="1"/>
            <p:nvPr/>
          </p:nvSpPr>
          <p:spPr>
            <a:xfrm>
              <a:off x="1289513"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grpSp>
    </p:spTree>
    <p:extLst>
      <p:ext uri="{BB962C8B-B14F-4D97-AF65-F5344CB8AC3E}">
        <p14:creationId xmlns:p14="http://schemas.microsoft.com/office/powerpoint/2010/main" val="11850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6D11C41D-777A-D97E-72FE-2C657D24EDC0}"/>
              </a:ext>
            </a:extLst>
          </p:cNvPr>
          <p:cNvSpPr/>
          <p:nvPr/>
        </p:nvSpPr>
        <p:spPr>
          <a:xfrm>
            <a:off x="522686" y="1065284"/>
            <a:ext cx="7097314" cy="232217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6" name="Rectangle 75">
            <a:extLst>
              <a:ext uri="{FF2B5EF4-FFF2-40B4-BE49-F238E27FC236}">
                <a16:creationId xmlns:a16="http://schemas.microsoft.com/office/drawing/2014/main" id="{7BF345A8-0C5D-14DD-E566-F3B14044F861}"/>
              </a:ext>
            </a:extLst>
          </p:cNvPr>
          <p:cNvSpPr/>
          <p:nvPr/>
        </p:nvSpPr>
        <p:spPr>
          <a:xfrm>
            <a:off x="515938" y="3843672"/>
            <a:ext cx="7104062" cy="232217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 name="Title 1">
            <a:extLst>
              <a:ext uri="{FF2B5EF4-FFF2-40B4-BE49-F238E27FC236}">
                <a16:creationId xmlns:a16="http://schemas.microsoft.com/office/drawing/2014/main" id="{7C4F6C56-C512-8CA2-10C3-8FD3D0BB249B}"/>
              </a:ext>
            </a:extLst>
          </p:cNvPr>
          <p:cNvSpPr>
            <a:spLocks noGrp="1"/>
          </p:cNvSpPr>
          <p:nvPr>
            <p:ph type="title"/>
          </p:nvPr>
        </p:nvSpPr>
        <p:spPr/>
        <p:txBody>
          <a:bodyPr/>
          <a:lstStyle/>
          <a:p>
            <a:r>
              <a:rPr lang="en-US" dirty="0"/>
              <a:t>Multiple streams</a:t>
            </a:r>
          </a:p>
        </p:txBody>
      </p:sp>
      <p:sp>
        <p:nvSpPr>
          <p:cNvPr id="3" name="Footer Placeholder 2">
            <a:extLst>
              <a:ext uri="{FF2B5EF4-FFF2-40B4-BE49-F238E27FC236}">
                <a16:creationId xmlns:a16="http://schemas.microsoft.com/office/drawing/2014/main" id="{16243675-953F-ADEB-A197-6CA7FDD3D8B2}"/>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E147F9CC-F6A8-E5A8-F75C-D3DD8F9C93D4}"/>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1C022433-24BC-6CED-E3B1-4BDEE665741C}"/>
              </a:ext>
            </a:extLst>
          </p:cNvPr>
          <p:cNvSpPr>
            <a:spLocks noGrp="1"/>
          </p:cNvSpPr>
          <p:nvPr>
            <p:ph idx="13"/>
          </p:nvPr>
        </p:nvSpPr>
        <p:spPr/>
        <p:txBody>
          <a:bodyPr/>
          <a:lstStyle/>
          <a:p>
            <a:r>
              <a:rPr lang="en-US" dirty="0"/>
              <a:t>Zero copy</a:t>
            </a:r>
          </a:p>
          <a:p>
            <a:r>
              <a:rPr lang="en-US" dirty="0"/>
              <a:t>Two “video” queues: input and output</a:t>
            </a:r>
          </a:p>
          <a:p>
            <a:r>
              <a:rPr lang="en-US" dirty="0"/>
              <a:t>Sometimes 2 or more output queues with e.g. different resolutions</a:t>
            </a:r>
          </a:p>
          <a:p>
            <a:r>
              <a:rPr lang="en-US" dirty="0"/>
              <a:t>The video queues are mapped (multiplexed) to </a:t>
            </a:r>
            <a:r>
              <a:rPr lang="en-US" dirty="0" err="1"/>
              <a:t>virtqueues</a:t>
            </a:r>
            <a:endParaRPr lang="en-US" dirty="0"/>
          </a:p>
        </p:txBody>
      </p:sp>
      <p:sp>
        <p:nvSpPr>
          <p:cNvPr id="8" name="Text Placeholder 7">
            <a:extLst>
              <a:ext uri="{FF2B5EF4-FFF2-40B4-BE49-F238E27FC236}">
                <a16:creationId xmlns:a16="http://schemas.microsoft.com/office/drawing/2014/main" id="{03EAE08F-E1C6-F1A4-6D7E-83410C01B204}"/>
              </a:ext>
            </a:extLst>
          </p:cNvPr>
          <p:cNvSpPr>
            <a:spLocks noGrp="1"/>
          </p:cNvSpPr>
          <p:nvPr>
            <p:ph type="body" sz="quarter" idx="14"/>
          </p:nvPr>
        </p:nvSpPr>
        <p:spPr/>
        <p:txBody>
          <a:bodyPr/>
          <a:lstStyle/>
          <a:p>
            <a:endParaRPr lang="en-US"/>
          </a:p>
        </p:txBody>
      </p:sp>
      <p:grpSp>
        <p:nvGrpSpPr>
          <p:cNvPr id="4" name="Group 3">
            <a:extLst>
              <a:ext uri="{FF2B5EF4-FFF2-40B4-BE49-F238E27FC236}">
                <a16:creationId xmlns:a16="http://schemas.microsoft.com/office/drawing/2014/main" id="{5DD40383-6E7E-0D2C-625C-A21F34E084B2}"/>
              </a:ext>
            </a:extLst>
          </p:cNvPr>
          <p:cNvGrpSpPr/>
          <p:nvPr/>
        </p:nvGrpSpPr>
        <p:grpSpPr>
          <a:xfrm>
            <a:off x="599613" y="1406865"/>
            <a:ext cx="3225628" cy="4414770"/>
            <a:chOff x="536858" y="1406865"/>
            <a:chExt cx="3225628" cy="4414770"/>
          </a:xfrm>
        </p:grpSpPr>
        <p:sp>
          <p:nvSpPr>
            <p:cNvPr id="13" name="Rectangle: Rounded Corners 12">
              <a:extLst>
                <a:ext uri="{FF2B5EF4-FFF2-40B4-BE49-F238E27FC236}">
                  <a16:creationId xmlns:a16="http://schemas.microsoft.com/office/drawing/2014/main" id="{5A716E47-7232-41D0-368E-58A430074123}"/>
                </a:ext>
              </a:extLst>
            </p:cNvPr>
            <p:cNvSpPr/>
            <p:nvPr/>
          </p:nvSpPr>
          <p:spPr>
            <a:xfrm>
              <a:off x="1006255"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4" name="Rectangle: Rounded Corners 13">
              <a:extLst>
                <a:ext uri="{FF2B5EF4-FFF2-40B4-BE49-F238E27FC236}">
                  <a16:creationId xmlns:a16="http://schemas.microsoft.com/office/drawing/2014/main" id="{26D1142B-027A-4244-BCE6-B90572A0115A}"/>
                </a:ext>
              </a:extLst>
            </p:cNvPr>
            <p:cNvSpPr/>
            <p:nvPr/>
          </p:nvSpPr>
          <p:spPr>
            <a:xfrm>
              <a:off x="1006255"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5" name="Rectangle: Rounded Corners 14">
              <a:extLst>
                <a:ext uri="{FF2B5EF4-FFF2-40B4-BE49-F238E27FC236}">
                  <a16:creationId xmlns:a16="http://schemas.microsoft.com/office/drawing/2014/main" id="{7FBB9517-5281-806A-60A4-8A2D1EA27207}"/>
                </a:ext>
              </a:extLst>
            </p:cNvPr>
            <p:cNvSpPr/>
            <p:nvPr/>
          </p:nvSpPr>
          <p:spPr>
            <a:xfrm>
              <a:off x="1006255"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3" name="Group 62">
              <a:extLst>
                <a:ext uri="{FF2B5EF4-FFF2-40B4-BE49-F238E27FC236}">
                  <a16:creationId xmlns:a16="http://schemas.microsoft.com/office/drawing/2014/main" id="{D01F4C92-0C8C-1B85-ACF6-E56AEAC7FBDC}"/>
                </a:ext>
              </a:extLst>
            </p:cNvPr>
            <p:cNvGrpSpPr/>
            <p:nvPr/>
          </p:nvGrpSpPr>
          <p:grpSpPr>
            <a:xfrm>
              <a:off x="1006255" y="1714298"/>
              <a:ext cx="448573" cy="465826"/>
              <a:chOff x="2769083" y="1714298"/>
              <a:chExt cx="448573" cy="465826"/>
            </a:xfrm>
          </p:grpSpPr>
          <p:sp>
            <p:nvSpPr>
              <p:cNvPr id="9" name="Rectangle: Rounded Corners 8">
                <a:extLst>
                  <a:ext uri="{FF2B5EF4-FFF2-40B4-BE49-F238E27FC236}">
                    <a16:creationId xmlns:a16="http://schemas.microsoft.com/office/drawing/2014/main" id="{2F96EE43-568A-7CE2-627A-6A411292EA87}"/>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8" name="Rectangle: Rounded Corners 17">
                <a:extLst>
                  <a:ext uri="{FF2B5EF4-FFF2-40B4-BE49-F238E27FC236}">
                    <a16:creationId xmlns:a16="http://schemas.microsoft.com/office/drawing/2014/main" id="{E7CF6BD4-875E-D5D3-523C-0CAD0FD5800B}"/>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2" name="Group 61">
              <a:extLst>
                <a:ext uri="{FF2B5EF4-FFF2-40B4-BE49-F238E27FC236}">
                  <a16:creationId xmlns:a16="http://schemas.microsoft.com/office/drawing/2014/main" id="{D289CC9E-C91C-5AAB-B7DF-415B49BCD9ED}"/>
                </a:ext>
              </a:extLst>
            </p:cNvPr>
            <p:cNvGrpSpPr/>
            <p:nvPr/>
          </p:nvGrpSpPr>
          <p:grpSpPr>
            <a:xfrm>
              <a:off x="1006255" y="2269257"/>
              <a:ext cx="448573" cy="465826"/>
              <a:chOff x="2766209" y="2263514"/>
              <a:chExt cx="448573" cy="465826"/>
            </a:xfrm>
          </p:grpSpPr>
          <p:sp>
            <p:nvSpPr>
              <p:cNvPr id="10" name="Rectangle: Rounded Corners 9">
                <a:extLst>
                  <a:ext uri="{FF2B5EF4-FFF2-40B4-BE49-F238E27FC236}">
                    <a16:creationId xmlns:a16="http://schemas.microsoft.com/office/drawing/2014/main" id="{F63FBC20-7D56-A79A-5527-2282F8048895}"/>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9" name="Rectangle: Rounded Corners 18">
                <a:extLst>
                  <a:ext uri="{FF2B5EF4-FFF2-40B4-BE49-F238E27FC236}">
                    <a16:creationId xmlns:a16="http://schemas.microsoft.com/office/drawing/2014/main" id="{3E446F2C-89C8-87F9-72CA-E53C4715BB80}"/>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1" name="Group 60">
              <a:extLst>
                <a:ext uri="{FF2B5EF4-FFF2-40B4-BE49-F238E27FC236}">
                  <a16:creationId xmlns:a16="http://schemas.microsoft.com/office/drawing/2014/main" id="{EE963C07-ACBD-F16E-D668-BBB2D4E30822}"/>
                </a:ext>
              </a:extLst>
            </p:cNvPr>
            <p:cNvGrpSpPr/>
            <p:nvPr/>
          </p:nvGrpSpPr>
          <p:grpSpPr>
            <a:xfrm>
              <a:off x="1006255" y="2824216"/>
              <a:ext cx="448573" cy="465826"/>
              <a:chOff x="2766213" y="2824216"/>
              <a:chExt cx="448573" cy="465826"/>
            </a:xfrm>
          </p:grpSpPr>
          <p:sp>
            <p:nvSpPr>
              <p:cNvPr id="11" name="Rectangle: Rounded Corners 10">
                <a:extLst>
                  <a:ext uri="{FF2B5EF4-FFF2-40B4-BE49-F238E27FC236}">
                    <a16:creationId xmlns:a16="http://schemas.microsoft.com/office/drawing/2014/main" id="{EC7AFBB1-C899-65AF-E993-B3D6448F79B8}"/>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0" name="Rectangle: Rounded Corners 19">
                <a:extLst>
                  <a:ext uri="{FF2B5EF4-FFF2-40B4-BE49-F238E27FC236}">
                    <a16:creationId xmlns:a16="http://schemas.microsoft.com/office/drawing/2014/main" id="{F0B02244-207B-4962-6F31-0CE4E376FE8E}"/>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23" name="Hexagon 22">
              <a:extLst>
                <a:ext uri="{FF2B5EF4-FFF2-40B4-BE49-F238E27FC236}">
                  <a16:creationId xmlns:a16="http://schemas.microsoft.com/office/drawing/2014/main" id="{4861983A-E6EF-291F-F802-A3B2D54A935C}"/>
                </a:ext>
              </a:extLst>
            </p:cNvPr>
            <p:cNvSpPr/>
            <p:nvPr/>
          </p:nvSpPr>
          <p:spPr>
            <a:xfrm>
              <a:off x="2695828"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4" name="Hexagon 23">
              <a:extLst>
                <a:ext uri="{FF2B5EF4-FFF2-40B4-BE49-F238E27FC236}">
                  <a16:creationId xmlns:a16="http://schemas.microsoft.com/office/drawing/2014/main" id="{2DB1A5CE-45F1-68A9-D488-3E3C3EC526E2}"/>
                </a:ext>
              </a:extLst>
            </p:cNvPr>
            <p:cNvSpPr/>
            <p:nvPr/>
          </p:nvSpPr>
          <p:spPr>
            <a:xfrm>
              <a:off x="2695828"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5" name="Hexagon 24">
              <a:extLst>
                <a:ext uri="{FF2B5EF4-FFF2-40B4-BE49-F238E27FC236}">
                  <a16:creationId xmlns:a16="http://schemas.microsoft.com/office/drawing/2014/main" id="{6265447B-1E6A-B031-5718-0460130C52F1}"/>
                </a:ext>
              </a:extLst>
            </p:cNvPr>
            <p:cNvSpPr/>
            <p:nvPr/>
          </p:nvSpPr>
          <p:spPr>
            <a:xfrm>
              <a:off x="2695828"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6" name="Group 65">
              <a:extLst>
                <a:ext uri="{FF2B5EF4-FFF2-40B4-BE49-F238E27FC236}">
                  <a16:creationId xmlns:a16="http://schemas.microsoft.com/office/drawing/2014/main" id="{66E084B3-9B41-BF24-4016-8AD6745CB6A0}"/>
                </a:ext>
              </a:extLst>
            </p:cNvPr>
            <p:cNvGrpSpPr/>
            <p:nvPr/>
          </p:nvGrpSpPr>
          <p:grpSpPr>
            <a:xfrm>
              <a:off x="2695828" y="3941092"/>
              <a:ext cx="580841" cy="465826"/>
              <a:chOff x="4704264" y="3932726"/>
              <a:chExt cx="580841" cy="465826"/>
            </a:xfrm>
          </p:grpSpPr>
          <p:sp>
            <p:nvSpPr>
              <p:cNvPr id="26" name="Hexagon 25">
                <a:extLst>
                  <a:ext uri="{FF2B5EF4-FFF2-40B4-BE49-F238E27FC236}">
                    <a16:creationId xmlns:a16="http://schemas.microsoft.com/office/drawing/2014/main" id="{2C43E3AC-6E4A-7CB6-5A30-C6E4E3802DDA}"/>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0" name="Hexagon 29">
                <a:extLst>
                  <a:ext uri="{FF2B5EF4-FFF2-40B4-BE49-F238E27FC236}">
                    <a16:creationId xmlns:a16="http://schemas.microsoft.com/office/drawing/2014/main" id="{795C3792-9661-45E0-8839-0A2DD921586E}"/>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5" name="Group 64">
              <a:extLst>
                <a:ext uri="{FF2B5EF4-FFF2-40B4-BE49-F238E27FC236}">
                  <a16:creationId xmlns:a16="http://schemas.microsoft.com/office/drawing/2014/main" id="{817B5367-ABB5-5CEB-6CDC-2EC7A1B183A5}"/>
                </a:ext>
              </a:extLst>
            </p:cNvPr>
            <p:cNvGrpSpPr/>
            <p:nvPr/>
          </p:nvGrpSpPr>
          <p:grpSpPr>
            <a:xfrm>
              <a:off x="2695828" y="4496051"/>
              <a:ext cx="580841" cy="465826"/>
              <a:chOff x="4704265" y="4467562"/>
              <a:chExt cx="580841" cy="465826"/>
            </a:xfrm>
          </p:grpSpPr>
          <p:sp>
            <p:nvSpPr>
              <p:cNvPr id="27" name="Hexagon 26">
                <a:extLst>
                  <a:ext uri="{FF2B5EF4-FFF2-40B4-BE49-F238E27FC236}">
                    <a16:creationId xmlns:a16="http://schemas.microsoft.com/office/drawing/2014/main" id="{910881DC-7185-BC50-DDF8-882C08321DAE}"/>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1" name="Hexagon 30">
                <a:extLst>
                  <a:ext uri="{FF2B5EF4-FFF2-40B4-BE49-F238E27FC236}">
                    <a16:creationId xmlns:a16="http://schemas.microsoft.com/office/drawing/2014/main" id="{EFFA53CB-E5C0-6E64-D59E-4066DC93C595}"/>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4" name="Group 63">
              <a:extLst>
                <a:ext uri="{FF2B5EF4-FFF2-40B4-BE49-F238E27FC236}">
                  <a16:creationId xmlns:a16="http://schemas.microsoft.com/office/drawing/2014/main" id="{330A6C40-4E58-CEF6-9505-48995D63DD95}"/>
                </a:ext>
              </a:extLst>
            </p:cNvPr>
            <p:cNvGrpSpPr/>
            <p:nvPr/>
          </p:nvGrpSpPr>
          <p:grpSpPr>
            <a:xfrm>
              <a:off x="2695828" y="5051010"/>
              <a:ext cx="580841" cy="465826"/>
              <a:chOff x="4704263" y="5002392"/>
              <a:chExt cx="580841" cy="465826"/>
            </a:xfrm>
          </p:grpSpPr>
          <p:sp>
            <p:nvSpPr>
              <p:cNvPr id="28" name="Hexagon 27">
                <a:extLst>
                  <a:ext uri="{FF2B5EF4-FFF2-40B4-BE49-F238E27FC236}">
                    <a16:creationId xmlns:a16="http://schemas.microsoft.com/office/drawing/2014/main" id="{76FE30CF-2AA0-C08D-C56D-ED30EDEDC780}"/>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2" name="Hexagon 31">
                <a:extLst>
                  <a:ext uri="{FF2B5EF4-FFF2-40B4-BE49-F238E27FC236}">
                    <a16:creationId xmlns:a16="http://schemas.microsoft.com/office/drawing/2014/main" id="{A731A95A-E3CC-F4D9-07A6-EA1CADD57DB4}"/>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33" name="TextBox 32">
              <a:extLst>
                <a:ext uri="{FF2B5EF4-FFF2-40B4-BE49-F238E27FC236}">
                  <a16:creationId xmlns:a16="http://schemas.microsoft.com/office/drawing/2014/main" id="{A8BA3F17-5A37-3A6D-FF5D-4F474288DB03}"/>
                </a:ext>
              </a:extLst>
            </p:cNvPr>
            <p:cNvSpPr txBox="1"/>
            <p:nvPr/>
          </p:nvSpPr>
          <p:spPr>
            <a:xfrm>
              <a:off x="536858" y="1406865"/>
              <a:ext cx="138736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resources</a:t>
              </a:r>
            </a:p>
          </p:txBody>
        </p:sp>
        <p:sp>
          <p:nvSpPr>
            <p:cNvPr id="34" name="TextBox 33">
              <a:extLst>
                <a:ext uri="{FF2B5EF4-FFF2-40B4-BE49-F238E27FC236}">
                  <a16:creationId xmlns:a16="http://schemas.microsoft.com/office/drawing/2014/main" id="{1C1FAFCD-FBF0-F780-E86E-6BEC55856643}"/>
                </a:ext>
              </a:extLst>
            </p:cNvPr>
            <p:cNvSpPr txBox="1"/>
            <p:nvPr/>
          </p:nvSpPr>
          <p:spPr>
            <a:xfrm>
              <a:off x="2210010" y="1406865"/>
              <a:ext cx="155247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resources</a:t>
              </a:r>
            </a:p>
          </p:txBody>
        </p:sp>
        <p:cxnSp>
          <p:nvCxnSpPr>
            <p:cNvPr id="35" name="Straight Arrow Connector 34">
              <a:extLst>
                <a:ext uri="{FF2B5EF4-FFF2-40B4-BE49-F238E27FC236}">
                  <a16:creationId xmlns:a16="http://schemas.microsoft.com/office/drawing/2014/main" id="{7A69DA2E-3ACC-DCCB-F92E-C957792BE035}"/>
                </a:ext>
              </a:extLst>
            </p:cNvPr>
            <p:cNvCxnSpPr/>
            <p:nvPr/>
          </p:nvCxnSpPr>
          <p:spPr>
            <a:xfrm>
              <a:off x="779096"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43E4256-FAC0-FAD4-8700-6D1F62FDB3DE}"/>
                </a:ext>
              </a:extLst>
            </p:cNvPr>
            <p:cNvCxnSpPr/>
            <p:nvPr/>
          </p:nvCxnSpPr>
          <p:spPr>
            <a:xfrm>
              <a:off x="3434839"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17" name="Explosion: 8 Points 16">
              <a:extLst>
                <a:ext uri="{FF2B5EF4-FFF2-40B4-BE49-F238E27FC236}">
                  <a16:creationId xmlns:a16="http://schemas.microsoft.com/office/drawing/2014/main" id="{A6411703-27C2-D311-F738-56C3549868EF}"/>
                </a:ext>
              </a:extLst>
            </p:cNvPr>
            <p:cNvSpPr/>
            <p:nvPr/>
          </p:nvSpPr>
          <p:spPr>
            <a:xfrm>
              <a:off x="1843857"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57" name="Straight Arrow Connector 56">
              <a:extLst>
                <a:ext uri="{FF2B5EF4-FFF2-40B4-BE49-F238E27FC236}">
                  <a16:creationId xmlns:a16="http://schemas.microsoft.com/office/drawing/2014/main" id="{B00358E4-B688-9183-B864-BD929F86C210}"/>
                </a:ext>
              </a:extLst>
            </p:cNvPr>
            <p:cNvCxnSpPr>
              <a:cxnSpLocks/>
              <a:stCxn id="11" idx="2"/>
            </p:cNvCxnSpPr>
            <p:nvPr/>
          </p:nvCxnSpPr>
          <p:spPr>
            <a:xfrm>
              <a:off x="1230542" y="3290042"/>
              <a:ext cx="594609" cy="201722"/>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3C43C18-F56A-517F-8FCE-C3D08EC63C75}"/>
                </a:ext>
              </a:extLst>
            </p:cNvPr>
            <p:cNvCxnSpPr>
              <a:cxnSpLocks/>
              <a:endCxn id="13" idx="0"/>
            </p:cNvCxnSpPr>
            <p:nvPr/>
          </p:nvCxnSpPr>
          <p:spPr>
            <a:xfrm flipH="1">
              <a:off x="1230542" y="3725282"/>
              <a:ext cx="594609" cy="21581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D2DC262-4118-C9C5-E16C-3398A4310EBD}"/>
                </a:ext>
              </a:extLst>
            </p:cNvPr>
            <p:cNvCxnSpPr>
              <a:cxnSpLocks/>
              <a:stCxn id="17" idx="3"/>
              <a:endCxn id="26" idx="4"/>
            </p:cNvCxnSpPr>
            <p:nvPr/>
          </p:nvCxnSpPr>
          <p:spPr>
            <a:xfrm>
              <a:off x="2306799" y="3668157"/>
              <a:ext cx="5054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1F32B16-8F3D-B7F5-2471-F923F886A66B}"/>
                </a:ext>
              </a:extLst>
            </p:cNvPr>
            <p:cNvCxnSpPr>
              <a:cxnSpLocks/>
              <a:stCxn id="23" idx="2"/>
            </p:cNvCxnSpPr>
            <p:nvPr/>
          </p:nvCxnSpPr>
          <p:spPr>
            <a:xfrm flipH="1">
              <a:off x="2276596" y="3290042"/>
              <a:ext cx="535689"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505AE4D-32B2-E01E-492E-B47D67289AB9}"/>
                </a:ext>
              </a:extLst>
            </p:cNvPr>
            <p:cNvSpPr txBox="1"/>
            <p:nvPr/>
          </p:nvSpPr>
          <p:spPr>
            <a:xfrm>
              <a:off x="1289513"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grpSp>
      <p:grpSp>
        <p:nvGrpSpPr>
          <p:cNvPr id="5" name="Group 4">
            <a:extLst>
              <a:ext uri="{FF2B5EF4-FFF2-40B4-BE49-F238E27FC236}">
                <a16:creationId xmlns:a16="http://schemas.microsoft.com/office/drawing/2014/main" id="{C6C2B441-91F5-C258-84BF-78A7BFDABD5C}"/>
              </a:ext>
            </a:extLst>
          </p:cNvPr>
          <p:cNvGrpSpPr/>
          <p:nvPr/>
        </p:nvGrpSpPr>
        <p:grpSpPr>
          <a:xfrm>
            <a:off x="4322670" y="1408181"/>
            <a:ext cx="3225628" cy="4414770"/>
            <a:chOff x="536858" y="1406865"/>
            <a:chExt cx="3225628" cy="4414770"/>
          </a:xfrm>
        </p:grpSpPr>
        <p:sp>
          <p:nvSpPr>
            <p:cNvPr id="12" name="Rectangle: Rounded Corners 11">
              <a:extLst>
                <a:ext uri="{FF2B5EF4-FFF2-40B4-BE49-F238E27FC236}">
                  <a16:creationId xmlns:a16="http://schemas.microsoft.com/office/drawing/2014/main" id="{04F8F24D-EE01-86B6-A7F5-F030919CC3C4}"/>
                </a:ext>
              </a:extLst>
            </p:cNvPr>
            <p:cNvSpPr/>
            <p:nvPr/>
          </p:nvSpPr>
          <p:spPr>
            <a:xfrm>
              <a:off x="1006255"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6" name="Rectangle: Rounded Corners 15">
              <a:extLst>
                <a:ext uri="{FF2B5EF4-FFF2-40B4-BE49-F238E27FC236}">
                  <a16:creationId xmlns:a16="http://schemas.microsoft.com/office/drawing/2014/main" id="{46094350-1545-1170-3EFC-3DDE164075EA}"/>
                </a:ext>
              </a:extLst>
            </p:cNvPr>
            <p:cNvSpPr/>
            <p:nvPr/>
          </p:nvSpPr>
          <p:spPr>
            <a:xfrm>
              <a:off x="1006255"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1" name="Rectangle: Rounded Corners 20">
              <a:extLst>
                <a:ext uri="{FF2B5EF4-FFF2-40B4-BE49-F238E27FC236}">
                  <a16:creationId xmlns:a16="http://schemas.microsoft.com/office/drawing/2014/main" id="{D5CD6F1E-44BA-53EA-CC13-6CD94754D108}"/>
                </a:ext>
              </a:extLst>
            </p:cNvPr>
            <p:cNvSpPr/>
            <p:nvPr/>
          </p:nvSpPr>
          <p:spPr>
            <a:xfrm>
              <a:off x="1006255"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22" name="Group 21">
              <a:extLst>
                <a:ext uri="{FF2B5EF4-FFF2-40B4-BE49-F238E27FC236}">
                  <a16:creationId xmlns:a16="http://schemas.microsoft.com/office/drawing/2014/main" id="{461BB127-241C-7F3C-0EB3-BD4A09EA6AD3}"/>
                </a:ext>
              </a:extLst>
            </p:cNvPr>
            <p:cNvGrpSpPr/>
            <p:nvPr/>
          </p:nvGrpSpPr>
          <p:grpSpPr>
            <a:xfrm>
              <a:off x="1006255" y="1714298"/>
              <a:ext cx="448573" cy="465826"/>
              <a:chOff x="2769083" y="1714298"/>
              <a:chExt cx="448573" cy="465826"/>
            </a:xfrm>
          </p:grpSpPr>
          <p:sp>
            <p:nvSpPr>
              <p:cNvPr id="74" name="Rectangle: Rounded Corners 73">
                <a:extLst>
                  <a:ext uri="{FF2B5EF4-FFF2-40B4-BE49-F238E27FC236}">
                    <a16:creationId xmlns:a16="http://schemas.microsoft.com/office/drawing/2014/main" id="{D2CCA557-1AF0-7D7A-ED53-0015452ACA79}"/>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5" name="Rectangle: Rounded Corners 74">
                <a:extLst>
                  <a:ext uri="{FF2B5EF4-FFF2-40B4-BE49-F238E27FC236}">
                    <a16:creationId xmlns:a16="http://schemas.microsoft.com/office/drawing/2014/main" id="{4F09190E-D662-7D55-634D-266E33818147}"/>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29" name="Group 28">
              <a:extLst>
                <a:ext uri="{FF2B5EF4-FFF2-40B4-BE49-F238E27FC236}">
                  <a16:creationId xmlns:a16="http://schemas.microsoft.com/office/drawing/2014/main" id="{7824648D-8B8B-7A83-1A61-1913E17321AB}"/>
                </a:ext>
              </a:extLst>
            </p:cNvPr>
            <p:cNvGrpSpPr/>
            <p:nvPr/>
          </p:nvGrpSpPr>
          <p:grpSpPr>
            <a:xfrm>
              <a:off x="1006255" y="2269257"/>
              <a:ext cx="448573" cy="465826"/>
              <a:chOff x="2766209" y="2263514"/>
              <a:chExt cx="448573" cy="465826"/>
            </a:xfrm>
          </p:grpSpPr>
          <p:sp>
            <p:nvSpPr>
              <p:cNvPr id="72" name="Rectangle: Rounded Corners 71">
                <a:extLst>
                  <a:ext uri="{FF2B5EF4-FFF2-40B4-BE49-F238E27FC236}">
                    <a16:creationId xmlns:a16="http://schemas.microsoft.com/office/drawing/2014/main" id="{715CB868-8498-2E65-D9B9-0EC8C423F938}"/>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3" name="Rectangle: Rounded Corners 72">
                <a:extLst>
                  <a:ext uri="{FF2B5EF4-FFF2-40B4-BE49-F238E27FC236}">
                    <a16:creationId xmlns:a16="http://schemas.microsoft.com/office/drawing/2014/main" id="{A3A0A1FD-8C4C-CECA-3CD0-11C314211F83}"/>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37" name="Group 36">
              <a:extLst>
                <a:ext uri="{FF2B5EF4-FFF2-40B4-BE49-F238E27FC236}">
                  <a16:creationId xmlns:a16="http://schemas.microsoft.com/office/drawing/2014/main" id="{62EA1A79-9BA5-308C-15B1-1CFB6B5AABFD}"/>
                </a:ext>
              </a:extLst>
            </p:cNvPr>
            <p:cNvGrpSpPr/>
            <p:nvPr/>
          </p:nvGrpSpPr>
          <p:grpSpPr>
            <a:xfrm>
              <a:off x="1006255" y="2824216"/>
              <a:ext cx="448573" cy="465826"/>
              <a:chOff x="2766213" y="2824216"/>
              <a:chExt cx="448573" cy="465826"/>
            </a:xfrm>
          </p:grpSpPr>
          <p:sp>
            <p:nvSpPr>
              <p:cNvPr id="70" name="Rectangle: Rounded Corners 69">
                <a:extLst>
                  <a:ext uri="{FF2B5EF4-FFF2-40B4-BE49-F238E27FC236}">
                    <a16:creationId xmlns:a16="http://schemas.microsoft.com/office/drawing/2014/main" id="{ACB62DE4-69E0-95E5-90C8-656F297CB8CB}"/>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1" name="Rectangle: Rounded Corners 70">
                <a:extLst>
                  <a:ext uri="{FF2B5EF4-FFF2-40B4-BE49-F238E27FC236}">
                    <a16:creationId xmlns:a16="http://schemas.microsoft.com/office/drawing/2014/main" id="{CA2D70C0-625B-6CD9-A889-D2063D405EE5}"/>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38" name="Hexagon 37">
              <a:extLst>
                <a:ext uri="{FF2B5EF4-FFF2-40B4-BE49-F238E27FC236}">
                  <a16:creationId xmlns:a16="http://schemas.microsoft.com/office/drawing/2014/main" id="{0281B0E9-4DF0-02C8-2C56-70CCDF659D1B}"/>
                </a:ext>
              </a:extLst>
            </p:cNvPr>
            <p:cNvSpPr/>
            <p:nvPr/>
          </p:nvSpPr>
          <p:spPr>
            <a:xfrm>
              <a:off x="2695828"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9" name="Hexagon 38">
              <a:extLst>
                <a:ext uri="{FF2B5EF4-FFF2-40B4-BE49-F238E27FC236}">
                  <a16:creationId xmlns:a16="http://schemas.microsoft.com/office/drawing/2014/main" id="{6A2635C4-99B1-D030-8F5F-E8A342949B11}"/>
                </a:ext>
              </a:extLst>
            </p:cNvPr>
            <p:cNvSpPr/>
            <p:nvPr/>
          </p:nvSpPr>
          <p:spPr>
            <a:xfrm>
              <a:off x="2695828"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0" name="Hexagon 39">
              <a:extLst>
                <a:ext uri="{FF2B5EF4-FFF2-40B4-BE49-F238E27FC236}">
                  <a16:creationId xmlns:a16="http://schemas.microsoft.com/office/drawing/2014/main" id="{BBD528E7-FC5A-4C91-1903-B98E4BA1055D}"/>
                </a:ext>
              </a:extLst>
            </p:cNvPr>
            <p:cNvSpPr/>
            <p:nvPr/>
          </p:nvSpPr>
          <p:spPr>
            <a:xfrm>
              <a:off x="2695828"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41" name="Group 40">
              <a:extLst>
                <a:ext uri="{FF2B5EF4-FFF2-40B4-BE49-F238E27FC236}">
                  <a16:creationId xmlns:a16="http://schemas.microsoft.com/office/drawing/2014/main" id="{AB2614C9-EE4A-6341-E8C4-AD1733F005BA}"/>
                </a:ext>
              </a:extLst>
            </p:cNvPr>
            <p:cNvGrpSpPr/>
            <p:nvPr/>
          </p:nvGrpSpPr>
          <p:grpSpPr>
            <a:xfrm>
              <a:off x="2695828" y="3941092"/>
              <a:ext cx="580841" cy="465826"/>
              <a:chOff x="4704264" y="3932726"/>
              <a:chExt cx="580841" cy="465826"/>
            </a:xfrm>
          </p:grpSpPr>
          <p:sp>
            <p:nvSpPr>
              <p:cNvPr id="68" name="Hexagon 67">
                <a:extLst>
                  <a:ext uri="{FF2B5EF4-FFF2-40B4-BE49-F238E27FC236}">
                    <a16:creationId xmlns:a16="http://schemas.microsoft.com/office/drawing/2014/main" id="{F5E2522B-A796-FC25-EC45-AC67BF6CD5EB}"/>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9" name="Hexagon 68">
                <a:extLst>
                  <a:ext uri="{FF2B5EF4-FFF2-40B4-BE49-F238E27FC236}">
                    <a16:creationId xmlns:a16="http://schemas.microsoft.com/office/drawing/2014/main" id="{2199E2A5-E2D2-0D11-634D-AD2B0C03A9EE}"/>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42" name="Group 41">
              <a:extLst>
                <a:ext uri="{FF2B5EF4-FFF2-40B4-BE49-F238E27FC236}">
                  <a16:creationId xmlns:a16="http://schemas.microsoft.com/office/drawing/2014/main" id="{D80D2893-E9CA-9595-31CC-70696BCEDD5D}"/>
                </a:ext>
              </a:extLst>
            </p:cNvPr>
            <p:cNvGrpSpPr/>
            <p:nvPr/>
          </p:nvGrpSpPr>
          <p:grpSpPr>
            <a:xfrm>
              <a:off x="2695828" y="4496051"/>
              <a:ext cx="580841" cy="465826"/>
              <a:chOff x="4704265" y="4467562"/>
              <a:chExt cx="580841" cy="465826"/>
            </a:xfrm>
          </p:grpSpPr>
          <p:sp>
            <p:nvSpPr>
              <p:cNvPr id="56" name="Hexagon 55">
                <a:extLst>
                  <a:ext uri="{FF2B5EF4-FFF2-40B4-BE49-F238E27FC236}">
                    <a16:creationId xmlns:a16="http://schemas.microsoft.com/office/drawing/2014/main" id="{E5B5BA65-D96C-597E-4793-6B239CBF4178}"/>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7" name="Hexagon 66">
                <a:extLst>
                  <a:ext uri="{FF2B5EF4-FFF2-40B4-BE49-F238E27FC236}">
                    <a16:creationId xmlns:a16="http://schemas.microsoft.com/office/drawing/2014/main" id="{E7CA3585-C157-A2EB-F43E-42CBD84424F5}"/>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43" name="Group 42">
              <a:extLst>
                <a:ext uri="{FF2B5EF4-FFF2-40B4-BE49-F238E27FC236}">
                  <a16:creationId xmlns:a16="http://schemas.microsoft.com/office/drawing/2014/main" id="{4724D18D-954A-C51D-D4B8-87584F8CB17A}"/>
                </a:ext>
              </a:extLst>
            </p:cNvPr>
            <p:cNvGrpSpPr/>
            <p:nvPr/>
          </p:nvGrpSpPr>
          <p:grpSpPr>
            <a:xfrm>
              <a:off x="2695828" y="5051010"/>
              <a:ext cx="580841" cy="465826"/>
              <a:chOff x="4704263" y="5002392"/>
              <a:chExt cx="580841" cy="465826"/>
            </a:xfrm>
          </p:grpSpPr>
          <p:sp>
            <p:nvSpPr>
              <p:cNvPr id="54" name="Hexagon 53">
                <a:extLst>
                  <a:ext uri="{FF2B5EF4-FFF2-40B4-BE49-F238E27FC236}">
                    <a16:creationId xmlns:a16="http://schemas.microsoft.com/office/drawing/2014/main" id="{94129059-1A27-7DE4-119E-7CCB7E1D2D74}"/>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5" name="Hexagon 54">
                <a:extLst>
                  <a:ext uri="{FF2B5EF4-FFF2-40B4-BE49-F238E27FC236}">
                    <a16:creationId xmlns:a16="http://schemas.microsoft.com/office/drawing/2014/main" id="{BF26678E-E04D-DD35-F6A5-A0914C3DC8AF}"/>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44" name="TextBox 43">
              <a:extLst>
                <a:ext uri="{FF2B5EF4-FFF2-40B4-BE49-F238E27FC236}">
                  <a16:creationId xmlns:a16="http://schemas.microsoft.com/office/drawing/2014/main" id="{B342405D-C40E-8080-2735-FC942EEF6041}"/>
                </a:ext>
              </a:extLst>
            </p:cNvPr>
            <p:cNvSpPr txBox="1"/>
            <p:nvPr/>
          </p:nvSpPr>
          <p:spPr>
            <a:xfrm>
              <a:off x="536858" y="1406865"/>
              <a:ext cx="138736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resources</a:t>
              </a:r>
            </a:p>
          </p:txBody>
        </p:sp>
        <p:sp>
          <p:nvSpPr>
            <p:cNvPr id="45" name="TextBox 44">
              <a:extLst>
                <a:ext uri="{FF2B5EF4-FFF2-40B4-BE49-F238E27FC236}">
                  <a16:creationId xmlns:a16="http://schemas.microsoft.com/office/drawing/2014/main" id="{86091BF0-AD5B-F096-F507-AE2D9B210B4B}"/>
                </a:ext>
              </a:extLst>
            </p:cNvPr>
            <p:cNvSpPr txBox="1"/>
            <p:nvPr/>
          </p:nvSpPr>
          <p:spPr>
            <a:xfrm>
              <a:off x="2210010" y="1406865"/>
              <a:ext cx="155247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resources</a:t>
              </a:r>
            </a:p>
          </p:txBody>
        </p:sp>
        <p:cxnSp>
          <p:nvCxnSpPr>
            <p:cNvPr id="46" name="Straight Arrow Connector 45">
              <a:extLst>
                <a:ext uri="{FF2B5EF4-FFF2-40B4-BE49-F238E27FC236}">
                  <a16:creationId xmlns:a16="http://schemas.microsoft.com/office/drawing/2014/main" id="{D1D7ED1A-41DF-B1E8-788D-7E13EF4492A9}"/>
                </a:ext>
              </a:extLst>
            </p:cNvPr>
            <p:cNvCxnSpPr/>
            <p:nvPr/>
          </p:nvCxnSpPr>
          <p:spPr>
            <a:xfrm>
              <a:off x="779096"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C61C61F-393F-3D4E-A1D0-4985A00A4A1C}"/>
                </a:ext>
              </a:extLst>
            </p:cNvPr>
            <p:cNvCxnSpPr/>
            <p:nvPr/>
          </p:nvCxnSpPr>
          <p:spPr>
            <a:xfrm>
              <a:off x="3434839"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48" name="Explosion: 8 Points 47">
              <a:extLst>
                <a:ext uri="{FF2B5EF4-FFF2-40B4-BE49-F238E27FC236}">
                  <a16:creationId xmlns:a16="http://schemas.microsoft.com/office/drawing/2014/main" id="{A0EF55F2-0059-7B6A-983B-FFA0D6F79017}"/>
                </a:ext>
              </a:extLst>
            </p:cNvPr>
            <p:cNvSpPr/>
            <p:nvPr/>
          </p:nvSpPr>
          <p:spPr>
            <a:xfrm>
              <a:off x="1843857"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49" name="Straight Arrow Connector 48">
              <a:extLst>
                <a:ext uri="{FF2B5EF4-FFF2-40B4-BE49-F238E27FC236}">
                  <a16:creationId xmlns:a16="http://schemas.microsoft.com/office/drawing/2014/main" id="{64E89EE0-E674-B29C-CFE5-E573260D5430}"/>
                </a:ext>
              </a:extLst>
            </p:cNvPr>
            <p:cNvCxnSpPr>
              <a:cxnSpLocks/>
              <a:stCxn id="70" idx="2"/>
            </p:cNvCxnSpPr>
            <p:nvPr/>
          </p:nvCxnSpPr>
          <p:spPr>
            <a:xfrm>
              <a:off x="1230542" y="3290042"/>
              <a:ext cx="594609" cy="201722"/>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F61F42F-908C-0F71-FC98-B41A933264B4}"/>
                </a:ext>
              </a:extLst>
            </p:cNvPr>
            <p:cNvCxnSpPr>
              <a:cxnSpLocks/>
              <a:endCxn id="12" idx="0"/>
            </p:cNvCxnSpPr>
            <p:nvPr/>
          </p:nvCxnSpPr>
          <p:spPr>
            <a:xfrm flipH="1">
              <a:off x="1230542" y="3725282"/>
              <a:ext cx="594609" cy="21581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A26EEA5-DC14-7C47-9AA3-135B279FF2BF}"/>
                </a:ext>
              </a:extLst>
            </p:cNvPr>
            <p:cNvCxnSpPr>
              <a:cxnSpLocks/>
              <a:stCxn id="48" idx="3"/>
              <a:endCxn id="68" idx="4"/>
            </p:cNvCxnSpPr>
            <p:nvPr/>
          </p:nvCxnSpPr>
          <p:spPr>
            <a:xfrm>
              <a:off x="2306799" y="3668157"/>
              <a:ext cx="5054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8FBD23C-5476-1FCA-4B0E-52D72C1F6889}"/>
                </a:ext>
              </a:extLst>
            </p:cNvPr>
            <p:cNvCxnSpPr>
              <a:cxnSpLocks/>
              <a:stCxn id="38" idx="2"/>
            </p:cNvCxnSpPr>
            <p:nvPr/>
          </p:nvCxnSpPr>
          <p:spPr>
            <a:xfrm flipH="1">
              <a:off x="2276596" y="3290042"/>
              <a:ext cx="535689"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E5321F3-FC15-3BA7-3ACA-14B85C581180}"/>
                </a:ext>
              </a:extLst>
            </p:cNvPr>
            <p:cNvSpPr txBox="1"/>
            <p:nvPr/>
          </p:nvSpPr>
          <p:spPr>
            <a:xfrm>
              <a:off x="1289513"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grpSp>
      <p:sp>
        <p:nvSpPr>
          <p:cNvPr id="78" name="TextBox 77">
            <a:extLst>
              <a:ext uri="{FF2B5EF4-FFF2-40B4-BE49-F238E27FC236}">
                <a16:creationId xmlns:a16="http://schemas.microsoft.com/office/drawing/2014/main" id="{834148A2-25E6-50FD-C486-F628C95EFD3F}"/>
              </a:ext>
            </a:extLst>
          </p:cNvPr>
          <p:cNvSpPr txBox="1"/>
          <p:nvPr/>
        </p:nvSpPr>
        <p:spPr>
          <a:xfrm>
            <a:off x="3534799" y="1126507"/>
            <a:ext cx="1059585" cy="236347"/>
          </a:xfrm>
          <a:prstGeom prst="rect">
            <a:avLst/>
          </a:prstGeom>
        </p:spPr>
        <p:txBody>
          <a:bodyPr wrap="none" lIns="0" tIns="0" rIns="0" bIns="0" rtlCol="0">
            <a:spAutoFit/>
          </a:bodyPr>
          <a:lstStyle/>
          <a:p>
            <a:pPr algn="l">
              <a:lnSpc>
                <a:spcPct val="96000"/>
              </a:lnSpc>
            </a:pPr>
            <a:r>
              <a:rPr lang="en-US" sz="1600" dirty="0" err="1">
                <a:solidFill>
                  <a:schemeClr val="accent4"/>
                </a:solidFill>
                <a:latin typeface="Aptos" panose="020B0004020202020204" pitchFamily="34" charset="0"/>
                <a:cs typeface="Microsoft Sans Serif" panose="020B0604020202020204" pitchFamily="34" charset="0"/>
              </a:rPr>
              <a:t>Commandq</a:t>
            </a:r>
            <a:endParaRPr lang="en-US" sz="1600" dirty="0">
              <a:solidFill>
                <a:schemeClr val="accent4"/>
              </a:solidFill>
              <a:latin typeface="Aptos" panose="020B0004020202020204" pitchFamily="34" charset="0"/>
              <a:cs typeface="Microsoft Sans Serif" panose="020B0604020202020204" pitchFamily="34" charset="0"/>
            </a:endParaRPr>
          </a:p>
        </p:txBody>
      </p:sp>
      <p:sp>
        <p:nvSpPr>
          <p:cNvPr id="79" name="TextBox 78">
            <a:extLst>
              <a:ext uri="{FF2B5EF4-FFF2-40B4-BE49-F238E27FC236}">
                <a16:creationId xmlns:a16="http://schemas.microsoft.com/office/drawing/2014/main" id="{22F4867F-C5FD-F705-CD55-15454F865F19}"/>
              </a:ext>
            </a:extLst>
          </p:cNvPr>
          <p:cNvSpPr txBox="1"/>
          <p:nvPr/>
        </p:nvSpPr>
        <p:spPr>
          <a:xfrm>
            <a:off x="3761272" y="5837243"/>
            <a:ext cx="606641" cy="236347"/>
          </a:xfrm>
          <a:prstGeom prst="rect">
            <a:avLst/>
          </a:prstGeom>
        </p:spPr>
        <p:txBody>
          <a:bodyPr wrap="none" lIns="0" tIns="0" rIns="0" bIns="0" rtlCol="0">
            <a:spAutoFit/>
          </a:bodyPr>
          <a:lstStyle/>
          <a:p>
            <a:pPr algn="l">
              <a:lnSpc>
                <a:spcPct val="96000"/>
              </a:lnSpc>
            </a:pPr>
            <a:r>
              <a:rPr lang="en-US" sz="1600" dirty="0" err="1">
                <a:solidFill>
                  <a:schemeClr val="accent4"/>
                </a:solidFill>
                <a:latin typeface="Aptos" panose="020B0004020202020204" pitchFamily="34" charset="0"/>
                <a:cs typeface="Microsoft Sans Serif" panose="020B0604020202020204" pitchFamily="34" charset="0"/>
              </a:rPr>
              <a:t>Eventq</a:t>
            </a:r>
            <a:endParaRPr lang="en-US" sz="1600" dirty="0">
              <a:solidFill>
                <a:schemeClr val="accent4"/>
              </a:solidFill>
              <a:latin typeface="Aptos" panose="020B0004020202020204" pitchFamily="34" charset="0"/>
              <a:cs typeface="Microsoft Sans Serif" panose="020B0604020202020204" pitchFamily="34" charset="0"/>
            </a:endParaRPr>
          </a:p>
        </p:txBody>
      </p:sp>
    </p:spTree>
    <p:extLst>
      <p:ext uri="{BB962C8B-B14F-4D97-AF65-F5344CB8AC3E}">
        <p14:creationId xmlns:p14="http://schemas.microsoft.com/office/powerpoint/2010/main" val="9558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AD6E-A82B-428A-131F-E16D173127BE}"/>
              </a:ext>
            </a:extLst>
          </p:cNvPr>
          <p:cNvSpPr>
            <a:spLocks noGrp="1"/>
          </p:cNvSpPr>
          <p:nvPr>
            <p:ph type="title"/>
          </p:nvPr>
        </p:nvSpPr>
        <p:spPr/>
        <p:txBody>
          <a:bodyPr/>
          <a:lstStyle/>
          <a:p>
            <a:r>
              <a:rPr lang="en-US" dirty="0"/>
              <a:t>How does a video stream processing look like in other APIs?</a:t>
            </a:r>
          </a:p>
        </p:txBody>
      </p:sp>
      <p:sp>
        <p:nvSpPr>
          <p:cNvPr id="3" name="Text Placeholder 2">
            <a:extLst>
              <a:ext uri="{FF2B5EF4-FFF2-40B4-BE49-F238E27FC236}">
                <a16:creationId xmlns:a16="http://schemas.microsoft.com/office/drawing/2014/main" id="{0BA7F629-3FBF-36BB-BC8F-1FE85B5A2A81}"/>
              </a:ext>
            </a:extLst>
          </p:cNvPr>
          <p:cNvSpPr>
            <a:spLocks noGrp="1"/>
          </p:cNvSpPr>
          <p:nvPr>
            <p:ph type="body" sz="quarter" idx="27"/>
          </p:nvPr>
        </p:nvSpPr>
        <p:spPr/>
        <p:txBody>
          <a:bodyPr/>
          <a:lstStyle/>
          <a:p>
            <a:r>
              <a:rPr lang="en-US" dirty="0"/>
              <a:t>V4L2</a:t>
            </a:r>
          </a:p>
        </p:txBody>
      </p:sp>
      <p:sp>
        <p:nvSpPr>
          <p:cNvPr id="4" name="Text Placeholder 3">
            <a:extLst>
              <a:ext uri="{FF2B5EF4-FFF2-40B4-BE49-F238E27FC236}">
                <a16:creationId xmlns:a16="http://schemas.microsoft.com/office/drawing/2014/main" id="{01A8F76F-A91A-E079-826E-A7D04F6F664D}"/>
              </a:ext>
            </a:extLst>
          </p:cNvPr>
          <p:cNvSpPr>
            <a:spLocks noGrp="1"/>
          </p:cNvSpPr>
          <p:nvPr>
            <p:ph type="body" sz="quarter" idx="15"/>
          </p:nvPr>
        </p:nvSpPr>
        <p:spPr/>
        <p:txBody>
          <a:bodyPr/>
          <a:lstStyle/>
          <a:p>
            <a:r>
              <a:rPr lang="en-US" dirty="0"/>
              <a:t>Two queues: OUTPUT and CAPTURE.</a:t>
            </a:r>
          </a:p>
          <a:p>
            <a:r>
              <a:rPr lang="en-US" dirty="0"/>
              <a:t>Multiple capture queues are set up using sub-devices and Media Controller API. Do we need something similar in </a:t>
            </a:r>
            <a:r>
              <a:rPr lang="en-US" dirty="0" err="1"/>
              <a:t>virtio</a:t>
            </a:r>
            <a:r>
              <a:rPr lang="en-US" dirty="0"/>
              <a:t> in general? Can be done simpler when it is only </a:t>
            </a:r>
            <a:r>
              <a:rPr lang="en-US" dirty="0" err="1"/>
              <a:t>virtio</a:t>
            </a:r>
            <a:r>
              <a:rPr lang="en-US" dirty="0"/>
              <a:t>-video.</a:t>
            </a:r>
          </a:p>
        </p:txBody>
      </p:sp>
      <p:sp>
        <p:nvSpPr>
          <p:cNvPr id="5" name="Footer Placeholder 4">
            <a:extLst>
              <a:ext uri="{FF2B5EF4-FFF2-40B4-BE49-F238E27FC236}">
                <a16:creationId xmlns:a16="http://schemas.microsoft.com/office/drawing/2014/main" id="{98DBEC93-2234-16EC-0268-B8C852F01658}"/>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02A3EA61-3987-0384-445C-3060112B025A}"/>
              </a:ext>
            </a:extLst>
          </p:cNvPr>
          <p:cNvSpPr>
            <a:spLocks noGrp="1"/>
          </p:cNvSpPr>
          <p:nvPr>
            <p:ph type="body" sz="quarter" idx="34"/>
          </p:nvPr>
        </p:nvSpPr>
        <p:spPr/>
        <p:txBody>
          <a:bodyPr/>
          <a:lstStyle/>
          <a:p>
            <a:r>
              <a:rPr lang="en-US" dirty="0" err="1"/>
              <a:t>gstreamer</a:t>
            </a:r>
            <a:endParaRPr lang="en-US" dirty="0"/>
          </a:p>
        </p:txBody>
      </p:sp>
      <p:sp>
        <p:nvSpPr>
          <p:cNvPr id="7" name="Text Placeholder 6">
            <a:extLst>
              <a:ext uri="{FF2B5EF4-FFF2-40B4-BE49-F238E27FC236}">
                <a16:creationId xmlns:a16="http://schemas.microsoft.com/office/drawing/2014/main" id="{E7411219-9B56-19E6-F68F-BA80DE1FDCBD}"/>
              </a:ext>
            </a:extLst>
          </p:cNvPr>
          <p:cNvSpPr>
            <a:spLocks noGrp="1"/>
          </p:cNvSpPr>
          <p:nvPr>
            <p:ph type="body" sz="quarter" idx="35"/>
          </p:nvPr>
        </p:nvSpPr>
        <p:spPr/>
        <p:txBody>
          <a:bodyPr/>
          <a:lstStyle/>
          <a:p>
            <a:r>
              <a:rPr lang="en-US" dirty="0"/>
              <a:t>Arbitrary number of sink (element input) and source (element output) pads.</a:t>
            </a:r>
          </a:p>
          <a:p>
            <a:r>
              <a:rPr lang="en-US" dirty="0"/>
              <a:t>Can be an inspiration for complex pipelines too.</a:t>
            </a:r>
          </a:p>
        </p:txBody>
      </p:sp>
    </p:spTree>
    <p:extLst>
      <p:ext uri="{BB962C8B-B14F-4D97-AF65-F5344CB8AC3E}">
        <p14:creationId xmlns:p14="http://schemas.microsoft.com/office/powerpoint/2010/main" val="169559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0210-25B8-5674-50E7-89F2C094107C}"/>
              </a:ext>
            </a:extLst>
          </p:cNvPr>
          <p:cNvSpPr>
            <a:spLocks noGrp="1"/>
          </p:cNvSpPr>
          <p:nvPr>
            <p:ph type="title"/>
          </p:nvPr>
        </p:nvSpPr>
        <p:spPr/>
        <p:txBody>
          <a:bodyPr/>
          <a:lstStyle/>
          <a:p>
            <a:r>
              <a:rPr lang="en-US" dirty="0"/>
              <a:t>Parameters</a:t>
            </a:r>
          </a:p>
        </p:txBody>
      </p:sp>
      <p:sp>
        <p:nvSpPr>
          <p:cNvPr id="4" name="Text Placeholder 3">
            <a:extLst>
              <a:ext uri="{FF2B5EF4-FFF2-40B4-BE49-F238E27FC236}">
                <a16:creationId xmlns:a16="http://schemas.microsoft.com/office/drawing/2014/main" id="{9D72E984-076A-CD44-F27C-32EB97BE5223}"/>
              </a:ext>
            </a:extLst>
          </p:cNvPr>
          <p:cNvSpPr>
            <a:spLocks noGrp="1"/>
          </p:cNvSpPr>
          <p:nvPr>
            <p:ph type="body" sz="quarter" idx="15"/>
          </p:nvPr>
        </p:nvSpPr>
        <p:spPr>
          <a:xfrm>
            <a:off x="533867" y="2868418"/>
            <a:ext cx="5429386" cy="2508379"/>
          </a:xfrm>
        </p:spPr>
        <p:txBody>
          <a:bodyPr/>
          <a:lstStyle/>
          <a:p>
            <a:pPr marL="285750" indent="-285750">
              <a:buFont typeface="Arial" panose="020B0604020202020204" pitchFamily="34" charset="0"/>
              <a:buChar char="•"/>
            </a:pPr>
            <a:r>
              <a:rPr lang="en-US" dirty="0"/>
              <a:t>Define how the processing is done</a:t>
            </a:r>
          </a:p>
          <a:p>
            <a:pPr marL="285750" indent="-285750">
              <a:buFont typeface="Arial" panose="020B0604020202020204" pitchFamily="34" charset="0"/>
              <a:buChar char="•"/>
            </a:pPr>
            <a:r>
              <a:rPr lang="en-US" dirty="0"/>
              <a:t>Usually change rarely</a:t>
            </a:r>
          </a:p>
          <a:p>
            <a:pPr marL="285750" indent="-285750">
              <a:buFont typeface="Arial" panose="020B0604020202020204" pitchFamily="34" charset="0"/>
              <a:buChar char="•"/>
            </a:pPr>
            <a:r>
              <a:rPr lang="en-US" dirty="0"/>
              <a:t>Usually survive a reset/drain</a:t>
            </a:r>
          </a:p>
        </p:txBody>
      </p:sp>
      <p:sp>
        <p:nvSpPr>
          <p:cNvPr id="5" name="Footer Placeholder 4">
            <a:extLst>
              <a:ext uri="{FF2B5EF4-FFF2-40B4-BE49-F238E27FC236}">
                <a16:creationId xmlns:a16="http://schemas.microsoft.com/office/drawing/2014/main" id="{AE810569-4778-E694-BCB8-265CF21E0F0A}"/>
              </a:ext>
            </a:extLst>
          </p:cNvPr>
          <p:cNvSpPr>
            <a:spLocks noGrp="1"/>
          </p:cNvSpPr>
          <p:nvPr>
            <p:ph type="ftr" sz="quarter" idx="32"/>
          </p:nvPr>
        </p:nvSpPr>
        <p:spPr/>
        <p:txBody>
          <a:bodyPr/>
          <a:lstStyle/>
          <a:p>
            <a:endParaRPr lang="en-CA"/>
          </a:p>
        </p:txBody>
      </p:sp>
    </p:spTree>
    <p:extLst>
      <p:ext uri="{BB962C8B-B14F-4D97-AF65-F5344CB8AC3E}">
        <p14:creationId xmlns:p14="http://schemas.microsoft.com/office/powerpoint/2010/main" val="13562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C9B1-7A7F-86C1-216A-B2391A696FC8}"/>
              </a:ext>
            </a:extLst>
          </p:cNvPr>
          <p:cNvSpPr>
            <a:spLocks noGrp="1"/>
          </p:cNvSpPr>
          <p:nvPr>
            <p:ph type="title"/>
          </p:nvPr>
        </p:nvSpPr>
        <p:spPr/>
        <p:txBody>
          <a:bodyPr/>
          <a:lstStyle/>
          <a:p>
            <a:r>
              <a:rPr lang="en-US" dirty="0"/>
              <a:t>Parameters (coded vs. raw)</a:t>
            </a:r>
          </a:p>
        </p:txBody>
      </p:sp>
      <p:sp>
        <p:nvSpPr>
          <p:cNvPr id="3" name="Text Placeholder 2">
            <a:extLst>
              <a:ext uri="{FF2B5EF4-FFF2-40B4-BE49-F238E27FC236}">
                <a16:creationId xmlns:a16="http://schemas.microsoft.com/office/drawing/2014/main" id="{F529DA7F-6B36-B4FB-EA83-6273B76056A4}"/>
              </a:ext>
            </a:extLst>
          </p:cNvPr>
          <p:cNvSpPr>
            <a:spLocks noGrp="1"/>
          </p:cNvSpPr>
          <p:nvPr>
            <p:ph type="body" sz="quarter" idx="27"/>
          </p:nvPr>
        </p:nvSpPr>
        <p:spPr/>
        <p:txBody>
          <a:bodyPr/>
          <a:lstStyle/>
          <a:p>
            <a:r>
              <a:rPr lang="en-US" dirty="0"/>
              <a:t>Coded frame parameters</a:t>
            </a:r>
          </a:p>
        </p:txBody>
      </p:sp>
      <p:sp>
        <p:nvSpPr>
          <p:cNvPr id="4" name="Text Placeholder 3">
            <a:extLst>
              <a:ext uri="{FF2B5EF4-FFF2-40B4-BE49-F238E27FC236}">
                <a16:creationId xmlns:a16="http://schemas.microsoft.com/office/drawing/2014/main" id="{639FEC0D-D0D2-FA7B-9414-03888CE9912B}"/>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Coded format (e.g. H.264, VP9)</a:t>
            </a:r>
          </a:p>
          <a:p>
            <a:pPr marL="285750" indent="-285750">
              <a:buFont typeface="Arial" panose="020B0604020202020204" pitchFamily="34" charset="0"/>
              <a:buChar char="•"/>
            </a:pPr>
            <a:r>
              <a:rPr lang="en-US" dirty="0"/>
              <a:t>Bitrate and bitrate mode (e.g. CBR, VBR)</a:t>
            </a:r>
          </a:p>
          <a:p>
            <a:pPr marL="285750" indent="-285750">
              <a:buFont typeface="Arial" panose="020B0604020202020204" pitchFamily="34" charset="0"/>
              <a:buChar char="•"/>
            </a:pPr>
            <a:r>
              <a:rPr lang="en-US" dirty="0"/>
              <a:t>Profile and level</a:t>
            </a:r>
          </a:p>
          <a:p>
            <a:pPr marL="285750" indent="-285750">
              <a:buFont typeface="Arial" panose="020B0604020202020204" pitchFamily="34" charset="0"/>
              <a:buChar char="•"/>
            </a:pPr>
            <a:r>
              <a:rPr lang="en-US" dirty="0"/>
              <a:t>…</a:t>
            </a:r>
          </a:p>
          <a:p>
            <a:pPr marL="285750" indent="-285750">
              <a:buFont typeface="Arial" panose="020B0604020202020204" pitchFamily="34" charset="0"/>
              <a:buChar char="•"/>
            </a:pPr>
            <a:r>
              <a:rPr lang="en-US" dirty="0"/>
              <a:t>Resources</a:t>
            </a:r>
          </a:p>
        </p:txBody>
      </p:sp>
      <p:sp>
        <p:nvSpPr>
          <p:cNvPr id="5" name="Footer Placeholder 4">
            <a:extLst>
              <a:ext uri="{FF2B5EF4-FFF2-40B4-BE49-F238E27FC236}">
                <a16:creationId xmlns:a16="http://schemas.microsoft.com/office/drawing/2014/main" id="{A13F8BA8-55E0-33E5-46CA-3F42430263B9}"/>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E6FB5A4B-FD08-09DA-4C42-8D4295388464}"/>
              </a:ext>
            </a:extLst>
          </p:cNvPr>
          <p:cNvSpPr>
            <a:spLocks noGrp="1"/>
          </p:cNvSpPr>
          <p:nvPr>
            <p:ph type="body" sz="quarter" idx="34"/>
          </p:nvPr>
        </p:nvSpPr>
        <p:spPr/>
        <p:txBody>
          <a:bodyPr/>
          <a:lstStyle/>
          <a:p>
            <a:r>
              <a:rPr lang="en-US" dirty="0"/>
              <a:t>Raw frame parameters</a:t>
            </a:r>
          </a:p>
        </p:txBody>
      </p:sp>
      <p:sp>
        <p:nvSpPr>
          <p:cNvPr id="7" name="Text Placeholder 6">
            <a:extLst>
              <a:ext uri="{FF2B5EF4-FFF2-40B4-BE49-F238E27FC236}">
                <a16:creationId xmlns:a16="http://schemas.microsoft.com/office/drawing/2014/main" id="{B6FF23F3-D91A-7888-E65E-7571625347DE}"/>
              </a:ext>
            </a:extLst>
          </p:cNvPr>
          <p:cNvSpPr>
            <a:spLocks noGrp="1"/>
          </p:cNvSpPr>
          <p:nvPr>
            <p:ph type="body" sz="quarter" idx="35"/>
          </p:nvPr>
        </p:nvSpPr>
        <p:spPr/>
        <p:txBody>
          <a:bodyPr/>
          <a:lstStyle/>
          <a:p>
            <a:pPr marL="285750" indent="-285750">
              <a:buFont typeface="Arial" panose="020B0604020202020204" pitchFamily="34" charset="0"/>
              <a:buChar char="•"/>
            </a:pPr>
            <a:r>
              <a:rPr lang="en-US" dirty="0"/>
              <a:t>Raw format (e.g. RGBA, NV12)</a:t>
            </a:r>
          </a:p>
          <a:p>
            <a:pPr marL="285750" indent="-285750">
              <a:buFont typeface="Arial" panose="020B0604020202020204" pitchFamily="34" charset="0"/>
              <a:buChar char="•"/>
            </a:pPr>
            <a:r>
              <a:rPr lang="en-US" dirty="0"/>
              <a:t>Format modifier</a:t>
            </a:r>
          </a:p>
          <a:p>
            <a:pPr marL="285750" indent="-285750">
              <a:buFont typeface="Arial" panose="020B0604020202020204" pitchFamily="34" charset="0"/>
              <a:buChar char="•"/>
            </a:pPr>
            <a:r>
              <a:rPr lang="en-US" dirty="0"/>
              <a:t>Plane layout (single buffer vs. a buffer per plane)</a:t>
            </a:r>
          </a:p>
          <a:p>
            <a:pPr marL="285750" indent="-285750">
              <a:buFont typeface="Arial" panose="020B0604020202020204" pitchFamily="34" charset="0"/>
              <a:buChar char="•"/>
            </a:pPr>
            <a:r>
              <a:rPr lang="en-US" dirty="0"/>
              <a:t>Width and height</a:t>
            </a:r>
          </a:p>
          <a:p>
            <a:pPr marL="285750" indent="-285750">
              <a:buFont typeface="Arial" panose="020B0604020202020204" pitchFamily="34" charset="0"/>
              <a:buChar char="•"/>
            </a:pPr>
            <a:r>
              <a:rPr lang="en-US" dirty="0"/>
              <a:t>Alignment requirements for width, height and planes</a:t>
            </a:r>
          </a:p>
          <a:p>
            <a:pPr marL="285750" indent="-285750">
              <a:buFont typeface="Arial" panose="020B0604020202020204" pitchFamily="34" charset="0"/>
              <a:buChar char="•"/>
            </a:pPr>
            <a:r>
              <a:rPr lang="en-US" dirty="0"/>
              <a:t>Crop</a:t>
            </a:r>
          </a:p>
          <a:p>
            <a:pPr marL="285750" indent="-285750">
              <a:buFont typeface="Arial" panose="020B0604020202020204" pitchFamily="34" charset="0"/>
              <a:buChar char="•"/>
            </a:pPr>
            <a:r>
              <a:rPr lang="en-US" dirty="0"/>
              <a:t>Resources</a:t>
            </a:r>
          </a:p>
        </p:txBody>
      </p:sp>
    </p:spTree>
    <p:extLst>
      <p:ext uri="{BB962C8B-B14F-4D97-AF65-F5344CB8AC3E}">
        <p14:creationId xmlns:p14="http://schemas.microsoft.com/office/powerpoint/2010/main" val="368275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C9B1-7A7F-86C1-216A-B2391A696FC8}"/>
              </a:ext>
            </a:extLst>
          </p:cNvPr>
          <p:cNvSpPr>
            <a:spLocks noGrp="1"/>
          </p:cNvSpPr>
          <p:nvPr>
            <p:ph type="title"/>
          </p:nvPr>
        </p:nvSpPr>
        <p:spPr/>
        <p:txBody>
          <a:bodyPr/>
          <a:lstStyle/>
          <a:p>
            <a:r>
              <a:rPr lang="en-US" dirty="0"/>
              <a:t>Parameters (capabilities and values)</a:t>
            </a:r>
          </a:p>
        </p:txBody>
      </p:sp>
      <p:sp>
        <p:nvSpPr>
          <p:cNvPr id="3" name="Text Placeholder 2">
            <a:extLst>
              <a:ext uri="{FF2B5EF4-FFF2-40B4-BE49-F238E27FC236}">
                <a16:creationId xmlns:a16="http://schemas.microsoft.com/office/drawing/2014/main" id="{F529DA7F-6B36-B4FB-EA83-6273B76056A4}"/>
              </a:ext>
            </a:extLst>
          </p:cNvPr>
          <p:cNvSpPr>
            <a:spLocks noGrp="1"/>
          </p:cNvSpPr>
          <p:nvPr>
            <p:ph type="body" sz="quarter" idx="27"/>
          </p:nvPr>
        </p:nvSpPr>
        <p:spPr/>
        <p:txBody>
          <a:bodyPr/>
          <a:lstStyle/>
          <a:p>
            <a:r>
              <a:rPr lang="en-US" dirty="0"/>
              <a:t>Device capabilities</a:t>
            </a:r>
          </a:p>
        </p:txBody>
      </p:sp>
      <p:sp>
        <p:nvSpPr>
          <p:cNvPr id="4" name="Text Placeholder 3">
            <a:extLst>
              <a:ext uri="{FF2B5EF4-FFF2-40B4-BE49-F238E27FC236}">
                <a16:creationId xmlns:a16="http://schemas.microsoft.com/office/drawing/2014/main" id="{639FEC0D-D0D2-FA7B-9414-03888CE9912B}"/>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Supported coded formats: H.264, HEVC, VP8, VP9</a:t>
            </a:r>
          </a:p>
          <a:p>
            <a:pPr marL="285750" indent="-285750">
              <a:buFont typeface="Arial" panose="020B0604020202020204" pitchFamily="34" charset="0"/>
              <a:buChar char="•"/>
            </a:pPr>
            <a:r>
              <a:rPr lang="en-US" dirty="0"/>
              <a:t>Supported raw formats: NV12, YUV420, RGBA</a:t>
            </a:r>
          </a:p>
          <a:p>
            <a:pPr marL="285750" indent="-285750">
              <a:buFont typeface="Arial" panose="020B0604020202020204" pitchFamily="34" charset="0"/>
              <a:buChar char="•"/>
            </a:pPr>
            <a:r>
              <a:rPr lang="en-US" dirty="0"/>
              <a:t>Widths and heights from 96 to 4096</a:t>
            </a:r>
          </a:p>
          <a:p>
            <a:pPr marL="285750" indent="-285750">
              <a:buFont typeface="Arial" panose="020B0604020202020204" pitchFamily="34" charset="0"/>
              <a:buChar char="•"/>
            </a:pPr>
            <a:r>
              <a:rPr lang="en-US" dirty="0"/>
              <a:t>Min and max number of resources</a:t>
            </a:r>
          </a:p>
          <a:p>
            <a:pPr marL="285750" indent="-285750">
              <a:buFont typeface="Arial" panose="020B0604020202020204" pitchFamily="34" charset="0"/>
              <a:buChar char="•"/>
            </a:pPr>
            <a:r>
              <a:rPr lang="en-US" dirty="0"/>
              <a:t>…</a:t>
            </a:r>
          </a:p>
        </p:txBody>
      </p:sp>
      <p:sp>
        <p:nvSpPr>
          <p:cNvPr id="5" name="Footer Placeholder 4">
            <a:extLst>
              <a:ext uri="{FF2B5EF4-FFF2-40B4-BE49-F238E27FC236}">
                <a16:creationId xmlns:a16="http://schemas.microsoft.com/office/drawing/2014/main" id="{A13F8BA8-55E0-33E5-46CA-3F42430263B9}"/>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E6FB5A4B-FD08-09DA-4C42-8D4295388464}"/>
              </a:ext>
            </a:extLst>
          </p:cNvPr>
          <p:cNvSpPr>
            <a:spLocks noGrp="1"/>
          </p:cNvSpPr>
          <p:nvPr>
            <p:ph type="body" sz="quarter" idx="34"/>
          </p:nvPr>
        </p:nvSpPr>
        <p:spPr/>
        <p:txBody>
          <a:bodyPr/>
          <a:lstStyle/>
          <a:p>
            <a:r>
              <a:rPr lang="en-US" dirty="0"/>
              <a:t>Values for a stream</a:t>
            </a:r>
          </a:p>
        </p:txBody>
      </p:sp>
      <p:sp>
        <p:nvSpPr>
          <p:cNvPr id="7" name="Text Placeholder 6">
            <a:extLst>
              <a:ext uri="{FF2B5EF4-FFF2-40B4-BE49-F238E27FC236}">
                <a16:creationId xmlns:a16="http://schemas.microsoft.com/office/drawing/2014/main" id="{B6FF23F3-D91A-7888-E65E-7571625347DE}"/>
              </a:ext>
            </a:extLst>
          </p:cNvPr>
          <p:cNvSpPr>
            <a:spLocks noGrp="1"/>
          </p:cNvSpPr>
          <p:nvPr>
            <p:ph type="body" sz="quarter" idx="35"/>
          </p:nvPr>
        </p:nvSpPr>
        <p:spPr/>
        <p:txBody>
          <a:bodyPr/>
          <a:lstStyle/>
          <a:p>
            <a:pPr marL="285750" indent="-285750">
              <a:buFont typeface="Arial" panose="020B0604020202020204" pitchFamily="34" charset="0"/>
              <a:buChar char="•"/>
            </a:pPr>
            <a:r>
              <a:rPr lang="en-US" dirty="0"/>
              <a:t>Coded format = H.264</a:t>
            </a:r>
          </a:p>
          <a:p>
            <a:pPr marL="285750" indent="-285750">
              <a:buFont typeface="Arial" panose="020B0604020202020204" pitchFamily="34" charset="0"/>
              <a:buChar char="•"/>
            </a:pPr>
            <a:r>
              <a:rPr lang="en-US" dirty="0"/>
              <a:t>Raw format = NV12</a:t>
            </a:r>
          </a:p>
          <a:p>
            <a:pPr marL="285750" indent="-285750">
              <a:buFont typeface="Arial" panose="020B0604020202020204" pitchFamily="34" charset="0"/>
              <a:buChar char="•"/>
            </a:pPr>
            <a:r>
              <a:rPr lang="en-US" dirty="0"/>
              <a:t>Resolution = 1280x720</a:t>
            </a:r>
          </a:p>
          <a:p>
            <a:pPr marL="285750" indent="-285750">
              <a:buFont typeface="Arial" panose="020B0604020202020204" pitchFamily="34" charset="0"/>
              <a:buChar char="•"/>
            </a:pPr>
            <a:r>
              <a:rPr lang="en-US" dirty="0"/>
              <a:t>…</a:t>
            </a:r>
          </a:p>
        </p:txBody>
      </p:sp>
    </p:spTree>
    <p:extLst>
      <p:ext uri="{BB962C8B-B14F-4D97-AF65-F5344CB8AC3E}">
        <p14:creationId xmlns:p14="http://schemas.microsoft.com/office/powerpoint/2010/main" val="33998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FA14-461B-3C70-DDA8-2EF5C048388E}"/>
              </a:ext>
            </a:extLst>
          </p:cNvPr>
          <p:cNvSpPr>
            <a:spLocks noGrp="1"/>
          </p:cNvSpPr>
          <p:nvPr>
            <p:ph type="title"/>
          </p:nvPr>
        </p:nvSpPr>
        <p:spPr/>
        <p:txBody>
          <a:bodyPr/>
          <a:lstStyle/>
          <a:p>
            <a:r>
              <a:rPr lang="en-US" dirty="0"/>
              <a:t>Capabilities and values</a:t>
            </a:r>
          </a:p>
        </p:txBody>
      </p:sp>
      <p:sp>
        <p:nvSpPr>
          <p:cNvPr id="3" name="Footer Placeholder 2">
            <a:extLst>
              <a:ext uri="{FF2B5EF4-FFF2-40B4-BE49-F238E27FC236}">
                <a16:creationId xmlns:a16="http://schemas.microsoft.com/office/drawing/2014/main" id="{7D5EC28E-B9F9-E15D-49F4-8BFC7BF47CA6}"/>
              </a:ext>
            </a:extLst>
          </p:cNvPr>
          <p:cNvSpPr>
            <a:spLocks noGrp="1"/>
          </p:cNvSpPr>
          <p:nvPr>
            <p:ph type="ftr" sz="quarter" idx="10"/>
          </p:nvPr>
        </p:nvSpPr>
        <p:spPr/>
        <p:txBody>
          <a:bodyPr/>
          <a:lstStyle/>
          <a:p>
            <a:endParaRPr lang="en-CA" dirty="0"/>
          </a:p>
        </p:txBody>
      </p:sp>
      <p:sp>
        <p:nvSpPr>
          <p:cNvPr id="5" name="Text Placeholder 4">
            <a:extLst>
              <a:ext uri="{FF2B5EF4-FFF2-40B4-BE49-F238E27FC236}">
                <a16:creationId xmlns:a16="http://schemas.microsoft.com/office/drawing/2014/main" id="{2D90C67F-3A1F-0747-D8C9-C86C0F7E636B}"/>
              </a:ext>
            </a:extLst>
          </p:cNvPr>
          <p:cNvSpPr>
            <a:spLocks noGrp="1"/>
          </p:cNvSpPr>
          <p:nvPr>
            <p:ph type="body" sz="quarter" idx="11"/>
          </p:nvPr>
        </p:nvSpPr>
        <p:spPr>
          <a:xfrm>
            <a:off x="515937" y="1387475"/>
            <a:ext cx="3545075" cy="233910"/>
          </a:xfrm>
        </p:spPr>
        <p:txBody>
          <a:bodyPr/>
          <a:lstStyle/>
          <a:p>
            <a:pPr algn="ctr"/>
            <a:r>
              <a:rPr lang="en-US" dirty="0"/>
              <a:t>Coded params space</a:t>
            </a:r>
          </a:p>
        </p:txBody>
      </p:sp>
      <p:sp>
        <p:nvSpPr>
          <p:cNvPr id="6" name="Text Placeholder 5">
            <a:extLst>
              <a:ext uri="{FF2B5EF4-FFF2-40B4-BE49-F238E27FC236}">
                <a16:creationId xmlns:a16="http://schemas.microsoft.com/office/drawing/2014/main" id="{C8586547-77ED-9347-4C61-FE86EAFDDC8F}"/>
              </a:ext>
            </a:extLst>
          </p:cNvPr>
          <p:cNvSpPr>
            <a:spLocks noGrp="1"/>
          </p:cNvSpPr>
          <p:nvPr>
            <p:ph type="body" sz="quarter" idx="12"/>
          </p:nvPr>
        </p:nvSpPr>
        <p:spPr/>
        <p:txBody>
          <a:bodyPr/>
          <a:lstStyle/>
          <a:p>
            <a:endParaRPr lang="en-US" dirty="0"/>
          </a:p>
        </p:txBody>
      </p:sp>
      <p:sp>
        <p:nvSpPr>
          <p:cNvPr id="7" name="Content Placeholder 6">
            <a:extLst>
              <a:ext uri="{FF2B5EF4-FFF2-40B4-BE49-F238E27FC236}">
                <a16:creationId xmlns:a16="http://schemas.microsoft.com/office/drawing/2014/main" id="{EE0C591F-D356-3126-BE23-C53E239B541B}"/>
              </a:ext>
            </a:extLst>
          </p:cNvPr>
          <p:cNvSpPr>
            <a:spLocks noGrp="1"/>
          </p:cNvSpPr>
          <p:nvPr>
            <p:ph idx="13"/>
          </p:nvPr>
        </p:nvSpPr>
        <p:spPr/>
        <p:txBody>
          <a:bodyPr/>
          <a:lstStyle/>
          <a:p>
            <a:r>
              <a:rPr lang="en-US" dirty="0"/>
              <a:t>Capabilities = connected figures in the space of all possible parameter values</a:t>
            </a:r>
          </a:p>
          <a:p>
            <a:r>
              <a:rPr lang="en-US" dirty="0"/>
              <a:t>Established streams = connected points within these figures</a:t>
            </a:r>
          </a:p>
        </p:txBody>
      </p:sp>
      <p:sp>
        <p:nvSpPr>
          <p:cNvPr id="8" name="Text Placeholder 7">
            <a:extLst>
              <a:ext uri="{FF2B5EF4-FFF2-40B4-BE49-F238E27FC236}">
                <a16:creationId xmlns:a16="http://schemas.microsoft.com/office/drawing/2014/main" id="{A8006B13-2166-6F95-446C-BA3DC5F21212}"/>
              </a:ext>
            </a:extLst>
          </p:cNvPr>
          <p:cNvSpPr>
            <a:spLocks noGrp="1"/>
          </p:cNvSpPr>
          <p:nvPr>
            <p:ph type="body" sz="quarter" idx="14"/>
          </p:nvPr>
        </p:nvSpPr>
        <p:spPr/>
        <p:txBody>
          <a:bodyPr/>
          <a:lstStyle/>
          <a:p>
            <a:endParaRPr lang="en-US" dirty="0"/>
          </a:p>
        </p:txBody>
      </p:sp>
      <p:sp>
        <p:nvSpPr>
          <p:cNvPr id="9" name="Text Placeholder 4">
            <a:extLst>
              <a:ext uri="{FF2B5EF4-FFF2-40B4-BE49-F238E27FC236}">
                <a16:creationId xmlns:a16="http://schemas.microsoft.com/office/drawing/2014/main" id="{D3655467-D059-71FB-9A42-B6AC57EB6286}"/>
              </a:ext>
            </a:extLst>
          </p:cNvPr>
          <p:cNvSpPr txBox="1">
            <a:spLocks/>
          </p:cNvSpPr>
          <p:nvPr/>
        </p:nvSpPr>
        <p:spPr>
          <a:xfrm>
            <a:off x="4065967" y="1387473"/>
            <a:ext cx="3545075" cy="233910"/>
          </a:xfrm>
          <a:prstGeom prst="rect">
            <a:avLst/>
          </a:prstGeom>
        </p:spPr>
        <p:txBody>
          <a:bodyPr vert="horz" wrap="square" lIns="0" tIns="0" rIns="0" bIns="0" rtlCol="0">
            <a:spAutoFit/>
          </a:bodyPr>
          <a:lstStyle>
            <a:lvl1pPr marL="0" indent="0" algn="l" defTabSz="914400" rtl="0" eaLnBrk="1" latinLnBrk="0" hangingPunct="1">
              <a:lnSpc>
                <a:spcPct val="95000"/>
              </a:lnSpc>
              <a:spcBef>
                <a:spcPts val="900"/>
              </a:spcBef>
              <a:spcAft>
                <a:spcPts val="300"/>
              </a:spcAft>
              <a:buClrTx/>
              <a:buFont typeface="Arial" panose="020B0604020202020204" pitchFamily="34" charset="0"/>
              <a:buNone/>
              <a:defRPr lang="en-US" sz="1600" kern="1200" baseline="0" dirty="0">
                <a:solidFill>
                  <a:schemeClr val="tx1"/>
                </a:solidFill>
                <a:latin typeface="+mn-lt"/>
                <a:ea typeface="+mn-ea"/>
                <a:cs typeface="+mn-cs"/>
              </a:defRPr>
            </a:lvl1pPr>
            <a:lvl2pPr marL="401638" indent="-219075" algn="l" defTabSz="914400" rtl="0" eaLnBrk="1" latinLnBrk="0" hangingPunct="1">
              <a:lnSpc>
                <a:spcPct val="100000"/>
              </a:lnSpc>
              <a:spcBef>
                <a:spcPts val="300"/>
              </a:spcBef>
              <a:spcAft>
                <a:spcPts val="0"/>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538163" indent="-136525" algn="l" defTabSz="914400" rtl="0" eaLnBrk="1" latinLnBrk="0" hangingPunct="1">
              <a:lnSpc>
                <a:spcPct val="105000"/>
              </a:lnSpc>
              <a:spcBef>
                <a:spcPts val="300"/>
              </a:spcBef>
              <a:spcAft>
                <a:spcPts val="0"/>
              </a:spcAft>
              <a:buClrTx/>
              <a:buFont typeface="Arial" panose="020B0604020202020204" pitchFamily="34" charset="0"/>
              <a:buChar char="•"/>
              <a:tabLst/>
              <a:defRPr lang="en-US" sz="1400" kern="1200" dirty="0" smtClean="0">
                <a:solidFill>
                  <a:schemeClr val="tx2"/>
                </a:solidFill>
                <a:latin typeface="+mn-lt"/>
                <a:ea typeface="+mn-ea"/>
                <a:cs typeface="+mn-cs"/>
              </a:defRPr>
            </a:lvl3pPr>
            <a:lvl4pPr marL="666750" indent="-128588" algn="l" defTabSz="914400" rtl="0" eaLnBrk="1" latinLnBrk="0" hangingPunct="1">
              <a:lnSpc>
                <a:spcPct val="105000"/>
              </a:lnSpc>
              <a:spcBef>
                <a:spcPts val="150"/>
              </a:spcBef>
              <a:spcAft>
                <a:spcPts val="0"/>
              </a:spcAft>
              <a:buClrTx/>
              <a:buFont typeface="Arial" panose="020B0604020202020204" pitchFamily="34" charset="0"/>
              <a:buChar char="•"/>
              <a:tabLst/>
              <a:defRPr sz="1200" kern="1200">
                <a:solidFill>
                  <a:schemeClr val="tx2"/>
                </a:solidFill>
                <a:latin typeface="+mn-lt"/>
                <a:ea typeface="+mn-ea"/>
                <a:cs typeface="+mn-cs"/>
              </a:defRPr>
            </a:lvl4pPr>
            <a:lvl5pPr marL="838200" indent="-171450" algn="l" defTabSz="914400" rtl="0" eaLnBrk="1" latinLnBrk="0" hangingPunct="1">
              <a:lnSpc>
                <a:spcPct val="95000"/>
              </a:lnSpc>
              <a:spcBef>
                <a:spcPts val="200"/>
              </a:spcBef>
              <a:spcAft>
                <a:spcPts val="0"/>
              </a:spcAft>
              <a:buClrTx/>
              <a:buFont typeface="Arial" panose="020B0604020202020204" pitchFamily="34" charset="0"/>
              <a:buChar char="•"/>
              <a:tabLst/>
              <a:defRPr sz="800" b="0" i="0" kern="1200" spc="0" baseline="0">
                <a:solidFill>
                  <a:schemeClr val="tx2"/>
                </a:solidFill>
                <a:latin typeface="+mn-lt"/>
                <a:ea typeface="+mn-ea"/>
                <a:cs typeface="+mn-cs"/>
              </a:defRPr>
            </a:lvl5pPr>
            <a:lvl6pPr marL="838800" indent="-172800" algn="l" defTabSz="914400" rtl="0" eaLnBrk="1" latinLnBrk="0" hangingPunct="1">
              <a:lnSpc>
                <a:spcPct val="95000"/>
              </a:lnSpc>
              <a:spcBef>
                <a:spcPts val="200"/>
              </a:spcBef>
              <a:buFont typeface="Arial" panose="020B0604020202020204" pitchFamily="34" charset="0"/>
              <a:buChar char="•"/>
              <a:defRPr sz="800" kern="1200">
                <a:solidFill>
                  <a:schemeClr val="tx1"/>
                </a:solidFill>
                <a:latin typeface="+mn-lt"/>
                <a:ea typeface="+mn-ea"/>
                <a:cs typeface="+mn-cs"/>
              </a:defRPr>
            </a:lvl6pPr>
            <a:lvl7pPr marL="838800" indent="-17280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7pPr>
            <a:lvl8pPr marL="838800" indent="-172800" algn="l" defTabSz="914400" rtl="0" eaLnBrk="1" latinLnBrk="0" hangingPunct="1">
              <a:lnSpc>
                <a:spcPct val="95000"/>
              </a:lnSpc>
              <a:spcBef>
                <a:spcPts val="200"/>
              </a:spcBef>
              <a:buSzPct val="100000"/>
              <a:buFont typeface="Arial" panose="020B0604020202020204" pitchFamily="34" charset="0"/>
              <a:buChar char="•"/>
              <a:defRPr lang="en-US" sz="800" kern="1200" baseline="0" dirty="0" smtClean="0">
                <a:solidFill>
                  <a:schemeClr val="tx1"/>
                </a:solidFill>
                <a:latin typeface="+mn-lt"/>
                <a:ea typeface="+mn-ea"/>
                <a:cs typeface="+mn-cs"/>
              </a:defRPr>
            </a:lvl8pPr>
            <a:lvl9pPr marL="837450" indent="-171450" algn="l" defTabSz="914400" rtl="0" eaLnBrk="1" latinLnBrk="0" hangingPunct="1">
              <a:lnSpc>
                <a:spcPct val="95000"/>
              </a:lnSpc>
              <a:spcBef>
                <a:spcPts val="200"/>
              </a:spcBef>
              <a:buFont typeface="Arial" panose="020B0604020202020204" pitchFamily="34" charset="0"/>
              <a:buChar char="•"/>
              <a:defRPr sz="800" kern="1200" baseline="0">
                <a:solidFill>
                  <a:schemeClr val="tx1"/>
                </a:solidFill>
                <a:latin typeface="+mn-lt"/>
                <a:ea typeface="+mn-ea"/>
                <a:cs typeface="+mn-cs"/>
              </a:defRPr>
            </a:lvl9pPr>
          </a:lstStyle>
          <a:p>
            <a:pPr algn="ctr"/>
            <a:r>
              <a:rPr lang="en-US" dirty="0"/>
              <a:t>Raw params space</a:t>
            </a:r>
          </a:p>
        </p:txBody>
      </p:sp>
      <p:cxnSp>
        <p:nvCxnSpPr>
          <p:cNvPr id="11" name="Straight Connector 10">
            <a:extLst>
              <a:ext uri="{FF2B5EF4-FFF2-40B4-BE49-F238E27FC236}">
                <a16:creationId xmlns:a16="http://schemas.microsoft.com/office/drawing/2014/main" id="{45D73708-79D5-4D25-B042-B16764F1304E}"/>
              </a:ext>
            </a:extLst>
          </p:cNvPr>
          <p:cNvCxnSpPr>
            <a:cxnSpLocks/>
            <a:stCxn id="2" idx="2"/>
          </p:cNvCxnSpPr>
          <p:nvPr/>
        </p:nvCxnSpPr>
        <p:spPr>
          <a:xfrm>
            <a:off x="4064595" y="1275716"/>
            <a:ext cx="0" cy="4766496"/>
          </a:xfrm>
          <a:prstGeom prst="line">
            <a:avLst/>
          </a:prstGeom>
          <a:ln w="12700" cap="rnd">
            <a:solidFill>
              <a:schemeClr val="tx2"/>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51A0F35-D9B2-A793-FCFE-AA078BFF8755}"/>
              </a:ext>
            </a:extLst>
          </p:cNvPr>
          <p:cNvSpPr/>
          <p:nvPr/>
        </p:nvSpPr>
        <p:spPr>
          <a:xfrm>
            <a:off x="1156450" y="2346723"/>
            <a:ext cx="878542" cy="905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a:solidFill>
                <a:schemeClr val="tx1"/>
              </a:solidFill>
              <a:latin typeface="Microsoft Sans Serif"/>
              <a:cs typeface="Microsoft Sans Serif" panose="020B0604020202020204" pitchFamily="34" charset="0"/>
            </a:endParaRPr>
          </a:p>
        </p:txBody>
      </p:sp>
      <p:sp>
        <p:nvSpPr>
          <p:cNvPr id="19" name="Rectangle 18">
            <a:extLst>
              <a:ext uri="{FF2B5EF4-FFF2-40B4-BE49-F238E27FC236}">
                <a16:creationId xmlns:a16="http://schemas.microsoft.com/office/drawing/2014/main" id="{F7835A70-2568-895E-D8CF-CFBDEC37748D}"/>
              </a:ext>
            </a:extLst>
          </p:cNvPr>
          <p:cNvSpPr/>
          <p:nvPr/>
        </p:nvSpPr>
        <p:spPr>
          <a:xfrm>
            <a:off x="1837765" y="4428565"/>
            <a:ext cx="1084725" cy="104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2" name="Rectangle 21">
            <a:extLst>
              <a:ext uri="{FF2B5EF4-FFF2-40B4-BE49-F238E27FC236}">
                <a16:creationId xmlns:a16="http://schemas.microsoft.com/office/drawing/2014/main" id="{27CD5D66-2DD2-EC08-FEC8-A7AC2F421CC1}"/>
              </a:ext>
            </a:extLst>
          </p:cNvPr>
          <p:cNvSpPr/>
          <p:nvPr/>
        </p:nvSpPr>
        <p:spPr>
          <a:xfrm>
            <a:off x="6589059" y="2034988"/>
            <a:ext cx="457198" cy="3263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30" name="Straight Arrow Connector 29">
            <a:extLst>
              <a:ext uri="{FF2B5EF4-FFF2-40B4-BE49-F238E27FC236}">
                <a16:creationId xmlns:a16="http://schemas.microsoft.com/office/drawing/2014/main" id="{0D991BC4-2E78-09F9-CB21-46D05701D2C1}"/>
              </a:ext>
            </a:extLst>
          </p:cNvPr>
          <p:cNvCxnSpPr>
            <a:stCxn id="19" idx="3"/>
            <a:endCxn id="22" idx="1"/>
          </p:cNvCxnSpPr>
          <p:nvPr/>
        </p:nvCxnSpPr>
        <p:spPr>
          <a:xfrm flipV="1">
            <a:off x="2922490" y="3666565"/>
            <a:ext cx="3666569" cy="128298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C1CE30D-252A-6983-31F7-B403202037E0}"/>
              </a:ext>
            </a:extLst>
          </p:cNvPr>
          <p:cNvSpPr/>
          <p:nvPr/>
        </p:nvSpPr>
        <p:spPr>
          <a:xfrm>
            <a:off x="6786282" y="2631142"/>
            <a:ext cx="80683" cy="89025"/>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4" name="Oval 33">
            <a:extLst>
              <a:ext uri="{FF2B5EF4-FFF2-40B4-BE49-F238E27FC236}">
                <a16:creationId xmlns:a16="http://schemas.microsoft.com/office/drawing/2014/main" id="{D3DA6781-D1A2-F905-245C-28902D9ADDDD}"/>
              </a:ext>
            </a:extLst>
          </p:cNvPr>
          <p:cNvSpPr/>
          <p:nvPr/>
        </p:nvSpPr>
        <p:spPr>
          <a:xfrm>
            <a:off x="2133601" y="4675099"/>
            <a:ext cx="80683" cy="89025"/>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36" name="Straight Arrow Connector 35">
            <a:extLst>
              <a:ext uri="{FF2B5EF4-FFF2-40B4-BE49-F238E27FC236}">
                <a16:creationId xmlns:a16="http://schemas.microsoft.com/office/drawing/2014/main" id="{059F1BF6-072A-5DB6-9695-0336C31B90DD}"/>
              </a:ext>
            </a:extLst>
          </p:cNvPr>
          <p:cNvCxnSpPr>
            <a:cxnSpLocks/>
            <a:stCxn id="34" idx="6"/>
            <a:endCxn id="33" idx="3"/>
          </p:cNvCxnSpPr>
          <p:nvPr/>
        </p:nvCxnSpPr>
        <p:spPr>
          <a:xfrm flipV="1">
            <a:off x="2214284" y="2707130"/>
            <a:ext cx="4583814" cy="2012482"/>
          </a:xfrm>
          <a:prstGeom prst="straightConnector1">
            <a:avLst/>
          </a:prstGeom>
          <a:ln>
            <a:headEnd type="none" w="med" len="sm"/>
            <a:tailEnd type="triangle"/>
          </a:ln>
        </p:spPr>
        <p:style>
          <a:lnRef idx="1">
            <a:schemeClr val="accent5"/>
          </a:lnRef>
          <a:fillRef idx="0">
            <a:schemeClr val="accent5"/>
          </a:fillRef>
          <a:effectRef idx="0">
            <a:schemeClr val="accent5"/>
          </a:effectRef>
          <a:fontRef idx="minor">
            <a:schemeClr val="tx1"/>
          </a:fontRef>
        </p:style>
      </p:cxnSp>
      <p:cxnSp>
        <p:nvCxnSpPr>
          <p:cNvPr id="39" name="Straight Arrow Connector 38">
            <a:extLst>
              <a:ext uri="{FF2B5EF4-FFF2-40B4-BE49-F238E27FC236}">
                <a16:creationId xmlns:a16="http://schemas.microsoft.com/office/drawing/2014/main" id="{4641FD93-F630-D83E-E7A6-E0BBC3C6BD2F}"/>
              </a:ext>
            </a:extLst>
          </p:cNvPr>
          <p:cNvCxnSpPr>
            <a:stCxn id="17" idx="3"/>
            <a:endCxn id="22" idx="1"/>
          </p:cNvCxnSpPr>
          <p:nvPr/>
        </p:nvCxnSpPr>
        <p:spPr>
          <a:xfrm>
            <a:off x="2034992" y="2799441"/>
            <a:ext cx="4554067" cy="867124"/>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4EBD4F2-E64A-8580-4803-0AADAF64DADC}"/>
              </a:ext>
            </a:extLst>
          </p:cNvPr>
          <p:cNvSpPr txBox="1"/>
          <p:nvPr/>
        </p:nvSpPr>
        <p:spPr>
          <a:xfrm rot="20187791">
            <a:off x="3052397" y="3893531"/>
            <a:ext cx="789062"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Stream 1</a:t>
            </a:r>
          </a:p>
        </p:txBody>
      </p:sp>
      <p:sp>
        <p:nvSpPr>
          <p:cNvPr id="41" name="Rectangle 40">
            <a:extLst>
              <a:ext uri="{FF2B5EF4-FFF2-40B4-BE49-F238E27FC236}">
                <a16:creationId xmlns:a16="http://schemas.microsoft.com/office/drawing/2014/main" id="{94A6D0FE-9288-8C4B-7020-108E4FBE58AA}"/>
              </a:ext>
            </a:extLst>
          </p:cNvPr>
          <p:cNvSpPr/>
          <p:nvPr/>
        </p:nvSpPr>
        <p:spPr>
          <a:xfrm>
            <a:off x="4823012" y="4949545"/>
            <a:ext cx="1389529" cy="573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43" name="Straight Arrow Connector 42">
            <a:extLst>
              <a:ext uri="{FF2B5EF4-FFF2-40B4-BE49-F238E27FC236}">
                <a16:creationId xmlns:a16="http://schemas.microsoft.com/office/drawing/2014/main" id="{B593B7DD-6D5A-F5CC-7A16-C119CB9CCEAF}"/>
              </a:ext>
            </a:extLst>
          </p:cNvPr>
          <p:cNvCxnSpPr>
            <a:stCxn id="19" idx="3"/>
            <a:endCxn id="41" idx="1"/>
          </p:cNvCxnSpPr>
          <p:nvPr/>
        </p:nvCxnSpPr>
        <p:spPr>
          <a:xfrm>
            <a:off x="2922490" y="4949545"/>
            <a:ext cx="1900522" cy="286871"/>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46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CB4C-EDFD-81ED-29E1-B4A1BEA0ABE7}"/>
              </a:ext>
            </a:extLst>
          </p:cNvPr>
          <p:cNvSpPr>
            <a:spLocks noGrp="1"/>
          </p:cNvSpPr>
          <p:nvPr>
            <p:ph type="title"/>
          </p:nvPr>
        </p:nvSpPr>
        <p:spPr/>
        <p:txBody>
          <a:bodyPr/>
          <a:lstStyle/>
          <a:p>
            <a:r>
              <a:rPr lang="en-US" dirty="0"/>
              <a:t>Type-Length-Value (TLV)</a:t>
            </a:r>
          </a:p>
        </p:txBody>
      </p:sp>
      <p:sp>
        <p:nvSpPr>
          <p:cNvPr id="3" name="Text Placeholder 2">
            <a:extLst>
              <a:ext uri="{FF2B5EF4-FFF2-40B4-BE49-F238E27FC236}">
                <a16:creationId xmlns:a16="http://schemas.microsoft.com/office/drawing/2014/main" id="{B494C6F3-A361-0649-853D-96264F847AC7}"/>
              </a:ext>
            </a:extLst>
          </p:cNvPr>
          <p:cNvSpPr>
            <a:spLocks noGrp="1"/>
          </p:cNvSpPr>
          <p:nvPr>
            <p:ph type="body" sz="quarter" idx="27"/>
          </p:nvPr>
        </p:nvSpPr>
        <p:spPr/>
        <p:txBody>
          <a:bodyPr/>
          <a:lstStyle/>
          <a:p>
            <a:r>
              <a:rPr lang="en-US" dirty="0"/>
              <a:t>Capabilities</a:t>
            </a:r>
          </a:p>
        </p:txBody>
      </p:sp>
      <p:sp>
        <p:nvSpPr>
          <p:cNvPr id="4" name="Text Placeholder 3">
            <a:extLst>
              <a:ext uri="{FF2B5EF4-FFF2-40B4-BE49-F238E27FC236}">
                <a16:creationId xmlns:a16="http://schemas.microsoft.com/office/drawing/2014/main" id="{05B5C53D-B4CF-2357-33AC-96DD7C859140}"/>
              </a:ext>
            </a:extLst>
          </p:cNvPr>
          <p:cNvSpPr>
            <a:spLocks noGrp="1"/>
          </p:cNvSpPr>
          <p:nvPr>
            <p:ph type="body" sz="quarter" idx="15"/>
          </p:nvPr>
        </p:nvSpPr>
        <p:spPr/>
        <p:txBody>
          <a:bodyPr/>
          <a:lstStyle/>
          <a:p>
            <a:r>
              <a:rPr lang="en-US" dirty="0"/>
              <a:t>VIRTIO_VIDEO_TLV_CODED_SET #1 {…},</a:t>
            </a:r>
          </a:p>
          <a:p>
            <a:r>
              <a:rPr lang="en-US" dirty="0"/>
              <a:t>…</a:t>
            </a:r>
          </a:p>
          <a:p>
            <a:r>
              <a:rPr lang="en-US" dirty="0"/>
              <a:t>VIRTIO_VIDEO_TLV_CODED_SET #N {…},</a:t>
            </a:r>
          </a:p>
          <a:p>
            <a:r>
              <a:rPr lang="en-US" dirty="0"/>
              <a:t>VIRTIO_VIDEO_TLV_RAW_SET #1 {…},</a:t>
            </a:r>
          </a:p>
          <a:p>
            <a:r>
              <a:rPr lang="en-US" dirty="0"/>
              <a:t>…</a:t>
            </a:r>
          </a:p>
          <a:p>
            <a:r>
              <a:rPr lang="en-US" dirty="0"/>
              <a:t>VIRTIO_VIDEO_TLV_RAW_SET #M {…},</a:t>
            </a:r>
          </a:p>
          <a:p>
            <a:r>
              <a:rPr lang="en-US" dirty="0"/>
              <a:t>VIRTIO_VIDEO_TLV_LINK {&lt;</a:t>
            </a:r>
            <a:r>
              <a:rPr lang="en-US" dirty="0" err="1"/>
              <a:t>NxM</a:t>
            </a:r>
            <a:r>
              <a:rPr lang="en-US" dirty="0"/>
              <a:t> </a:t>
            </a:r>
            <a:r>
              <a:rPr lang="en-US" dirty="0" err="1"/>
              <a:t>bitset</a:t>
            </a:r>
            <a:r>
              <a:rPr lang="en-US" dirty="0"/>
              <a:t> defining links&gt;}</a:t>
            </a:r>
          </a:p>
          <a:p>
            <a:pPr marL="285750" indent="-28575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6B2650CB-CB7B-9687-E131-FDEB53DBC152}"/>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4BE770F1-C5C0-2B11-D177-23667E872B81}"/>
              </a:ext>
            </a:extLst>
          </p:cNvPr>
          <p:cNvSpPr>
            <a:spLocks noGrp="1"/>
          </p:cNvSpPr>
          <p:nvPr>
            <p:ph type="body" sz="quarter" idx="34"/>
          </p:nvPr>
        </p:nvSpPr>
        <p:spPr/>
        <p:txBody>
          <a:bodyPr/>
          <a:lstStyle/>
          <a:p>
            <a:r>
              <a:rPr lang="en-US" dirty="0"/>
              <a:t>Values</a:t>
            </a:r>
          </a:p>
        </p:txBody>
      </p:sp>
      <p:sp>
        <p:nvSpPr>
          <p:cNvPr id="7" name="Text Placeholder 6">
            <a:extLst>
              <a:ext uri="{FF2B5EF4-FFF2-40B4-BE49-F238E27FC236}">
                <a16:creationId xmlns:a16="http://schemas.microsoft.com/office/drawing/2014/main" id="{901BDB38-96EE-FD33-F501-14E5093AF118}"/>
              </a:ext>
            </a:extLst>
          </p:cNvPr>
          <p:cNvSpPr>
            <a:spLocks noGrp="1"/>
          </p:cNvSpPr>
          <p:nvPr>
            <p:ph type="body" sz="quarter" idx="35"/>
          </p:nvPr>
        </p:nvSpPr>
        <p:spPr/>
        <p:txBody>
          <a:bodyPr/>
          <a:lstStyle/>
          <a:p>
            <a:r>
              <a:rPr lang="en-US" dirty="0"/>
              <a:t>Single VIRTIO_VIDEO_TLV_CODED_SET {…} or VIRTIO_VIDEO_TLV_RAW_SET {…}</a:t>
            </a:r>
          </a:p>
        </p:txBody>
      </p:sp>
    </p:spTree>
    <p:extLst>
      <p:ext uri="{BB962C8B-B14F-4D97-AF65-F5344CB8AC3E}">
        <p14:creationId xmlns:p14="http://schemas.microsoft.com/office/powerpoint/2010/main" val="420650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CB4C-EDFD-81ED-29E1-B4A1BEA0ABE7}"/>
              </a:ext>
            </a:extLst>
          </p:cNvPr>
          <p:cNvSpPr>
            <a:spLocks noGrp="1"/>
          </p:cNvSpPr>
          <p:nvPr>
            <p:ph type="title"/>
          </p:nvPr>
        </p:nvSpPr>
        <p:spPr/>
        <p:txBody>
          <a:bodyPr/>
          <a:lstStyle/>
          <a:p>
            <a:r>
              <a:rPr lang="en-US" dirty="0"/>
              <a:t>Type-Length-Value (TLV), inside a set</a:t>
            </a:r>
          </a:p>
        </p:txBody>
      </p:sp>
      <p:sp>
        <p:nvSpPr>
          <p:cNvPr id="3" name="Text Placeholder 2">
            <a:extLst>
              <a:ext uri="{FF2B5EF4-FFF2-40B4-BE49-F238E27FC236}">
                <a16:creationId xmlns:a16="http://schemas.microsoft.com/office/drawing/2014/main" id="{B494C6F3-A361-0649-853D-96264F847AC7}"/>
              </a:ext>
            </a:extLst>
          </p:cNvPr>
          <p:cNvSpPr>
            <a:spLocks noGrp="1"/>
          </p:cNvSpPr>
          <p:nvPr>
            <p:ph type="body" sz="quarter" idx="27"/>
          </p:nvPr>
        </p:nvSpPr>
        <p:spPr/>
        <p:txBody>
          <a:bodyPr/>
          <a:lstStyle/>
          <a:p>
            <a:r>
              <a:rPr lang="en-US" dirty="0"/>
              <a:t>Capabilities</a:t>
            </a:r>
          </a:p>
        </p:txBody>
      </p:sp>
      <p:sp>
        <p:nvSpPr>
          <p:cNvPr id="4" name="Text Placeholder 3">
            <a:extLst>
              <a:ext uri="{FF2B5EF4-FFF2-40B4-BE49-F238E27FC236}">
                <a16:creationId xmlns:a16="http://schemas.microsoft.com/office/drawing/2014/main" id="{05B5C53D-B4CF-2357-33AC-96DD7C859140}"/>
              </a:ext>
            </a:extLst>
          </p:cNvPr>
          <p:cNvSpPr>
            <a:spLocks noGrp="1"/>
          </p:cNvSpPr>
          <p:nvPr>
            <p:ph type="body" sz="quarter" idx="15"/>
          </p:nvPr>
        </p:nvSpPr>
        <p:spPr/>
        <p:txBody>
          <a:bodyPr/>
          <a:lstStyle/>
          <a:p>
            <a:r>
              <a:rPr lang="en-US" dirty="0"/>
              <a:t>VIRTIO_VIDEO_TLV_CODED_SET {</a:t>
            </a:r>
          </a:p>
          <a:p>
            <a:r>
              <a:rPr lang="en-US" dirty="0"/>
              <a:t>    VIRTIO_VIDEO_TLV_CODED_FORMAT {H264},</a:t>
            </a:r>
          </a:p>
          <a:p>
            <a:r>
              <a:rPr lang="en-US" dirty="0"/>
              <a:t>    VIRTIO_VIDEO_TLV_CODED_RESOURCES {&lt;range&gt;},</a:t>
            </a:r>
          </a:p>
          <a:p>
            <a:r>
              <a:rPr lang="fr-FR" dirty="0"/>
              <a:t>    VIRTIO_VIDEO_TLV_RESOURCE_GUEST_PAGES {&lt;</a:t>
            </a:r>
            <a:r>
              <a:rPr lang="fr-FR" dirty="0" err="1"/>
              <a:t>empty</a:t>
            </a:r>
            <a:r>
              <a:rPr lang="fr-FR" dirty="0"/>
              <a:t>&gt;},</a:t>
            </a:r>
          </a:p>
          <a:p>
            <a:r>
              <a:rPr lang="en-US" dirty="0"/>
              <a:t>    VIRTIO_VIDEO_TLV_V4L2_CONTROLS {</a:t>
            </a:r>
          </a:p>
          <a:p>
            <a:r>
              <a:rPr lang="en-US" dirty="0"/>
              <a:t>        V4L2_CID_MPEG_VIDEO_H264_PROFILE {&lt;</a:t>
            </a:r>
            <a:r>
              <a:rPr lang="en-US" dirty="0" err="1"/>
              <a:t>bitset</a:t>
            </a:r>
            <a:r>
              <a:rPr lang="en-US" dirty="0"/>
              <a:t>&gt;},</a:t>
            </a:r>
          </a:p>
          <a:p>
            <a:r>
              <a:rPr lang="en-US" dirty="0"/>
              <a:t>        V4L2_CID_MPEG_VIDEO_H264_LEVEL {&lt;</a:t>
            </a:r>
            <a:r>
              <a:rPr lang="en-US" dirty="0" err="1"/>
              <a:t>bitset</a:t>
            </a:r>
            <a:r>
              <a:rPr lang="en-US" dirty="0"/>
              <a:t>&gt;},</a:t>
            </a:r>
          </a:p>
          <a:p>
            <a:r>
              <a:rPr lang="en-US" dirty="0"/>
              <a:t>        V4L2_CID_MPEG_VIDEO_BITRATE {&lt;range&gt;}</a:t>
            </a:r>
          </a:p>
          <a:p>
            <a:r>
              <a:rPr lang="en-US" dirty="0"/>
              <a:t>    }</a:t>
            </a:r>
          </a:p>
          <a:p>
            <a:r>
              <a:rPr lang="en-US" dirty="0"/>
              <a:t>}</a:t>
            </a:r>
          </a:p>
        </p:txBody>
      </p:sp>
      <p:sp>
        <p:nvSpPr>
          <p:cNvPr id="5" name="Footer Placeholder 4">
            <a:extLst>
              <a:ext uri="{FF2B5EF4-FFF2-40B4-BE49-F238E27FC236}">
                <a16:creationId xmlns:a16="http://schemas.microsoft.com/office/drawing/2014/main" id="{6B2650CB-CB7B-9687-E131-FDEB53DBC152}"/>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4BE770F1-C5C0-2B11-D177-23667E872B81}"/>
              </a:ext>
            </a:extLst>
          </p:cNvPr>
          <p:cNvSpPr>
            <a:spLocks noGrp="1"/>
          </p:cNvSpPr>
          <p:nvPr>
            <p:ph type="body" sz="quarter" idx="34"/>
          </p:nvPr>
        </p:nvSpPr>
        <p:spPr/>
        <p:txBody>
          <a:bodyPr/>
          <a:lstStyle/>
          <a:p>
            <a:r>
              <a:rPr lang="en-US" dirty="0"/>
              <a:t>Values</a:t>
            </a:r>
          </a:p>
        </p:txBody>
      </p:sp>
      <p:sp>
        <p:nvSpPr>
          <p:cNvPr id="7" name="Text Placeholder 6">
            <a:extLst>
              <a:ext uri="{FF2B5EF4-FFF2-40B4-BE49-F238E27FC236}">
                <a16:creationId xmlns:a16="http://schemas.microsoft.com/office/drawing/2014/main" id="{901BDB38-96EE-FD33-F501-14E5093AF118}"/>
              </a:ext>
            </a:extLst>
          </p:cNvPr>
          <p:cNvSpPr>
            <a:spLocks noGrp="1"/>
          </p:cNvSpPr>
          <p:nvPr>
            <p:ph type="body" sz="quarter" idx="35"/>
          </p:nvPr>
        </p:nvSpPr>
        <p:spPr/>
        <p:txBody>
          <a:bodyPr/>
          <a:lstStyle/>
          <a:p>
            <a:r>
              <a:rPr lang="en-US" dirty="0"/>
              <a:t>VIRTIO_VIDEO_TLV_CODED_SET {</a:t>
            </a:r>
          </a:p>
          <a:p>
            <a:r>
              <a:rPr lang="en-US" dirty="0"/>
              <a:t>    VIRTIO_VIDEO_TLV_CODED_FORMAT {H264},</a:t>
            </a:r>
          </a:p>
          <a:p>
            <a:r>
              <a:rPr lang="en-US" dirty="0"/>
              <a:t>    VIRTIO_VIDEO_TLV_CODED_RESOURCES {2},</a:t>
            </a:r>
          </a:p>
          <a:p>
            <a:r>
              <a:rPr lang="fr-FR" dirty="0"/>
              <a:t>    VIRTIO_VIDEO_TLV_RESOURCE_GUEST_PAGES {0, &lt;</a:t>
            </a:r>
            <a:r>
              <a:rPr lang="fr-FR" dirty="0" err="1"/>
              <a:t>sglist</a:t>
            </a:r>
            <a:r>
              <a:rPr lang="fr-FR" dirty="0"/>
              <a:t>&gt;},</a:t>
            </a:r>
          </a:p>
          <a:p>
            <a:r>
              <a:rPr lang="fr-FR" dirty="0"/>
              <a:t>    VIRTIO_VIDEO_TLV_RESOURCE_GUEST_PAGES {1, &lt;</a:t>
            </a:r>
            <a:r>
              <a:rPr lang="fr-FR" dirty="0" err="1"/>
              <a:t>sglist</a:t>
            </a:r>
            <a:r>
              <a:rPr lang="fr-FR" dirty="0"/>
              <a:t>&gt;},</a:t>
            </a:r>
          </a:p>
          <a:p>
            <a:r>
              <a:rPr lang="en-US" dirty="0"/>
              <a:t>    VIRTIO_VIDEO_TLV_V4L2_CONTROLS {</a:t>
            </a:r>
          </a:p>
          <a:p>
            <a:r>
              <a:rPr lang="en-US" dirty="0"/>
              <a:t>        V4L2_CID_MPEG_VIDEO_H264_PROFILE {HIGH},</a:t>
            </a:r>
          </a:p>
          <a:p>
            <a:r>
              <a:rPr lang="en-US" dirty="0"/>
              <a:t>        V4L2_CID_MPEG_VIDEO_H264_LEVEL {6_2},</a:t>
            </a:r>
          </a:p>
          <a:p>
            <a:r>
              <a:rPr lang="en-US" dirty="0"/>
              <a:t>        V4L2_CID_MPEG_VIDEO_BITRATE {1000000}</a:t>
            </a:r>
          </a:p>
          <a:p>
            <a:r>
              <a:rPr lang="en-US" dirty="0"/>
              <a:t>    }</a:t>
            </a:r>
          </a:p>
          <a:p>
            <a:r>
              <a:rPr lang="en-US" dirty="0"/>
              <a:t>}</a:t>
            </a:r>
          </a:p>
        </p:txBody>
      </p:sp>
    </p:spTree>
    <p:extLst>
      <p:ext uri="{BB962C8B-B14F-4D97-AF65-F5344CB8AC3E}">
        <p14:creationId xmlns:p14="http://schemas.microsoft.com/office/powerpoint/2010/main" val="366238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C9B1-7A7F-86C1-216A-B2391A696FC8}"/>
              </a:ext>
            </a:extLst>
          </p:cNvPr>
          <p:cNvSpPr>
            <a:spLocks noGrp="1"/>
          </p:cNvSpPr>
          <p:nvPr>
            <p:ph type="title"/>
          </p:nvPr>
        </p:nvSpPr>
        <p:spPr/>
        <p:txBody>
          <a:bodyPr/>
          <a:lstStyle/>
          <a:p>
            <a:r>
              <a:rPr lang="en-US" dirty="0"/>
              <a:t>Parameters (affecting vs. not affecting the resources)</a:t>
            </a:r>
          </a:p>
        </p:txBody>
      </p:sp>
      <p:sp>
        <p:nvSpPr>
          <p:cNvPr id="3" name="Text Placeholder 2">
            <a:extLst>
              <a:ext uri="{FF2B5EF4-FFF2-40B4-BE49-F238E27FC236}">
                <a16:creationId xmlns:a16="http://schemas.microsoft.com/office/drawing/2014/main" id="{F529DA7F-6B36-B4FB-EA83-6273B76056A4}"/>
              </a:ext>
            </a:extLst>
          </p:cNvPr>
          <p:cNvSpPr>
            <a:spLocks noGrp="1"/>
          </p:cNvSpPr>
          <p:nvPr>
            <p:ph type="body" sz="quarter" idx="27"/>
          </p:nvPr>
        </p:nvSpPr>
        <p:spPr/>
        <p:txBody>
          <a:bodyPr/>
          <a:lstStyle/>
          <a:p>
            <a:r>
              <a:rPr lang="en-US" dirty="0"/>
              <a:t>Affecting the resources</a:t>
            </a:r>
          </a:p>
        </p:txBody>
      </p:sp>
      <p:sp>
        <p:nvSpPr>
          <p:cNvPr id="4" name="Text Placeholder 3">
            <a:extLst>
              <a:ext uri="{FF2B5EF4-FFF2-40B4-BE49-F238E27FC236}">
                <a16:creationId xmlns:a16="http://schemas.microsoft.com/office/drawing/2014/main" id="{639FEC0D-D0D2-FA7B-9414-03888CE9912B}"/>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Raw format, resolution, alignment requirements</a:t>
            </a:r>
          </a:p>
          <a:p>
            <a:pPr marL="285750" indent="-285750">
              <a:buFont typeface="Arial" panose="020B0604020202020204" pitchFamily="34" charset="0"/>
              <a:buChar char="•"/>
            </a:pPr>
            <a:r>
              <a:rPr lang="en-US" dirty="0"/>
              <a:t>Coded format</a:t>
            </a:r>
          </a:p>
          <a:p>
            <a:pPr marL="285750" indent="-285750">
              <a:buFont typeface="Arial" panose="020B0604020202020204" pitchFamily="34" charset="0"/>
              <a:buChar char="•"/>
            </a:pPr>
            <a:r>
              <a:rPr lang="en-US" dirty="0"/>
              <a:t>Min and max number of resources</a:t>
            </a:r>
          </a:p>
          <a:p>
            <a:pPr marL="285750" indent="-285750">
              <a:buFont typeface="Arial" panose="020B0604020202020204" pitchFamily="34" charset="0"/>
              <a:buChar char="•"/>
            </a:pPr>
            <a:r>
              <a:rPr lang="en-US" dirty="0"/>
              <a:t>Attached memory regions of a resource</a:t>
            </a:r>
          </a:p>
          <a:p>
            <a:pPr marL="285750" indent="-285750">
              <a:buFont typeface="Arial" panose="020B0604020202020204" pitchFamily="34" charset="0"/>
              <a:buChar char="•"/>
            </a:pPr>
            <a:r>
              <a:rPr lang="en-US" dirty="0"/>
              <a:t>Bitrate?</a:t>
            </a:r>
          </a:p>
          <a:p>
            <a:endParaRPr lang="en-US" dirty="0"/>
          </a:p>
          <a:p>
            <a:r>
              <a:rPr lang="en-US" dirty="0"/>
              <a:t>Handle with care!</a:t>
            </a:r>
          </a:p>
        </p:txBody>
      </p:sp>
      <p:sp>
        <p:nvSpPr>
          <p:cNvPr id="5" name="Footer Placeholder 4">
            <a:extLst>
              <a:ext uri="{FF2B5EF4-FFF2-40B4-BE49-F238E27FC236}">
                <a16:creationId xmlns:a16="http://schemas.microsoft.com/office/drawing/2014/main" id="{A13F8BA8-55E0-33E5-46CA-3F42430263B9}"/>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E6FB5A4B-FD08-09DA-4C42-8D4295388464}"/>
              </a:ext>
            </a:extLst>
          </p:cNvPr>
          <p:cNvSpPr>
            <a:spLocks noGrp="1"/>
          </p:cNvSpPr>
          <p:nvPr>
            <p:ph type="body" sz="quarter" idx="34"/>
          </p:nvPr>
        </p:nvSpPr>
        <p:spPr/>
        <p:txBody>
          <a:bodyPr/>
          <a:lstStyle/>
          <a:p>
            <a:r>
              <a:rPr lang="en-US" dirty="0"/>
              <a:t>Not affecting the resources</a:t>
            </a:r>
          </a:p>
        </p:txBody>
      </p:sp>
      <p:sp>
        <p:nvSpPr>
          <p:cNvPr id="7" name="Text Placeholder 6">
            <a:extLst>
              <a:ext uri="{FF2B5EF4-FFF2-40B4-BE49-F238E27FC236}">
                <a16:creationId xmlns:a16="http://schemas.microsoft.com/office/drawing/2014/main" id="{B6FF23F3-D91A-7888-E65E-7571625347DE}"/>
              </a:ext>
            </a:extLst>
          </p:cNvPr>
          <p:cNvSpPr>
            <a:spLocks noGrp="1"/>
          </p:cNvSpPr>
          <p:nvPr>
            <p:ph type="body" sz="quarter" idx="35"/>
          </p:nvPr>
        </p:nvSpPr>
        <p:spPr/>
        <p:txBody>
          <a:bodyPr/>
          <a:lstStyle/>
          <a:p>
            <a:pPr marL="285750" indent="-285750">
              <a:buFont typeface="Arial" panose="020B0604020202020204" pitchFamily="34" charset="0"/>
              <a:buChar char="•"/>
            </a:pPr>
            <a:r>
              <a:rPr lang="en-US" dirty="0"/>
              <a:t>Crop</a:t>
            </a:r>
          </a:p>
          <a:p>
            <a:pPr marL="285750" indent="-285750">
              <a:buFont typeface="Arial" panose="020B0604020202020204" pitchFamily="34" charset="0"/>
              <a:buChar char="•"/>
            </a:pPr>
            <a:r>
              <a:rPr lang="en-US" dirty="0"/>
              <a:t>Most encoder controls</a:t>
            </a:r>
          </a:p>
        </p:txBody>
      </p:sp>
    </p:spTree>
    <p:extLst>
      <p:ext uri="{BB962C8B-B14F-4D97-AF65-F5344CB8AC3E}">
        <p14:creationId xmlns:p14="http://schemas.microsoft.com/office/powerpoint/2010/main" val="16620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8E15E5-7C55-46DF-507B-4761BC694208}"/>
              </a:ext>
            </a:extLst>
          </p:cNvPr>
          <p:cNvSpPr>
            <a:spLocks noGrp="1"/>
          </p:cNvSpPr>
          <p:nvPr>
            <p:ph type="body" sz="quarter" idx="13"/>
          </p:nvPr>
        </p:nvSpPr>
        <p:spPr/>
        <p:txBody>
          <a:bodyPr/>
          <a:lstStyle/>
          <a:p>
            <a:r>
              <a:rPr lang="en-US" dirty="0"/>
              <a:t>Scope</a:t>
            </a:r>
          </a:p>
          <a:p>
            <a:r>
              <a:rPr lang="en-US" dirty="0"/>
              <a:t>Goals</a:t>
            </a:r>
          </a:p>
          <a:p>
            <a:r>
              <a:rPr lang="en-US" dirty="0"/>
              <a:t>Current status</a:t>
            </a:r>
          </a:p>
          <a:p>
            <a:r>
              <a:rPr lang="en-US" dirty="0"/>
              <a:t>Common use-cases</a:t>
            </a:r>
          </a:p>
          <a:p>
            <a:r>
              <a:rPr lang="en-US" dirty="0"/>
              <a:t>Design decisions</a:t>
            </a:r>
          </a:p>
          <a:p>
            <a:r>
              <a:rPr lang="en-US" dirty="0"/>
              <a:t>Comparison with other APIs</a:t>
            </a:r>
          </a:p>
        </p:txBody>
      </p:sp>
    </p:spTree>
    <p:extLst>
      <p:ext uri="{BB962C8B-B14F-4D97-AF65-F5344CB8AC3E}">
        <p14:creationId xmlns:p14="http://schemas.microsoft.com/office/powerpoint/2010/main" val="24598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AD6E-A82B-428A-131F-E16D173127BE}"/>
              </a:ext>
            </a:extLst>
          </p:cNvPr>
          <p:cNvSpPr>
            <a:spLocks noGrp="1"/>
          </p:cNvSpPr>
          <p:nvPr>
            <p:ph type="title"/>
          </p:nvPr>
        </p:nvSpPr>
        <p:spPr/>
        <p:txBody>
          <a:bodyPr/>
          <a:lstStyle/>
          <a:p>
            <a:r>
              <a:rPr lang="en-US" dirty="0"/>
              <a:t>Capabilities in other APIs</a:t>
            </a:r>
          </a:p>
        </p:txBody>
      </p:sp>
      <p:sp>
        <p:nvSpPr>
          <p:cNvPr id="3" name="Text Placeholder 2">
            <a:extLst>
              <a:ext uri="{FF2B5EF4-FFF2-40B4-BE49-F238E27FC236}">
                <a16:creationId xmlns:a16="http://schemas.microsoft.com/office/drawing/2014/main" id="{0BA7F629-3FBF-36BB-BC8F-1FE85B5A2A81}"/>
              </a:ext>
            </a:extLst>
          </p:cNvPr>
          <p:cNvSpPr>
            <a:spLocks noGrp="1"/>
          </p:cNvSpPr>
          <p:nvPr>
            <p:ph type="body" sz="quarter" idx="27"/>
          </p:nvPr>
        </p:nvSpPr>
        <p:spPr/>
        <p:txBody>
          <a:bodyPr/>
          <a:lstStyle/>
          <a:p>
            <a:r>
              <a:rPr lang="en-US" dirty="0"/>
              <a:t>V4L2 encoder</a:t>
            </a:r>
          </a:p>
        </p:txBody>
      </p:sp>
      <p:sp>
        <p:nvSpPr>
          <p:cNvPr id="4" name="Text Placeholder 3">
            <a:extLst>
              <a:ext uri="{FF2B5EF4-FFF2-40B4-BE49-F238E27FC236}">
                <a16:creationId xmlns:a16="http://schemas.microsoft.com/office/drawing/2014/main" id="{01A8F76F-A91A-E079-826E-A7D04F6F664D}"/>
              </a:ext>
            </a:extLst>
          </p:cNvPr>
          <p:cNvSpPr>
            <a:spLocks noGrp="1"/>
          </p:cNvSpPr>
          <p:nvPr>
            <p:ph type="body" sz="quarter" idx="15"/>
          </p:nvPr>
        </p:nvSpPr>
        <p:spPr/>
        <p:txBody>
          <a:bodyPr/>
          <a:lstStyle/>
          <a:p>
            <a:pPr marL="342900" indent="-342900">
              <a:buFont typeface="+mj-lt"/>
              <a:buAutoNum type="arabicPeriod"/>
            </a:pPr>
            <a:r>
              <a:rPr lang="en-US" dirty="0"/>
              <a:t>VIDIOC_QUERYCAP()</a:t>
            </a:r>
          </a:p>
          <a:p>
            <a:pPr marL="342900" indent="-342900">
              <a:buFont typeface="+mj-lt"/>
              <a:buAutoNum type="arabicPeriod"/>
            </a:pPr>
            <a:r>
              <a:rPr lang="en-US" dirty="0"/>
              <a:t>Enumeration of coded formats (</a:t>
            </a:r>
            <a:r>
              <a:rPr lang="en-US" dirty="0" err="1"/>
              <a:t>n_fmt</a:t>
            </a:r>
            <a:r>
              <a:rPr lang="en-US" dirty="0"/>
              <a:t> + 1 </a:t>
            </a:r>
            <a:r>
              <a:rPr lang="en-US" dirty="0" err="1"/>
              <a:t>syscall</a:t>
            </a:r>
            <a:r>
              <a:rPr lang="en-US" dirty="0"/>
              <a:t>)</a:t>
            </a:r>
          </a:p>
          <a:p>
            <a:pPr marL="342900" indent="-342900">
              <a:buFont typeface="+mj-lt"/>
              <a:buAutoNum type="arabicPeriod"/>
            </a:pPr>
            <a:r>
              <a:rPr lang="en-US" dirty="0"/>
              <a:t>VIDIOC_S_FMT(CAPTURE, </a:t>
            </a:r>
            <a:r>
              <a:rPr lang="en-US" dirty="0" err="1"/>
              <a:t>codedf</a:t>
            </a:r>
            <a:r>
              <a:rPr lang="en-US" dirty="0"/>
              <a:t>[</a:t>
            </a:r>
            <a:r>
              <a:rPr lang="en-US" dirty="0" err="1"/>
              <a:t>i</a:t>
            </a:r>
            <a:r>
              <a:rPr lang="en-US" dirty="0"/>
              <a:t>])</a:t>
            </a:r>
          </a:p>
          <a:p>
            <a:pPr marL="342900" indent="-342900">
              <a:buFont typeface="+mj-lt"/>
              <a:buAutoNum type="arabicPeriod"/>
            </a:pPr>
            <a:r>
              <a:rPr lang="en-US" dirty="0"/>
              <a:t>Enumeration of raw formats</a:t>
            </a:r>
          </a:p>
          <a:p>
            <a:pPr marL="342900" indent="-342900">
              <a:buFont typeface="+mj-lt"/>
              <a:buAutoNum type="arabicPeriod"/>
            </a:pPr>
            <a:r>
              <a:rPr lang="en-US" dirty="0"/>
              <a:t>VIDIOC_S_FMT(OUTPUT, </a:t>
            </a:r>
            <a:r>
              <a:rPr lang="en-US" dirty="0" err="1"/>
              <a:t>rawf</a:t>
            </a:r>
            <a:r>
              <a:rPr lang="en-US" dirty="0"/>
              <a:t>[</a:t>
            </a:r>
            <a:r>
              <a:rPr lang="en-US" dirty="0" err="1"/>
              <a:t>i</a:t>
            </a:r>
            <a:r>
              <a:rPr lang="en-US" dirty="0"/>
              <a:t>])</a:t>
            </a:r>
          </a:p>
          <a:p>
            <a:pPr marL="342900" indent="-342900">
              <a:buFont typeface="+mj-lt"/>
              <a:buAutoNum type="arabicPeriod"/>
            </a:pPr>
            <a:r>
              <a:rPr lang="en-US" dirty="0"/>
              <a:t>More enumerations</a:t>
            </a:r>
          </a:p>
          <a:p>
            <a:pPr marL="342900" indent="-342900">
              <a:buFont typeface="+mj-lt"/>
              <a:buAutoNum type="arabicPeriod"/>
            </a:pPr>
            <a:endParaRPr lang="en-US" dirty="0"/>
          </a:p>
          <a:p>
            <a:r>
              <a:rPr lang="en-US" dirty="0"/>
              <a:t>Steps depend on each other -&gt; extra latency.</a:t>
            </a:r>
          </a:p>
        </p:txBody>
      </p:sp>
      <p:sp>
        <p:nvSpPr>
          <p:cNvPr id="5" name="Footer Placeholder 4">
            <a:extLst>
              <a:ext uri="{FF2B5EF4-FFF2-40B4-BE49-F238E27FC236}">
                <a16:creationId xmlns:a16="http://schemas.microsoft.com/office/drawing/2014/main" id="{98DBEC93-2234-16EC-0268-B8C852F01658}"/>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02A3EA61-3987-0384-445C-3060112B025A}"/>
              </a:ext>
            </a:extLst>
          </p:cNvPr>
          <p:cNvSpPr>
            <a:spLocks noGrp="1"/>
          </p:cNvSpPr>
          <p:nvPr>
            <p:ph type="body" sz="quarter" idx="34"/>
          </p:nvPr>
        </p:nvSpPr>
        <p:spPr/>
        <p:txBody>
          <a:bodyPr/>
          <a:lstStyle/>
          <a:p>
            <a:r>
              <a:rPr lang="en-US" dirty="0" err="1"/>
              <a:t>gstreamer</a:t>
            </a:r>
            <a:endParaRPr lang="en-US" dirty="0"/>
          </a:p>
        </p:txBody>
      </p:sp>
      <p:sp>
        <p:nvSpPr>
          <p:cNvPr id="7" name="Text Placeholder 6">
            <a:extLst>
              <a:ext uri="{FF2B5EF4-FFF2-40B4-BE49-F238E27FC236}">
                <a16:creationId xmlns:a16="http://schemas.microsoft.com/office/drawing/2014/main" id="{E7411219-9B56-19E6-F68F-BA80DE1FDCBD}"/>
              </a:ext>
            </a:extLst>
          </p:cNvPr>
          <p:cNvSpPr>
            <a:spLocks noGrp="1"/>
          </p:cNvSpPr>
          <p:nvPr>
            <p:ph type="body" sz="quarter" idx="35"/>
          </p:nvPr>
        </p:nvSpPr>
        <p:spPr/>
        <p:txBody>
          <a:bodyPr/>
          <a:lstStyle/>
          <a:p>
            <a:pPr marL="342900" indent="-342900">
              <a:buFont typeface="+mj-lt"/>
              <a:buAutoNum type="arabicPeriod"/>
            </a:pPr>
            <a:r>
              <a:rPr lang="en-US" dirty="0"/>
              <a:t>Non-fixed </a:t>
            </a:r>
            <a:r>
              <a:rPr lang="en-US" dirty="0" err="1"/>
              <a:t>GstCaps</a:t>
            </a:r>
            <a:r>
              <a:rPr lang="en-US" dirty="0"/>
              <a:t>. Example:</a:t>
            </a:r>
            <a:br>
              <a:rPr lang="en-US" dirty="0"/>
            </a:br>
            <a:r>
              <a:rPr lang="en-US" dirty="0"/>
              <a:t>video/x-raw, </a:t>
            </a:r>
            <a:r>
              <a:rPr lang="en-US" dirty="0" err="1"/>
              <a:t>format:RGBA</a:t>
            </a:r>
            <a:r>
              <a:rPr lang="en-US" dirty="0"/>
              <a:t>, width: [1, 1920], height: [1, 1080], …</a:t>
            </a:r>
            <a:br>
              <a:rPr lang="en-US" dirty="0"/>
            </a:br>
            <a:r>
              <a:rPr lang="en-US" dirty="0"/>
              <a:t>video/x-raw, format:NV12, width: [1, 8192], height: [1, 8192], …</a:t>
            </a:r>
          </a:p>
          <a:p>
            <a:pPr marL="342900" indent="-342900">
              <a:buFont typeface="+mj-lt"/>
              <a:buAutoNum type="arabicPeriod"/>
            </a:pPr>
            <a:r>
              <a:rPr lang="en-US" dirty="0"/>
              <a:t>Value ranges of element properties</a:t>
            </a:r>
          </a:p>
          <a:p>
            <a:pPr marL="285750" indent="-285750">
              <a:buFont typeface="Arial" panose="020B0604020202020204" pitchFamily="34" charset="0"/>
              <a:buChar char="•"/>
            </a:pPr>
            <a:endParaRPr lang="en-US" dirty="0"/>
          </a:p>
          <a:p>
            <a:r>
              <a:rPr lang="en-US" dirty="0"/>
              <a:t>TLV hierarchy is inspired by </a:t>
            </a:r>
            <a:r>
              <a:rPr lang="en-US" dirty="0" err="1"/>
              <a:t>GstCaps</a:t>
            </a:r>
            <a:r>
              <a:rPr lang="en-US" dirty="0"/>
              <a:t>.</a:t>
            </a:r>
          </a:p>
        </p:txBody>
      </p:sp>
    </p:spTree>
    <p:extLst>
      <p:ext uri="{BB962C8B-B14F-4D97-AF65-F5344CB8AC3E}">
        <p14:creationId xmlns:p14="http://schemas.microsoft.com/office/powerpoint/2010/main" val="210808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AD6E-A82B-428A-131F-E16D173127BE}"/>
              </a:ext>
            </a:extLst>
          </p:cNvPr>
          <p:cNvSpPr>
            <a:spLocks noGrp="1"/>
          </p:cNvSpPr>
          <p:nvPr>
            <p:ph type="title"/>
          </p:nvPr>
        </p:nvSpPr>
        <p:spPr/>
        <p:txBody>
          <a:bodyPr/>
          <a:lstStyle/>
          <a:p>
            <a:r>
              <a:rPr lang="en-US" dirty="0"/>
              <a:t>Values in other APIs</a:t>
            </a:r>
          </a:p>
        </p:txBody>
      </p:sp>
      <p:sp>
        <p:nvSpPr>
          <p:cNvPr id="3" name="Text Placeholder 2">
            <a:extLst>
              <a:ext uri="{FF2B5EF4-FFF2-40B4-BE49-F238E27FC236}">
                <a16:creationId xmlns:a16="http://schemas.microsoft.com/office/drawing/2014/main" id="{0BA7F629-3FBF-36BB-BC8F-1FE85B5A2A81}"/>
              </a:ext>
            </a:extLst>
          </p:cNvPr>
          <p:cNvSpPr>
            <a:spLocks noGrp="1"/>
          </p:cNvSpPr>
          <p:nvPr>
            <p:ph type="body" sz="quarter" idx="27"/>
          </p:nvPr>
        </p:nvSpPr>
        <p:spPr/>
        <p:txBody>
          <a:bodyPr/>
          <a:lstStyle/>
          <a:p>
            <a:r>
              <a:rPr lang="en-US" dirty="0"/>
              <a:t>V4L2</a:t>
            </a:r>
          </a:p>
        </p:txBody>
      </p:sp>
      <p:sp>
        <p:nvSpPr>
          <p:cNvPr id="4" name="Text Placeholder 3">
            <a:extLst>
              <a:ext uri="{FF2B5EF4-FFF2-40B4-BE49-F238E27FC236}">
                <a16:creationId xmlns:a16="http://schemas.microsoft.com/office/drawing/2014/main" id="{01A8F76F-A91A-E079-826E-A7D04F6F664D}"/>
              </a:ext>
            </a:extLst>
          </p:cNvPr>
          <p:cNvSpPr>
            <a:spLocks noGrp="1"/>
          </p:cNvSpPr>
          <p:nvPr>
            <p:ph type="body" sz="quarter" idx="15"/>
          </p:nvPr>
        </p:nvSpPr>
        <p:spPr/>
        <p:txBody>
          <a:bodyPr/>
          <a:lstStyle/>
          <a:p>
            <a:pPr marL="342900" indent="-342900">
              <a:buFont typeface="+mj-lt"/>
              <a:buAutoNum type="arabicPeriod"/>
            </a:pPr>
            <a:r>
              <a:rPr lang="en-US" dirty="0"/>
              <a:t>Many </a:t>
            </a:r>
            <a:r>
              <a:rPr lang="en-US" dirty="0" err="1"/>
              <a:t>ioctls</a:t>
            </a:r>
            <a:r>
              <a:rPr lang="en-US" dirty="0"/>
              <a:t> roughly corresponding to the non-container TLV types in </a:t>
            </a:r>
            <a:r>
              <a:rPr lang="en-US" dirty="0" err="1"/>
              <a:t>virtio</a:t>
            </a:r>
            <a:r>
              <a:rPr lang="en-US" dirty="0"/>
              <a:t>-video,</a:t>
            </a:r>
          </a:p>
          <a:p>
            <a:pPr marL="342900" indent="-342900">
              <a:buFont typeface="+mj-lt"/>
              <a:buAutoNum type="arabicPeriod"/>
            </a:pPr>
            <a:r>
              <a:rPr lang="en-US" dirty="0"/>
              <a:t>VIDIOC_G_EXT_CTRLS, VIDIOC_S_EXT_CTRLS</a:t>
            </a:r>
            <a:br>
              <a:rPr lang="en-US" dirty="0"/>
            </a:br>
            <a:r>
              <a:rPr lang="en-US" dirty="0"/>
              <a:t>Controls use signed integers by default </a:t>
            </a:r>
            <a:r>
              <a:rPr lang="en-US" dirty="0">
                <a:sym typeface="Wingdings" panose="05000000000000000000" pitchFamily="2" charset="2"/>
              </a:rPr>
              <a:t></a:t>
            </a:r>
          </a:p>
          <a:p>
            <a:endParaRPr lang="en-US" dirty="0">
              <a:sym typeface="Wingdings" panose="05000000000000000000" pitchFamily="2" charset="2"/>
            </a:endParaRPr>
          </a:p>
          <a:p>
            <a:r>
              <a:rPr lang="en-US" dirty="0"/>
              <a:t>struct v4l2_ext_control ~= TLV</a:t>
            </a:r>
          </a:p>
        </p:txBody>
      </p:sp>
      <p:sp>
        <p:nvSpPr>
          <p:cNvPr id="5" name="Footer Placeholder 4">
            <a:extLst>
              <a:ext uri="{FF2B5EF4-FFF2-40B4-BE49-F238E27FC236}">
                <a16:creationId xmlns:a16="http://schemas.microsoft.com/office/drawing/2014/main" id="{98DBEC93-2234-16EC-0268-B8C852F01658}"/>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02A3EA61-3987-0384-445C-3060112B025A}"/>
              </a:ext>
            </a:extLst>
          </p:cNvPr>
          <p:cNvSpPr>
            <a:spLocks noGrp="1"/>
          </p:cNvSpPr>
          <p:nvPr>
            <p:ph type="body" sz="quarter" idx="34"/>
          </p:nvPr>
        </p:nvSpPr>
        <p:spPr/>
        <p:txBody>
          <a:bodyPr/>
          <a:lstStyle/>
          <a:p>
            <a:r>
              <a:rPr lang="en-US" dirty="0" err="1"/>
              <a:t>gstreamer</a:t>
            </a:r>
            <a:endParaRPr lang="en-US" dirty="0"/>
          </a:p>
        </p:txBody>
      </p:sp>
      <p:sp>
        <p:nvSpPr>
          <p:cNvPr id="7" name="Text Placeholder 6">
            <a:extLst>
              <a:ext uri="{FF2B5EF4-FFF2-40B4-BE49-F238E27FC236}">
                <a16:creationId xmlns:a16="http://schemas.microsoft.com/office/drawing/2014/main" id="{E7411219-9B56-19E6-F68F-BA80DE1FDCBD}"/>
              </a:ext>
            </a:extLst>
          </p:cNvPr>
          <p:cNvSpPr>
            <a:spLocks noGrp="1"/>
          </p:cNvSpPr>
          <p:nvPr>
            <p:ph type="body" sz="quarter" idx="35"/>
          </p:nvPr>
        </p:nvSpPr>
        <p:spPr/>
        <p:txBody>
          <a:bodyPr/>
          <a:lstStyle/>
          <a:p>
            <a:pPr marL="342900" indent="-342900">
              <a:buFont typeface="+mj-lt"/>
              <a:buAutoNum type="arabicPeriod"/>
            </a:pPr>
            <a:r>
              <a:rPr lang="en-US" dirty="0"/>
              <a:t>Fixed </a:t>
            </a:r>
            <a:r>
              <a:rPr lang="en-US" dirty="0" err="1"/>
              <a:t>GstCaps</a:t>
            </a:r>
            <a:r>
              <a:rPr lang="en-US" dirty="0"/>
              <a:t>. Example:</a:t>
            </a:r>
            <a:br>
              <a:rPr lang="en-US" dirty="0"/>
            </a:br>
            <a:r>
              <a:rPr lang="en-US" dirty="0"/>
              <a:t>video/x-raw, </a:t>
            </a:r>
            <a:r>
              <a:rPr lang="en-US" dirty="0" err="1"/>
              <a:t>format:RGBA</a:t>
            </a:r>
            <a:r>
              <a:rPr lang="en-US" dirty="0"/>
              <a:t>, width: 1920, height: 1080, …</a:t>
            </a:r>
          </a:p>
          <a:p>
            <a:pPr marL="342900" indent="-342900">
              <a:buFont typeface="+mj-lt"/>
              <a:buAutoNum type="arabicPeriod"/>
            </a:pPr>
            <a:r>
              <a:rPr lang="en-US" dirty="0"/>
              <a:t>Values of element properties</a:t>
            </a:r>
          </a:p>
          <a:p>
            <a:pPr marL="285750" indent="-285750">
              <a:buFont typeface="Arial" panose="020B0604020202020204" pitchFamily="34" charset="0"/>
              <a:buChar char="•"/>
            </a:pPr>
            <a:endParaRPr lang="en-US" dirty="0"/>
          </a:p>
          <a:p>
            <a:r>
              <a:rPr lang="en-US" dirty="0"/>
              <a:t>The way TLV is used to store caps and values is also inspired by </a:t>
            </a:r>
            <a:r>
              <a:rPr lang="en-US" dirty="0" err="1"/>
              <a:t>GstCaps</a:t>
            </a:r>
            <a:r>
              <a:rPr lang="en-US" dirty="0"/>
              <a:t>.</a:t>
            </a:r>
          </a:p>
        </p:txBody>
      </p:sp>
    </p:spTree>
    <p:extLst>
      <p:ext uri="{BB962C8B-B14F-4D97-AF65-F5344CB8AC3E}">
        <p14:creationId xmlns:p14="http://schemas.microsoft.com/office/powerpoint/2010/main" val="55998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3BCC-51FD-196B-5722-8779A4989557}"/>
              </a:ext>
            </a:extLst>
          </p:cNvPr>
          <p:cNvSpPr>
            <a:spLocks noGrp="1"/>
          </p:cNvSpPr>
          <p:nvPr>
            <p:ph type="title"/>
          </p:nvPr>
        </p:nvSpPr>
        <p:spPr/>
        <p:txBody>
          <a:bodyPr/>
          <a:lstStyle/>
          <a:p>
            <a:r>
              <a:rPr lang="en-US" dirty="0"/>
              <a:t>Setting stream parameters (out of band)</a:t>
            </a:r>
          </a:p>
        </p:txBody>
      </p:sp>
      <p:sp>
        <p:nvSpPr>
          <p:cNvPr id="3" name="Footer Placeholder 2">
            <a:extLst>
              <a:ext uri="{FF2B5EF4-FFF2-40B4-BE49-F238E27FC236}">
                <a16:creationId xmlns:a16="http://schemas.microsoft.com/office/drawing/2014/main" id="{90FF085F-2C84-CD69-9A79-F07D5FA93232}"/>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83ABCF59-97B2-B740-F7FC-8956B8C4F172}"/>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6C13B1F3-2269-439C-7FBC-3C5CE3BA3206}"/>
              </a:ext>
            </a:extLst>
          </p:cNvPr>
          <p:cNvSpPr>
            <a:spLocks noGrp="1"/>
          </p:cNvSpPr>
          <p:nvPr>
            <p:ph idx="13"/>
          </p:nvPr>
        </p:nvSpPr>
        <p:spPr/>
        <p:txBody>
          <a:bodyPr/>
          <a:lstStyle/>
          <a:p>
            <a:r>
              <a:rPr lang="en-US" dirty="0"/>
              <a:t>OK if not affecting resources.</a:t>
            </a:r>
          </a:p>
          <a:p>
            <a:r>
              <a:rPr lang="en-US" dirty="0"/>
              <a:t>Otherwise, tricky. Probably safe to do only when the corresponding queue is empty.</a:t>
            </a:r>
          </a:p>
        </p:txBody>
      </p:sp>
      <p:sp>
        <p:nvSpPr>
          <p:cNvPr id="8" name="Text Placeholder 7">
            <a:extLst>
              <a:ext uri="{FF2B5EF4-FFF2-40B4-BE49-F238E27FC236}">
                <a16:creationId xmlns:a16="http://schemas.microsoft.com/office/drawing/2014/main" id="{F289D56C-CD69-FD77-5886-08E5207876A6}"/>
              </a:ext>
            </a:extLst>
          </p:cNvPr>
          <p:cNvSpPr>
            <a:spLocks noGrp="1"/>
          </p:cNvSpPr>
          <p:nvPr>
            <p:ph type="body" sz="quarter" idx="14"/>
          </p:nvPr>
        </p:nvSpPr>
        <p:spPr/>
        <p:txBody>
          <a:bodyPr/>
          <a:lstStyle/>
          <a:p>
            <a:endParaRPr lang="en-US"/>
          </a:p>
        </p:txBody>
      </p:sp>
      <p:cxnSp>
        <p:nvCxnSpPr>
          <p:cNvPr id="54" name="Straight Arrow Connector 53">
            <a:extLst>
              <a:ext uri="{FF2B5EF4-FFF2-40B4-BE49-F238E27FC236}">
                <a16:creationId xmlns:a16="http://schemas.microsoft.com/office/drawing/2014/main" id="{59FEE115-E308-0C28-33E1-626F2A14381C}"/>
              </a:ext>
            </a:extLst>
          </p:cNvPr>
          <p:cNvCxnSpPr>
            <a:cxnSpLocks/>
          </p:cNvCxnSpPr>
          <p:nvPr/>
        </p:nvCxnSpPr>
        <p:spPr>
          <a:xfrm>
            <a:off x="3960430" y="2089847"/>
            <a:ext cx="0" cy="130402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1BA91242-9D8D-F1E9-A88A-9C8877834094}"/>
              </a:ext>
            </a:extLst>
          </p:cNvPr>
          <p:cNvSpPr/>
          <p:nvPr/>
        </p:nvSpPr>
        <p:spPr>
          <a:xfrm>
            <a:off x="3840094" y="181767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P</a:t>
            </a:r>
          </a:p>
        </p:txBody>
      </p:sp>
      <p:sp>
        <p:nvSpPr>
          <p:cNvPr id="56" name="TextBox 55">
            <a:extLst>
              <a:ext uri="{FF2B5EF4-FFF2-40B4-BE49-F238E27FC236}">
                <a16:creationId xmlns:a16="http://schemas.microsoft.com/office/drawing/2014/main" id="{63695BBA-A643-B091-9C32-06FD20B17545}"/>
              </a:ext>
            </a:extLst>
          </p:cNvPr>
          <p:cNvSpPr txBox="1"/>
          <p:nvPr/>
        </p:nvSpPr>
        <p:spPr>
          <a:xfrm>
            <a:off x="3467017" y="1406865"/>
            <a:ext cx="1013098"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Parameters</a:t>
            </a:r>
          </a:p>
        </p:txBody>
      </p:sp>
      <p:sp>
        <p:nvSpPr>
          <p:cNvPr id="57" name="TextBox 56">
            <a:extLst>
              <a:ext uri="{FF2B5EF4-FFF2-40B4-BE49-F238E27FC236}">
                <a16:creationId xmlns:a16="http://schemas.microsoft.com/office/drawing/2014/main" id="{08072A60-FD4E-B568-D2D8-79AFB7C7224B}"/>
              </a:ext>
            </a:extLst>
          </p:cNvPr>
          <p:cNvSpPr txBox="1"/>
          <p:nvPr/>
        </p:nvSpPr>
        <p:spPr>
          <a:xfrm>
            <a:off x="6078393" y="3937986"/>
            <a:ext cx="1016817"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Actual</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parameters</a:t>
            </a:r>
          </a:p>
        </p:txBody>
      </p:sp>
      <p:sp>
        <p:nvSpPr>
          <p:cNvPr id="58" name="Rectangle: Rounded Corners 57">
            <a:extLst>
              <a:ext uri="{FF2B5EF4-FFF2-40B4-BE49-F238E27FC236}">
                <a16:creationId xmlns:a16="http://schemas.microsoft.com/office/drawing/2014/main" id="{1329B691-00EE-FD6F-817C-BDF601FBD445}"/>
              </a:ext>
            </a:extLst>
          </p:cNvPr>
          <p:cNvSpPr/>
          <p:nvPr/>
        </p:nvSpPr>
        <p:spPr>
          <a:xfrm>
            <a:off x="2503347"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9" name="Rectangle: Rounded Corners 58">
            <a:extLst>
              <a:ext uri="{FF2B5EF4-FFF2-40B4-BE49-F238E27FC236}">
                <a16:creationId xmlns:a16="http://schemas.microsoft.com/office/drawing/2014/main" id="{67639D78-B463-4153-2ABA-D834CF7BAAE5}"/>
              </a:ext>
            </a:extLst>
          </p:cNvPr>
          <p:cNvSpPr/>
          <p:nvPr/>
        </p:nvSpPr>
        <p:spPr>
          <a:xfrm>
            <a:off x="2503347"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0" name="Rectangle: Rounded Corners 59">
            <a:extLst>
              <a:ext uri="{FF2B5EF4-FFF2-40B4-BE49-F238E27FC236}">
                <a16:creationId xmlns:a16="http://schemas.microsoft.com/office/drawing/2014/main" id="{18114881-3E24-836C-964E-2099383556AF}"/>
              </a:ext>
            </a:extLst>
          </p:cNvPr>
          <p:cNvSpPr/>
          <p:nvPr/>
        </p:nvSpPr>
        <p:spPr>
          <a:xfrm>
            <a:off x="2503347"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1" name="Group 60">
            <a:extLst>
              <a:ext uri="{FF2B5EF4-FFF2-40B4-BE49-F238E27FC236}">
                <a16:creationId xmlns:a16="http://schemas.microsoft.com/office/drawing/2014/main" id="{E83D6BD9-293A-038D-90AC-06A0CC5D8020}"/>
              </a:ext>
            </a:extLst>
          </p:cNvPr>
          <p:cNvGrpSpPr/>
          <p:nvPr/>
        </p:nvGrpSpPr>
        <p:grpSpPr>
          <a:xfrm>
            <a:off x="2503347" y="1710665"/>
            <a:ext cx="448573" cy="465826"/>
            <a:chOff x="2769083" y="1714298"/>
            <a:chExt cx="448573" cy="465826"/>
          </a:xfrm>
        </p:grpSpPr>
        <p:sp>
          <p:nvSpPr>
            <p:cNvPr id="62" name="Rectangle: Rounded Corners 61">
              <a:extLst>
                <a:ext uri="{FF2B5EF4-FFF2-40B4-BE49-F238E27FC236}">
                  <a16:creationId xmlns:a16="http://schemas.microsoft.com/office/drawing/2014/main" id="{F86E5CC7-2D91-5FEE-DE7A-943A1D87E768}"/>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3" name="Rectangle: Rounded Corners 62">
              <a:extLst>
                <a:ext uri="{FF2B5EF4-FFF2-40B4-BE49-F238E27FC236}">
                  <a16:creationId xmlns:a16="http://schemas.microsoft.com/office/drawing/2014/main" id="{6722A2BE-F530-E45C-7AFE-BA6002BC0A09}"/>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a:solidFill>
                  <a:schemeClr val="bg1"/>
                </a:solidFill>
                <a:latin typeface="Microsoft Sans Serif"/>
                <a:cs typeface="Microsoft Sans Serif" panose="020B0604020202020204" pitchFamily="34" charset="0"/>
              </a:endParaRPr>
            </a:p>
          </p:txBody>
        </p:sp>
      </p:grpSp>
      <p:grpSp>
        <p:nvGrpSpPr>
          <p:cNvPr id="64" name="Group 63">
            <a:extLst>
              <a:ext uri="{FF2B5EF4-FFF2-40B4-BE49-F238E27FC236}">
                <a16:creationId xmlns:a16="http://schemas.microsoft.com/office/drawing/2014/main" id="{7026B431-C947-B53B-E9BE-07055290275D}"/>
              </a:ext>
            </a:extLst>
          </p:cNvPr>
          <p:cNvGrpSpPr/>
          <p:nvPr/>
        </p:nvGrpSpPr>
        <p:grpSpPr>
          <a:xfrm>
            <a:off x="2503347" y="2269257"/>
            <a:ext cx="448573" cy="465826"/>
            <a:chOff x="2766209" y="2263514"/>
            <a:chExt cx="448573" cy="465826"/>
          </a:xfrm>
        </p:grpSpPr>
        <p:sp>
          <p:nvSpPr>
            <p:cNvPr id="65" name="Rectangle: Rounded Corners 64">
              <a:extLst>
                <a:ext uri="{FF2B5EF4-FFF2-40B4-BE49-F238E27FC236}">
                  <a16:creationId xmlns:a16="http://schemas.microsoft.com/office/drawing/2014/main" id="{8B645820-5E38-202C-B699-3F5F4A082FE0}"/>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6" name="Rectangle: Rounded Corners 65">
              <a:extLst>
                <a:ext uri="{FF2B5EF4-FFF2-40B4-BE49-F238E27FC236}">
                  <a16:creationId xmlns:a16="http://schemas.microsoft.com/office/drawing/2014/main" id="{EC14E5E5-90AF-0511-0685-7AF2BEA1A797}"/>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7" name="Group 66">
            <a:extLst>
              <a:ext uri="{FF2B5EF4-FFF2-40B4-BE49-F238E27FC236}">
                <a16:creationId xmlns:a16="http://schemas.microsoft.com/office/drawing/2014/main" id="{3B31F2C6-6579-2EAE-010E-72F86D1C9431}"/>
              </a:ext>
            </a:extLst>
          </p:cNvPr>
          <p:cNvGrpSpPr/>
          <p:nvPr/>
        </p:nvGrpSpPr>
        <p:grpSpPr>
          <a:xfrm>
            <a:off x="2503347" y="2824216"/>
            <a:ext cx="448573" cy="465826"/>
            <a:chOff x="2766213" y="2824216"/>
            <a:chExt cx="448573" cy="465826"/>
          </a:xfrm>
        </p:grpSpPr>
        <p:sp>
          <p:nvSpPr>
            <p:cNvPr id="68" name="Rectangle: Rounded Corners 67">
              <a:extLst>
                <a:ext uri="{FF2B5EF4-FFF2-40B4-BE49-F238E27FC236}">
                  <a16:creationId xmlns:a16="http://schemas.microsoft.com/office/drawing/2014/main" id="{C4B88AB8-D475-8545-3798-A5649D235358}"/>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9" name="Rectangle: Rounded Corners 68">
              <a:extLst>
                <a:ext uri="{FF2B5EF4-FFF2-40B4-BE49-F238E27FC236}">
                  <a16:creationId xmlns:a16="http://schemas.microsoft.com/office/drawing/2014/main" id="{1A04ABF0-F857-DB0A-A260-34E946DAF7B0}"/>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70" name="Hexagon 69">
            <a:extLst>
              <a:ext uri="{FF2B5EF4-FFF2-40B4-BE49-F238E27FC236}">
                <a16:creationId xmlns:a16="http://schemas.microsoft.com/office/drawing/2014/main" id="{7AE093CC-7E79-6B58-FEEF-E3CE6B32BCC7}"/>
              </a:ext>
            </a:extLst>
          </p:cNvPr>
          <p:cNvSpPr/>
          <p:nvPr/>
        </p:nvSpPr>
        <p:spPr>
          <a:xfrm>
            <a:off x="4945980"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1" name="Hexagon 70">
            <a:extLst>
              <a:ext uri="{FF2B5EF4-FFF2-40B4-BE49-F238E27FC236}">
                <a16:creationId xmlns:a16="http://schemas.microsoft.com/office/drawing/2014/main" id="{8234BB02-57D3-968D-3816-F375100802F1}"/>
              </a:ext>
            </a:extLst>
          </p:cNvPr>
          <p:cNvSpPr/>
          <p:nvPr/>
        </p:nvSpPr>
        <p:spPr>
          <a:xfrm>
            <a:off x="4945980"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2" name="Hexagon 71">
            <a:extLst>
              <a:ext uri="{FF2B5EF4-FFF2-40B4-BE49-F238E27FC236}">
                <a16:creationId xmlns:a16="http://schemas.microsoft.com/office/drawing/2014/main" id="{9EFC0C9E-ECBE-31D0-7C09-9C361247E701}"/>
              </a:ext>
            </a:extLst>
          </p:cNvPr>
          <p:cNvSpPr/>
          <p:nvPr/>
        </p:nvSpPr>
        <p:spPr>
          <a:xfrm>
            <a:off x="4945980"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73" name="Group 72">
            <a:extLst>
              <a:ext uri="{FF2B5EF4-FFF2-40B4-BE49-F238E27FC236}">
                <a16:creationId xmlns:a16="http://schemas.microsoft.com/office/drawing/2014/main" id="{71FE3338-97D7-E2E1-7848-608E808EEB9C}"/>
              </a:ext>
            </a:extLst>
          </p:cNvPr>
          <p:cNvGrpSpPr/>
          <p:nvPr/>
        </p:nvGrpSpPr>
        <p:grpSpPr>
          <a:xfrm>
            <a:off x="4945980" y="3941092"/>
            <a:ext cx="580841" cy="465826"/>
            <a:chOff x="4704264" y="3932726"/>
            <a:chExt cx="580841" cy="465826"/>
          </a:xfrm>
        </p:grpSpPr>
        <p:sp>
          <p:nvSpPr>
            <p:cNvPr id="74" name="Hexagon 73">
              <a:extLst>
                <a:ext uri="{FF2B5EF4-FFF2-40B4-BE49-F238E27FC236}">
                  <a16:creationId xmlns:a16="http://schemas.microsoft.com/office/drawing/2014/main" id="{43E085C7-CF3A-5123-E9AC-9555BDA5B5D8}"/>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5" name="Hexagon 74">
              <a:extLst>
                <a:ext uri="{FF2B5EF4-FFF2-40B4-BE49-F238E27FC236}">
                  <a16:creationId xmlns:a16="http://schemas.microsoft.com/office/drawing/2014/main" id="{307FA7F9-13CD-B144-CA7F-CE435EEBDB3D}"/>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P</a:t>
              </a:r>
            </a:p>
          </p:txBody>
        </p:sp>
      </p:grpSp>
      <p:grpSp>
        <p:nvGrpSpPr>
          <p:cNvPr id="76" name="Group 75">
            <a:extLst>
              <a:ext uri="{FF2B5EF4-FFF2-40B4-BE49-F238E27FC236}">
                <a16:creationId xmlns:a16="http://schemas.microsoft.com/office/drawing/2014/main" id="{562AFF6F-4C9A-71E9-0406-3DF472045C51}"/>
              </a:ext>
            </a:extLst>
          </p:cNvPr>
          <p:cNvGrpSpPr/>
          <p:nvPr/>
        </p:nvGrpSpPr>
        <p:grpSpPr>
          <a:xfrm>
            <a:off x="4945980" y="4496051"/>
            <a:ext cx="580841" cy="465826"/>
            <a:chOff x="4704265" y="4467562"/>
            <a:chExt cx="580841" cy="465826"/>
          </a:xfrm>
        </p:grpSpPr>
        <p:sp>
          <p:nvSpPr>
            <p:cNvPr id="77" name="Hexagon 76">
              <a:extLst>
                <a:ext uri="{FF2B5EF4-FFF2-40B4-BE49-F238E27FC236}">
                  <a16:creationId xmlns:a16="http://schemas.microsoft.com/office/drawing/2014/main" id="{216ECCB1-D3F2-0968-854D-10789896E748}"/>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8" name="Hexagon 77">
              <a:extLst>
                <a:ext uri="{FF2B5EF4-FFF2-40B4-BE49-F238E27FC236}">
                  <a16:creationId xmlns:a16="http://schemas.microsoft.com/office/drawing/2014/main" id="{5C51845E-DF68-2125-790A-D46AB3370F2E}"/>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79" name="Group 78">
            <a:extLst>
              <a:ext uri="{FF2B5EF4-FFF2-40B4-BE49-F238E27FC236}">
                <a16:creationId xmlns:a16="http://schemas.microsoft.com/office/drawing/2014/main" id="{033E0713-C4C1-3CC6-A6AE-C12E6AD673B0}"/>
              </a:ext>
            </a:extLst>
          </p:cNvPr>
          <p:cNvGrpSpPr/>
          <p:nvPr/>
        </p:nvGrpSpPr>
        <p:grpSpPr>
          <a:xfrm>
            <a:off x="4945980" y="5051010"/>
            <a:ext cx="580841" cy="465826"/>
            <a:chOff x="4704263" y="5002392"/>
            <a:chExt cx="580841" cy="465826"/>
          </a:xfrm>
        </p:grpSpPr>
        <p:sp>
          <p:nvSpPr>
            <p:cNvPr id="80" name="Hexagon 79">
              <a:extLst>
                <a:ext uri="{FF2B5EF4-FFF2-40B4-BE49-F238E27FC236}">
                  <a16:creationId xmlns:a16="http://schemas.microsoft.com/office/drawing/2014/main" id="{6FFAB545-0DD0-4A20-1ED4-91ACB68A5DD1}"/>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1" name="Hexagon 80">
              <a:extLst>
                <a:ext uri="{FF2B5EF4-FFF2-40B4-BE49-F238E27FC236}">
                  <a16:creationId xmlns:a16="http://schemas.microsoft.com/office/drawing/2014/main" id="{A821E1F6-04A3-99AE-CB17-895955EE2C72}"/>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82" name="TextBox 81">
            <a:extLst>
              <a:ext uri="{FF2B5EF4-FFF2-40B4-BE49-F238E27FC236}">
                <a16:creationId xmlns:a16="http://schemas.microsoft.com/office/drawing/2014/main" id="{E350D0FF-FE6C-B196-4D2B-79A1EBE4F5CA}"/>
              </a:ext>
            </a:extLst>
          </p:cNvPr>
          <p:cNvSpPr txBox="1"/>
          <p:nvPr/>
        </p:nvSpPr>
        <p:spPr>
          <a:xfrm>
            <a:off x="2222215" y="1406865"/>
            <a:ext cx="106599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queue</a:t>
            </a:r>
          </a:p>
        </p:txBody>
      </p:sp>
      <p:sp>
        <p:nvSpPr>
          <p:cNvPr id="83" name="TextBox 82">
            <a:extLst>
              <a:ext uri="{FF2B5EF4-FFF2-40B4-BE49-F238E27FC236}">
                <a16:creationId xmlns:a16="http://schemas.microsoft.com/office/drawing/2014/main" id="{03681B15-3108-5A12-8AF8-4D856DD9A974}"/>
              </a:ext>
            </a:extLst>
          </p:cNvPr>
          <p:cNvSpPr txBox="1"/>
          <p:nvPr/>
        </p:nvSpPr>
        <p:spPr>
          <a:xfrm>
            <a:off x="4621532" y="1406865"/>
            <a:ext cx="123110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queue</a:t>
            </a:r>
          </a:p>
        </p:txBody>
      </p:sp>
      <p:cxnSp>
        <p:nvCxnSpPr>
          <p:cNvPr id="84" name="Straight Arrow Connector 83">
            <a:extLst>
              <a:ext uri="{FF2B5EF4-FFF2-40B4-BE49-F238E27FC236}">
                <a16:creationId xmlns:a16="http://schemas.microsoft.com/office/drawing/2014/main" id="{02E1AE80-69FE-9AE5-8F21-619241A84488}"/>
              </a:ext>
            </a:extLst>
          </p:cNvPr>
          <p:cNvCxnSpPr/>
          <p:nvPr/>
        </p:nvCxnSpPr>
        <p:spPr>
          <a:xfrm>
            <a:off x="2276188"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D5692E8-6A37-9555-0B43-1EB6389F41E8}"/>
              </a:ext>
            </a:extLst>
          </p:cNvPr>
          <p:cNvCxnSpPr/>
          <p:nvPr/>
        </p:nvCxnSpPr>
        <p:spPr>
          <a:xfrm>
            <a:off x="5684991"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6" name="Explosion: 8 Points 85">
            <a:extLst>
              <a:ext uri="{FF2B5EF4-FFF2-40B4-BE49-F238E27FC236}">
                <a16:creationId xmlns:a16="http://schemas.microsoft.com/office/drawing/2014/main" id="{C21BE070-E0E2-815E-73B1-00A1D1222DE1}"/>
              </a:ext>
            </a:extLst>
          </p:cNvPr>
          <p:cNvSpPr/>
          <p:nvPr/>
        </p:nvSpPr>
        <p:spPr>
          <a:xfrm>
            <a:off x="3735409"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87" name="Straight Arrow Connector 86">
            <a:extLst>
              <a:ext uri="{FF2B5EF4-FFF2-40B4-BE49-F238E27FC236}">
                <a16:creationId xmlns:a16="http://schemas.microsoft.com/office/drawing/2014/main" id="{68A43F1F-0B95-9FB9-9DD6-3264E2E7E9B4}"/>
              </a:ext>
            </a:extLst>
          </p:cNvPr>
          <p:cNvCxnSpPr>
            <a:cxnSpLocks/>
            <a:stCxn id="68" idx="2"/>
          </p:cNvCxnSpPr>
          <p:nvPr/>
        </p:nvCxnSpPr>
        <p:spPr>
          <a:xfrm>
            <a:off x="2727634" y="3290042"/>
            <a:ext cx="994876"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DFEC84C-6567-33A4-044B-8A84136E961D}"/>
              </a:ext>
            </a:extLst>
          </p:cNvPr>
          <p:cNvCxnSpPr>
            <a:cxnSpLocks/>
            <a:endCxn id="58" idx="0"/>
          </p:cNvCxnSpPr>
          <p:nvPr/>
        </p:nvCxnSpPr>
        <p:spPr>
          <a:xfrm flipH="1">
            <a:off x="2727634" y="3679943"/>
            <a:ext cx="1006333" cy="26114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92F60293-69E6-721E-02AA-527C560CF212}"/>
              </a:ext>
            </a:extLst>
          </p:cNvPr>
          <p:cNvCxnSpPr>
            <a:cxnSpLocks/>
            <a:stCxn id="86" idx="3"/>
            <a:endCxn id="74" idx="4"/>
          </p:cNvCxnSpPr>
          <p:nvPr/>
        </p:nvCxnSpPr>
        <p:spPr>
          <a:xfrm>
            <a:off x="4198351" y="3668157"/>
            <a:ext cx="8640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20119CA1-136C-8FF8-07E2-BF029E0760BE}"/>
              </a:ext>
            </a:extLst>
          </p:cNvPr>
          <p:cNvCxnSpPr>
            <a:cxnSpLocks/>
            <a:stCxn id="70" idx="2"/>
          </p:cNvCxnSpPr>
          <p:nvPr/>
        </p:nvCxnSpPr>
        <p:spPr>
          <a:xfrm flipH="1">
            <a:off x="4118601" y="3290042"/>
            <a:ext cx="943836" cy="227824"/>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40D7EB1-F2CF-9784-AF7E-FFC18C6260DF}"/>
              </a:ext>
            </a:extLst>
          </p:cNvPr>
          <p:cNvSpPr txBox="1"/>
          <p:nvPr/>
        </p:nvSpPr>
        <p:spPr>
          <a:xfrm>
            <a:off x="3181065"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cxnSp>
        <p:nvCxnSpPr>
          <p:cNvPr id="92" name="Straight Arrow Connector 91">
            <a:extLst>
              <a:ext uri="{FF2B5EF4-FFF2-40B4-BE49-F238E27FC236}">
                <a16:creationId xmlns:a16="http://schemas.microsoft.com/office/drawing/2014/main" id="{D6DD4D57-B5C2-0235-3B4B-142F361A1046}"/>
              </a:ext>
            </a:extLst>
          </p:cNvPr>
          <p:cNvCxnSpPr>
            <a:cxnSpLocks/>
            <a:stCxn id="57" idx="1"/>
            <a:endCxn id="75" idx="0"/>
          </p:cNvCxnSpPr>
          <p:nvPr/>
        </p:nvCxnSpPr>
        <p:spPr>
          <a:xfrm flipH="1" flipV="1">
            <a:off x="5421859" y="4174006"/>
            <a:ext cx="656534" cy="327"/>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05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2263-B701-74E1-B5CD-277DE2103329}"/>
              </a:ext>
            </a:extLst>
          </p:cNvPr>
          <p:cNvSpPr>
            <a:spLocks noGrp="1"/>
          </p:cNvSpPr>
          <p:nvPr>
            <p:ph type="title"/>
          </p:nvPr>
        </p:nvSpPr>
        <p:spPr/>
        <p:txBody>
          <a:bodyPr/>
          <a:lstStyle/>
          <a:p>
            <a:r>
              <a:rPr lang="en-US" dirty="0"/>
              <a:t>Setting stream parameters (in band)</a:t>
            </a:r>
          </a:p>
        </p:txBody>
      </p:sp>
      <p:sp>
        <p:nvSpPr>
          <p:cNvPr id="3" name="Footer Placeholder 2">
            <a:extLst>
              <a:ext uri="{FF2B5EF4-FFF2-40B4-BE49-F238E27FC236}">
                <a16:creationId xmlns:a16="http://schemas.microsoft.com/office/drawing/2014/main" id="{357D7E77-C95D-4C96-6112-606910419E4B}"/>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BC8EDE1B-E18B-2A9A-344F-49FAE563EF9A}"/>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8AE4DE5C-26DE-61AA-9763-B471F1307E56}"/>
              </a:ext>
            </a:extLst>
          </p:cNvPr>
          <p:cNvSpPr>
            <a:spLocks noGrp="1"/>
          </p:cNvSpPr>
          <p:nvPr>
            <p:ph idx="13"/>
          </p:nvPr>
        </p:nvSpPr>
        <p:spPr/>
        <p:txBody>
          <a:bodyPr/>
          <a:lstStyle/>
          <a:p>
            <a:r>
              <a:rPr lang="en-US" dirty="0"/>
              <a:t>Fine-grained</a:t>
            </a:r>
          </a:p>
          <a:p>
            <a:r>
              <a:rPr lang="en-US" dirty="0"/>
              <a:t>Expected in Android Codec v2</a:t>
            </a:r>
          </a:p>
        </p:txBody>
      </p:sp>
      <p:sp>
        <p:nvSpPr>
          <p:cNvPr id="8" name="Text Placeholder 7">
            <a:extLst>
              <a:ext uri="{FF2B5EF4-FFF2-40B4-BE49-F238E27FC236}">
                <a16:creationId xmlns:a16="http://schemas.microsoft.com/office/drawing/2014/main" id="{57793951-7770-025B-67F6-89EF8F245816}"/>
              </a:ext>
            </a:extLst>
          </p:cNvPr>
          <p:cNvSpPr>
            <a:spLocks noGrp="1"/>
          </p:cNvSpPr>
          <p:nvPr>
            <p:ph type="body" sz="quarter" idx="14"/>
          </p:nvPr>
        </p:nvSpPr>
        <p:spPr/>
        <p:txBody>
          <a:bodyPr/>
          <a:lstStyle/>
          <a:p>
            <a:endParaRPr lang="en-US"/>
          </a:p>
        </p:txBody>
      </p:sp>
      <p:sp>
        <p:nvSpPr>
          <p:cNvPr id="68" name="TextBox 67">
            <a:extLst>
              <a:ext uri="{FF2B5EF4-FFF2-40B4-BE49-F238E27FC236}">
                <a16:creationId xmlns:a16="http://schemas.microsoft.com/office/drawing/2014/main" id="{1266A210-40B9-F894-3E71-49E59F9C6554}"/>
              </a:ext>
            </a:extLst>
          </p:cNvPr>
          <p:cNvSpPr txBox="1"/>
          <p:nvPr/>
        </p:nvSpPr>
        <p:spPr>
          <a:xfrm>
            <a:off x="6078393" y="3937986"/>
            <a:ext cx="1016817"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Actual</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parameters</a:t>
            </a:r>
          </a:p>
        </p:txBody>
      </p:sp>
      <p:sp>
        <p:nvSpPr>
          <p:cNvPr id="69" name="Rectangle: Rounded Corners 68">
            <a:extLst>
              <a:ext uri="{FF2B5EF4-FFF2-40B4-BE49-F238E27FC236}">
                <a16:creationId xmlns:a16="http://schemas.microsoft.com/office/drawing/2014/main" id="{8BE73311-A40F-3267-2B7F-A62802DB3B32}"/>
              </a:ext>
            </a:extLst>
          </p:cNvPr>
          <p:cNvSpPr/>
          <p:nvPr/>
        </p:nvSpPr>
        <p:spPr>
          <a:xfrm>
            <a:off x="2503347"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0" name="Rectangle: Rounded Corners 69">
            <a:extLst>
              <a:ext uri="{FF2B5EF4-FFF2-40B4-BE49-F238E27FC236}">
                <a16:creationId xmlns:a16="http://schemas.microsoft.com/office/drawing/2014/main" id="{628D9F4A-2AA1-5BFD-F788-40A82F023B79}"/>
              </a:ext>
            </a:extLst>
          </p:cNvPr>
          <p:cNvSpPr/>
          <p:nvPr/>
        </p:nvSpPr>
        <p:spPr>
          <a:xfrm>
            <a:off x="2503347"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1" name="Rectangle: Rounded Corners 70">
            <a:extLst>
              <a:ext uri="{FF2B5EF4-FFF2-40B4-BE49-F238E27FC236}">
                <a16:creationId xmlns:a16="http://schemas.microsoft.com/office/drawing/2014/main" id="{245D5DE3-29D1-6E8C-7063-7BF3B0663563}"/>
              </a:ext>
            </a:extLst>
          </p:cNvPr>
          <p:cNvSpPr/>
          <p:nvPr/>
        </p:nvSpPr>
        <p:spPr>
          <a:xfrm>
            <a:off x="2503347"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72" name="Group 71">
            <a:extLst>
              <a:ext uri="{FF2B5EF4-FFF2-40B4-BE49-F238E27FC236}">
                <a16:creationId xmlns:a16="http://schemas.microsoft.com/office/drawing/2014/main" id="{644EED3D-E320-5E78-6C38-C530EEF602C7}"/>
              </a:ext>
            </a:extLst>
          </p:cNvPr>
          <p:cNvGrpSpPr/>
          <p:nvPr/>
        </p:nvGrpSpPr>
        <p:grpSpPr>
          <a:xfrm>
            <a:off x="2503347" y="1710665"/>
            <a:ext cx="448573" cy="465826"/>
            <a:chOff x="2769083" y="1714298"/>
            <a:chExt cx="448573" cy="465826"/>
          </a:xfrm>
        </p:grpSpPr>
        <p:sp>
          <p:nvSpPr>
            <p:cNvPr id="73" name="Rectangle: Rounded Corners 72">
              <a:extLst>
                <a:ext uri="{FF2B5EF4-FFF2-40B4-BE49-F238E27FC236}">
                  <a16:creationId xmlns:a16="http://schemas.microsoft.com/office/drawing/2014/main" id="{9DE33F61-5C38-C1F6-3127-6950FEBE1C5D}"/>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4" name="Rectangle: Rounded Corners 73">
              <a:extLst>
                <a:ext uri="{FF2B5EF4-FFF2-40B4-BE49-F238E27FC236}">
                  <a16:creationId xmlns:a16="http://schemas.microsoft.com/office/drawing/2014/main" id="{9209D33C-1111-D5DF-7A8D-CEA813E4651B}"/>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a:solidFill>
                  <a:schemeClr val="bg1"/>
                </a:solidFill>
                <a:latin typeface="Microsoft Sans Serif"/>
                <a:cs typeface="Microsoft Sans Serif" panose="020B0604020202020204" pitchFamily="34" charset="0"/>
              </a:endParaRPr>
            </a:p>
          </p:txBody>
        </p:sp>
      </p:grpSp>
      <p:grpSp>
        <p:nvGrpSpPr>
          <p:cNvPr id="75" name="Group 74">
            <a:extLst>
              <a:ext uri="{FF2B5EF4-FFF2-40B4-BE49-F238E27FC236}">
                <a16:creationId xmlns:a16="http://schemas.microsoft.com/office/drawing/2014/main" id="{03666241-A813-E761-2015-F1AFB9D12E0F}"/>
              </a:ext>
            </a:extLst>
          </p:cNvPr>
          <p:cNvGrpSpPr/>
          <p:nvPr/>
        </p:nvGrpSpPr>
        <p:grpSpPr>
          <a:xfrm>
            <a:off x="2503347" y="2269257"/>
            <a:ext cx="448573" cy="465826"/>
            <a:chOff x="2766209" y="2263514"/>
            <a:chExt cx="448573" cy="465826"/>
          </a:xfrm>
        </p:grpSpPr>
        <p:sp>
          <p:nvSpPr>
            <p:cNvPr id="76" name="Rectangle: Rounded Corners 75">
              <a:extLst>
                <a:ext uri="{FF2B5EF4-FFF2-40B4-BE49-F238E27FC236}">
                  <a16:creationId xmlns:a16="http://schemas.microsoft.com/office/drawing/2014/main" id="{36F9C938-EADD-FE67-07CE-275ED8528D6B}"/>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7" name="Rectangle: Rounded Corners 76">
              <a:extLst>
                <a:ext uri="{FF2B5EF4-FFF2-40B4-BE49-F238E27FC236}">
                  <a16:creationId xmlns:a16="http://schemas.microsoft.com/office/drawing/2014/main" id="{6E3B7ABB-5CC6-32E8-EDE7-8A61F5D0F94B}"/>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78" name="Group 77">
            <a:extLst>
              <a:ext uri="{FF2B5EF4-FFF2-40B4-BE49-F238E27FC236}">
                <a16:creationId xmlns:a16="http://schemas.microsoft.com/office/drawing/2014/main" id="{7CD60DA3-E19F-161B-0D5E-27F58D9DBC88}"/>
              </a:ext>
            </a:extLst>
          </p:cNvPr>
          <p:cNvGrpSpPr/>
          <p:nvPr/>
        </p:nvGrpSpPr>
        <p:grpSpPr>
          <a:xfrm>
            <a:off x="2503347" y="2824216"/>
            <a:ext cx="448573" cy="465826"/>
            <a:chOff x="2766213" y="2824216"/>
            <a:chExt cx="448573" cy="465826"/>
          </a:xfrm>
        </p:grpSpPr>
        <p:sp>
          <p:nvSpPr>
            <p:cNvPr id="79" name="Rectangle: Rounded Corners 78">
              <a:extLst>
                <a:ext uri="{FF2B5EF4-FFF2-40B4-BE49-F238E27FC236}">
                  <a16:creationId xmlns:a16="http://schemas.microsoft.com/office/drawing/2014/main" id="{1DA58371-1B69-FB9C-8715-005083928E0F}"/>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0" name="Rectangle: Rounded Corners 79">
              <a:extLst>
                <a:ext uri="{FF2B5EF4-FFF2-40B4-BE49-F238E27FC236}">
                  <a16:creationId xmlns:a16="http://schemas.microsoft.com/office/drawing/2014/main" id="{7119DA9B-18BA-1CFE-7BDD-DF5C4CF64ED1}"/>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P</a:t>
              </a:r>
            </a:p>
          </p:txBody>
        </p:sp>
      </p:grpSp>
      <p:sp>
        <p:nvSpPr>
          <p:cNvPr id="81" name="Hexagon 80">
            <a:extLst>
              <a:ext uri="{FF2B5EF4-FFF2-40B4-BE49-F238E27FC236}">
                <a16:creationId xmlns:a16="http://schemas.microsoft.com/office/drawing/2014/main" id="{CF2DF76F-961E-C444-F772-B5555F67DCC9}"/>
              </a:ext>
            </a:extLst>
          </p:cNvPr>
          <p:cNvSpPr/>
          <p:nvPr/>
        </p:nvSpPr>
        <p:spPr>
          <a:xfrm>
            <a:off x="4945980"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2" name="Hexagon 81">
            <a:extLst>
              <a:ext uri="{FF2B5EF4-FFF2-40B4-BE49-F238E27FC236}">
                <a16:creationId xmlns:a16="http://schemas.microsoft.com/office/drawing/2014/main" id="{7684C054-FAC9-25F5-C2A7-49ADCC69B4AF}"/>
              </a:ext>
            </a:extLst>
          </p:cNvPr>
          <p:cNvSpPr/>
          <p:nvPr/>
        </p:nvSpPr>
        <p:spPr>
          <a:xfrm>
            <a:off x="4945980"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3" name="Hexagon 82">
            <a:extLst>
              <a:ext uri="{FF2B5EF4-FFF2-40B4-BE49-F238E27FC236}">
                <a16:creationId xmlns:a16="http://schemas.microsoft.com/office/drawing/2014/main" id="{431BAA24-6789-9CD3-2FCF-931DFD7082DE}"/>
              </a:ext>
            </a:extLst>
          </p:cNvPr>
          <p:cNvSpPr/>
          <p:nvPr/>
        </p:nvSpPr>
        <p:spPr>
          <a:xfrm>
            <a:off x="4945980"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84" name="Group 83">
            <a:extLst>
              <a:ext uri="{FF2B5EF4-FFF2-40B4-BE49-F238E27FC236}">
                <a16:creationId xmlns:a16="http://schemas.microsoft.com/office/drawing/2014/main" id="{350200E4-D03C-6482-CB08-7294D5AE1312}"/>
              </a:ext>
            </a:extLst>
          </p:cNvPr>
          <p:cNvGrpSpPr/>
          <p:nvPr/>
        </p:nvGrpSpPr>
        <p:grpSpPr>
          <a:xfrm>
            <a:off x="4945980" y="3941092"/>
            <a:ext cx="580841" cy="465826"/>
            <a:chOff x="4704264" y="3932726"/>
            <a:chExt cx="580841" cy="465826"/>
          </a:xfrm>
        </p:grpSpPr>
        <p:sp>
          <p:nvSpPr>
            <p:cNvPr id="85" name="Hexagon 84">
              <a:extLst>
                <a:ext uri="{FF2B5EF4-FFF2-40B4-BE49-F238E27FC236}">
                  <a16:creationId xmlns:a16="http://schemas.microsoft.com/office/drawing/2014/main" id="{51565434-8A4C-1B31-7CE6-58E8151737B0}"/>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6" name="Hexagon 85">
              <a:extLst>
                <a:ext uri="{FF2B5EF4-FFF2-40B4-BE49-F238E27FC236}">
                  <a16:creationId xmlns:a16="http://schemas.microsoft.com/office/drawing/2014/main" id="{D22EF1A6-0175-3CD5-A89E-23436374856B}"/>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P</a:t>
              </a:r>
            </a:p>
          </p:txBody>
        </p:sp>
      </p:grpSp>
      <p:grpSp>
        <p:nvGrpSpPr>
          <p:cNvPr id="87" name="Group 86">
            <a:extLst>
              <a:ext uri="{FF2B5EF4-FFF2-40B4-BE49-F238E27FC236}">
                <a16:creationId xmlns:a16="http://schemas.microsoft.com/office/drawing/2014/main" id="{9C7297F5-35FC-D34F-CDD0-229C848209BB}"/>
              </a:ext>
            </a:extLst>
          </p:cNvPr>
          <p:cNvGrpSpPr/>
          <p:nvPr/>
        </p:nvGrpSpPr>
        <p:grpSpPr>
          <a:xfrm>
            <a:off x="4945980" y="4496051"/>
            <a:ext cx="580841" cy="465826"/>
            <a:chOff x="4704265" y="4467562"/>
            <a:chExt cx="580841" cy="465826"/>
          </a:xfrm>
        </p:grpSpPr>
        <p:sp>
          <p:nvSpPr>
            <p:cNvPr id="88" name="Hexagon 87">
              <a:extLst>
                <a:ext uri="{FF2B5EF4-FFF2-40B4-BE49-F238E27FC236}">
                  <a16:creationId xmlns:a16="http://schemas.microsoft.com/office/drawing/2014/main" id="{FADA9D08-0FC3-B17E-FC35-C0F24D2702A6}"/>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9" name="Hexagon 88">
              <a:extLst>
                <a:ext uri="{FF2B5EF4-FFF2-40B4-BE49-F238E27FC236}">
                  <a16:creationId xmlns:a16="http://schemas.microsoft.com/office/drawing/2014/main" id="{5AF0DB9F-292A-5146-C74D-2706F666C1D1}"/>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90" name="Group 89">
            <a:extLst>
              <a:ext uri="{FF2B5EF4-FFF2-40B4-BE49-F238E27FC236}">
                <a16:creationId xmlns:a16="http://schemas.microsoft.com/office/drawing/2014/main" id="{F7286172-1743-ECFA-6FE1-C61E497E375A}"/>
              </a:ext>
            </a:extLst>
          </p:cNvPr>
          <p:cNvGrpSpPr/>
          <p:nvPr/>
        </p:nvGrpSpPr>
        <p:grpSpPr>
          <a:xfrm>
            <a:off x="4945980" y="5051010"/>
            <a:ext cx="580841" cy="465826"/>
            <a:chOff x="4704263" y="5002392"/>
            <a:chExt cx="580841" cy="465826"/>
          </a:xfrm>
        </p:grpSpPr>
        <p:sp>
          <p:nvSpPr>
            <p:cNvPr id="91" name="Hexagon 90">
              <a:extLst>
                <a:ext uri="{FF2B5EF4-FFF2-40B4-BE49-F238E27FC236}">
                  <a16:creationId xmlns:a16="http://schemas.microsoft.com/office/drawing/2014/main" id="{7F1B71B4-E144-59BE-6B67-F01CC1F4B66E}"/>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92" name="Hexagon 91">
              <a:extLst>
                <a:ext uri="{FF2B5EF4-FFF2-40B4-BE49-F238E27FC236}">
                  <a16:creationId xmlns:a16="http://schemas.microsoft.com/office/drawing/2014/main" id="{11F5D474-6100-5994-4444-C3BDC7926418}"/>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93" name="TextBox 92">
            <a:extLst>
              <a:ext uri="{FF2B5EF4-FFF2-40B4-BE49-F238E27FC236}">
                <a16:creationId xmlns:a16="http://schemas.microsoft.com/office/drawing/2014/main" id="{956EEFDB-5C1F-FF03-4B87-00A751A0A9AC}"/>
              </a:ext>
            </a:extLst>
          </p:cNvPr>
          <p:cNvSpPr txBox="1"/>
          <p:nvPr/>
        </p:nvSpPr>
        <p:spPr>
          <a:xfrm>
            <a:off x="2222215" y="1406865"/>
            <a:ext cx="106599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queue</a:t>
            </a:r>
          </a:p>
        </p:txBody>
      </p:sp>
      <p:sp>
        <p:nvSpPr>
          <p:cNvPr id="94" name="TextBox 93">
            <a:extLst>
              <a:ext uri="{FF2B5EF4-FFF2-40B4-BE49-F238E27FC236}">
                <a16:creationId xmlns:a16="http://schemas.microsoft.com/office/drawing/2014/main" id="{53D50EF7-08A1-85C5-8DEE-F9CFFB8868BB}"/>
              </a:ext>
            </a:extLst>
          </p:cNvPr>
          <p:cNvSpPr txBox="1"/>
          <p:nvPr/>
        </p:nvSpPr>
        <p:spPr>
          <a:xfrm>
            <a:off x="4621532" y="1406865"/>
            <a:ext cx="123110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queue</a:t>
            </a:r>
          </a:p>
        </p:txBody>
      </p:sp>
      <p:cxnSp>
        <p:nvCxnSpPr>
          <p:cNvPr id="95" name="Straight Arrow Connector 94">
            <a:extLst>
              <a:ext uri="{FF2B5EF4-FFF2-40B4-BE49-F238E27FC236}">
                <a16:creationId xmlns:a16="http://schemas.microsoft.com/office/drawing/2014/main" id="{CDD2810E-AC0A-9AF3-CF2D-9ABC217B151C}"/>
              </a:ext>
            </a:extLst>
          </p:cNvPr>
          <p:cNvCxnSpPr/>
          <p:nvPr/>
        </p:nvCxnSpPr>
        <p:spPr>
          <a:xfrm>
            <a:off x="2276188"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4E90AD0-9759-9179-E2CB-4C27F861D6C5}"/>
              </a:ext>
            </a:extLst>
          </p:cNvPr>
          <p:cNvCxnSpPr/>
          <p:nvPr/>
        </p:nvCxnSpPr>
        <p:spPr>
          <a:xfrm>
            <a:off x="5684991"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97" name="Explosion: 8 Points 96">
            <a:extLst>
              <a:ext uri="{FF2B5EF4-FFF2-40B4-BE49-F238E27FC236}">
                <a16:creationId xmlns:a16="http://schemas.microsoft.com/office/drawing/2014/main" id="{3128601E-8B33-6066-B805-4FA87E015492}"/>
              </a:ext>
            </a:extLst>
          </p:cNvPr>
          <p:cNvSpPr/>
          <p:nvPr/>
        </p:nvSpPr>
        <p:spPr>
          <a:xfrm>
            <a:off x="3735409"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98" name="Straight Arrow Connector 97">
            <a:extLst>
              <a:ext uri="{FF2B5EF4-FFF2-40B4-BE49-F238E27FC236}">
                <a16:creationId xmlns:a16="http://schemas.microsoft.com/office/drawing/2014/main" id="{BCA7DD51-D9CC-DC6B-4408-8AA162981DE3}"/>
              </a:ext>
            </a:extLst>
          </p:cNvPr>
          <p:cNvCxnSpPr>
            <a:cxnSpLocks/>
            <a:stCxn id="79" idx="2"/>
          </p:cNvCxnSpPr>
          <p:nvPr/>
        </p:nvCxnSpPr>
        <p:spPr>
          <a:xfrm>
            <a:off x="2727634" y="3290042"/>
            <a:ext cx="994876"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52D17722-F23D-7758-21B3-BD57576FC3FC}"/>
              </a:ext>
            </a:extLst>
          </p:cNvPr>
          <p:cNvCxnSpPr>
            <a:cxnSpLocks/>
            <a:endCxn id="69" idx="0"/>
          </p:cNvCxnSpPr>
          <p:nvPr/>
        </p:nvCxnSpPr>
        <p:spPr>
          <a:xfrm flipH="1">
            <a:off x="2727634" y="3679943"/>
            <a:ext cx="1006333" cy="26114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0E6A57D-85B7-7247-419F-DEF5A1CFA42B}"/>
              </a:ext>
            </a:extLst>
          </p:cNvPr>
          <p:cNvCxnSpPr>
            <a:cxnSpLocks/>
            <a:stCxn id="97" idx="3"/>
            <a:endCxn id="85" idx="4"/>
          </p:cNvCxnSpPr>
          <p:nvPr/>
        </p:nvCxnSpPr>
        <p:spPr>
          <a:xfrm>
            <a:off x="4198351" y="3668157"/>
            <a:ext cx="8640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C3D83B2-2C57-45D2-E42E-76E882BE68ED}"/>
              </a:ext>
            </a:extLst>
          </p:cNvPr>
          <p:cNvCxnSpPr>
            <a:cxnSpLocks/>
            <a:stCxn id="81" idx="2"/>
          </p:cNvCxnSpPr>
          <p:nvPr/>
        </p:nvCxnSpPr>
        <p:spPr>
          <a:xfrm flipH="1">
            <a:off x="4118601" y="3290042"/>
            <a:ext cx="943836" cy="227824"/>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C2C5939E-7F68-9D6F-BB70-E4E195C1BCBF}"/>
              </a:ext>
            </a:extLst>
          </p:cNvPr>
          <p:cNvSpPr txBox="1"/>
          <p:nvPr/>
        </p:nvSpPr>
        <p:spPr>
          <a:xfrm>
            <a:off x="3181065"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cxnSp>
        <p:nvCxnSpPr>
          <p:cNvPr id="103" name="Straight Arrow Connector 102">
            <a:extLst>
              <a:ext uri="{FF2B5EF4-FFF2-40B4-BE49-F238E27FC236}">
                <a16:creationId xmlns:a16="http://schemas.microsoft.com/office/drawing/2014/main" id="{A7169E00-D2E2-E988-07CB-6271909DBFF3}"/>
              </a:ext>
            </a:extLst>
          </p:cNvPr>
          <p:cNvCxnSpPr>
            <a:cxnSpLocks/>
            <a:stCxn id="68" idx="1"/>
            <a:endCxn id="86" idx="0"/>
          </p:cNvCxnSpPr>
          <p:nvPr/>
        </p:nvCxnSpPr>
        <p:spPr>
          <a:xfrm flipH="1" flipV="1">
            <a:off x="5421859" y="4174006"/>
            <a:ext cx="656534" cy="327"/>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26CA6AB-A2E7-F603-114B-EBD67F2C8FAC}"/>
              </a:ext>
            </a:extLst>
          </p:cNvPr>
          <p:cNvCxnSpPr>
            <a:cxnSpLocks/>
            <a:stCxn id="105" idx="3"/>
            <a:endCxn id="80" idx="1"/>
          </p:cNvCxnSpPr>
          <p:nvPr/>
        </p:nvCxnSpPr>
        <p:spPr>
          <a:xfrm flipV="1">
            <a:off x="1983488" y="3057129"/>
            <a:ext cx="610436" cy="1611"/>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82294A87-AB17-CD65-479D-1D032A362881}"/>
              </a:ext>
            </a:extLst>
          </p:cNvPr>
          <p:cNvSpPr txBox="1"/>
          <p:nvPr/>
        </p:nvSpPr>
        <p:spPr>
          <a:xfrm>
            <a:off x="966671" y="2822393"/>
            <a:ext cx="1016817" cy="472694"/>
          </a:xfrm>
          <a:prstGeom prst="rect">
            <a:avLst/>
          </a:prstGeom>
        </p:spPr>
        <p:txBody>
          <a:bodyPr wrap="squar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 band</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parameters</a:t>
            </a:r>
          </a:p>
        </p:txBody>
      </p:sp>
    </p:spTree>
    <p:extLst>
      <p:ext uri="{BB962C8B-B14F-4D97-AF65-F5344CB8AC3E}">
        <p14:creationId xmlns:p14="http://schemas.microsoft.com/office/powerpoint/2010/main" val="174448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042C-1B46-962F-5721-9DC0646035B1}"/>
              </a:ext>
            </a:extLst>
          </p:cNvPr>
          <p:cNvSpPr>
            <a:spLocks noGrp="1"/>
          </p:cNvSpPr>
          <p:nvPr>
            <p:ph type="title"/>
          </p:nvPr>
        </p:nvSpPr>
        <p:spPr/>
        <p:txBody>
          <a:bodyPr/>
          <a:lstStyle/>
          <a:p>
            <a:r>
              <a:rPr lang="en-US" dirty="0"/>
              <a:t>Dynamic parameter change</a:t>
            </a:r>
          </a:p>
        </p:txBody>
      </p:sp>
      <p:sp>
        <p:nvSpPr>
          <p:cNvPr id="3" name="Footer Placeholder 2">
            <a:extLst>
              <a:ext uri="{FF2B5EF4-FFF2-40B4-BE49-F238E27FC236}">
                <a16:creationId xmlns:a16="http://schemas.microsoft.com/office/drawing/2014/main" id="{DBB8EAAE-60D8-4085-0A99-95C257884393}"/>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F75BD03B-8FF1-BC9E-CA8A-8516059332AF}"/>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432DC2B7-9108-158E-B265-E22C3C7BC851}"/>
              </a:ext>
            </a:extLst>
          </p:cNvPr>
          <p:cNvSpPr>
            <a:spLocks noGrp="1"/>
          </p:cNvSpPr>
          <p:nvPr>
            <p:ph idx="13"/>
          </p:nvPr>
        </p:nvSpPr>
        <p:spPr/>
        <p:txBody>
          <a:bodyPr/>
          <a:lstStyle/>
          <a:p>
            <a:r>
              <a:rPr lang="en-US" dirty="0"/>
              <a:t>Looks similar, right?</a:t>
            </a:r>
          </a:p>
          <a:p>
            <a:r>
              <a:rPr lang="en-US" dirty="0"/>
              <a:t>Can happen during a DRAIN or right after a RESET.</a:t>
            </a:r>
          </a:p>
          <a:p>
            <a:r>
              <a:rPr lang="en-US" dirty="0"/>
              <a:t>May require changing e.g. output format.</a:t>
            </a:r>
          </a:p>
        </p:txBody>
      </p:sp>
      <p:sp>
        <p:nvSpPr>
          <p:cNvPr id="8" name="Text Placeholder 7">
            <a:extLst>
              <a:ext uri="{FF2B5EF4-FFF2-40B4-BE49-F238E27FC236}">
                <a16:creationId xmlns:a16="http://schemas.microsoft.com/office/drawing/2014/main" id="{FC4E7C6E-3CE7-7EF4-4F7B-2E1D6DF19F56}"/>
              </a:ext>
            </a:extLst>
          </p:cNvPr>
          <p:cNvSpPr>
            <a:spLocks noGrp="1"/>
          </p:cNvSpPr>
          <p:nvPr>
            <p:ph type="body" sz="quarter" idx="14"/>
          </p:nvPr>
        </p:nvSpPr>
        <p:spPr/>
        <p:txBody>
          <a:bodyPr/>
          <a:lstStyle/>
          <a:p>
            <a:endParaRPr lang="en-US"/>
          </a:p>
        </p:txBody>
      </p:sp>
      <p:sp>
        <p:nvSpPr>
          <p:cNvPr id="51" name="TextBox 50">
            <a:extLst>
              <a:ext uri="{FF2B5EF4-FFF2-40B4-BE49-F238E27FC236}">
                <a16:creationId xmlns:a16="http://schemas.microsoft.com/office/drawing/2014/main" id="{047420FC-E2A0-5ACE-F7B1-3A09A892EC4A}"/>
              </a:ext>
            </a:extLst>
          </p:cNvPr>
          <p:cNvSpPr txBox="1"/>
          <p:nvPr/>
        </p:nvSpPr>
        <p:spPr>
          <a:xfrm>
            <a:off x="6078393" y="3937986"/>
            <a:ext cx="1016817"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Actual</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parameters</a:t>
            </a:r>
          </a:p>
        </p:txBody>
      </p:sp>
      <p:sp>
        <p:nvSpPr>
          <p:cNvPr id="52" name="Rectangle: Rounded Corners 51">
            <a:extLst>
              <a:ext uri="{FF2B5EF4-FFF2-40B4-BE49-F238E27FC236}">
                <a16:creationId xmlns:a16="http://schemas.microsoft.com/office/drawing/2014/main" id="{E073C556-A55F-6D04-A017-DD453F6C5906}"/>
              </a:ext>
            </a:extLst>
          </p:cNvPr>
          <p:cNvSpPr/>
          <p:nvPr/>
        </p:nvSpPr>
        <p:spPr>
          <a:xfrm>
            <a:off x="2503347"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3" name="Rectangle: Rounded Corners 52">
            <a:extLst>
              <a:ext uri="{FF2B5EF4-FFF2-40B4-BE49-F238E27FC236}">
                <a16:creationId xmlns:a16="http://schemas.microsoft.com/office/drawing/2014/main" id="{4667A603-FDA3-85BC-7D62-8C24F182FA12}"/>
              </a:ext>
            </a:extLst>
          </p:cNvPr>
          <p:cNvSpPr/>
          <p:nvPr/>
        </p:nvSpPr>
        <p:spPr>
          <a:xfrm>
            <a:off x="2503347"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4" name="Rectangle: Rounded Corners 53">
            <a:extLst>
              <a:ext uri="{FF2B5EF4-FFF2-40B4-BE49-F238E27FC236}">
                <a16:creationId xmlns:a16="http://schemas.microsoft.com/office/drawing/2014/main" id="{9123AC0A-BBB7-B422-259F-FBD57B745F0E}"/>
              </a:ext>
            </a:extLst>
          </p:cNvPr>
          <p:cNvSpPr/>
          <p:nvPr/>
        </p:nvSpPr>
        <p:spPr>
          <a:xfrm>
            <a:off x="2503347"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55" name="Group 54">
            <a:extLst>
              <a:ext uri="{FF2B5EF4-FFF2-40B4-BE49-F238E27FC236}">
                <a16:creationId xmlns:a16="http://schemas.microsoft.com/office/drawing/2014/main" id="{1B74EA32-7136-FAB7-76EE-449A7F5403B1}"/>
              </a:ext>
            </a:extLst>
          </p:cNvPr>
          <p:cNvGrpSpPr/>
          <p:nvPr/>
        </p:nvGrpSpPr>
        <p:grpSpPr>
          <a:xfrm>
            <a:off x="2503347" y="1710665"/>
            <a:ext cx="448573" cy="465826"/>
            <a:chOff x="2769083" y="1714298"/>
            <a:chExt cx="448573" cy="465826"/>
          </a:xfrm>
        </p:grpSpPr>
        <p:sp>
          <p:nvSpPr>
            <p:cNvPr id="56" name="Rectangle: Rounded Corners 55">
              <a:extLst>
                <a:ext uri="{FF2B5EF4-FFF2-40B4-BE49-F238E27FC236}">
                  <a16:creationId xmlns:a16="http://schemas.microsoft.com/office/drawing/2014/main" id="{24B31A39-EDEC-0025-B169-2541E221C6CB}"/>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7" name="Rectangle: Rounded Corners 56">
              <a:extLst>
                <a:ext uri="{FF2B5EF4-FFF2-40B4-BE49-F238E27FC236}">
                  <a16:creationId xmlns:a16="http://schemas.microsoft.com/office/drawing/2014/main" id="{27D3766F-8CD7-7E3D-5F5A-67F68661F27C}"/>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a:solidFill>
                  <a:schemeClr val="bg1"/>
                </a:solidFill>
                <a:latin typeface="Microsoft Sans Serif"/>
                <a:cs typeface="Microsoft Sans Serif" panose="020B0604020202020204" pitchFamily="34" charset="0"/>
              </a:endParaRPr>
            </a:p>
          </p:txBody>
        </p:sp>
      </p:grpSp>
      <p:grpSp>
        <p:nvGrpSpPr>
          <p:cNvPr id="58" name="Group 57">
            <a:extLst>
              <a:ext uri="{FF2B5EF4-FFF2-40B4-BE49-F238E27FC236}">
                <a16:creationId xmlns:a16="http://schemas.microsoft.com/office/drawing/2014/main" id="{7DF4F3D2-7F73-E1B4-7D89-97884AAE2411}"/>
              </a:ext>
            </a:extLst>
          </p:cNvPr>
          <p:cNvGrpSpPr/>
          <p:nvPr/>
        </p:nvGrpSpPr>
        <p:grpSpPr>
          <a:xfrm>
            <a:off x="2503347" y="2269257"/>
            <a:ext cx="448573" cy="465826"/>
            <a:chOff x="2766209" y="2263514"/>
            <a:chExt cx="448573" cy="465826"/>
          </a:xfrm>
        </p:grpSpPr>
        <p:sp>
          <p:nvSpPr>
            <p:cNvPr id="59" name="Rectangle: Rounded Corners 58">
              <a:extLst>
                <a:ext uri="{FF2B5EF4-FFF2-40B4-BE49-F238E27FC236}">
                  <a16:creationId xmlns:a16="http://schemas.microsoft.com/office/drawing/2014/main" id="{059B8881-F908-1ABF-1297-FC7113E5C9EA}"/>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0" name="Rectangle: Rounded Corners 59">
              <a:extLst>
                <a:ext uri="{FF2B5EF4-FFF2-40B4-BE49-F238E27FC236}">
                  <a16:creationId xmlns:a16="http://schemas.microsoft.com/office/drawing/2014/main" id="{8D241F6E-25CC-C776-5B20-9BCBA3EB0C59}"/>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1" name="Group 60">
            <a:extLst>
              <a:ext uri="{FF2B5EF4-FFF2-40B4-BE49-F238E27FC236}">
                <a16:creationId xmlns:a16="http://schemas.microsoft.com/office/drawing/2014/main" id="{97D94A3B-313A-4399-2C6F-E6DB3B8BD4E7}"/>
              </a:ext>
            </a:extLst>
          </p:cNvPr>
          <p:cNvGrpSpPr/>
          <p:nvPr/>
        </p:nvGrpSpPr>
        <p:grpSpPr>
          <a:xfrm>
            <a:off x="2503347" y="2824216"/>
            <a:ext cx="448573" cy="465826"/>
            <a:chOff x="2766213" y="2824216"/>
            <a:chExt cx="448573" cy="465826"/>
          </a:xfrm>
        </p:grpSpPr>
        <p:sp>
          <p:nvSpPr>
            <p:cNvPr id="62" name="Rectangle: Rounded Corners 61">
              <a:extLst>
                <a:ext uri="{FF2B5EF4-FFF2-40B4-BE49-F238E27FC236}">
                  <a16:creationId xmlns:a16="http://schemas.microsoft.com/office/drawing/2014/main" id="{48D562DF-3ADB-88AB-1E0B-A0196A89382A}"/>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3" name="Rectangle: Rounded Corners 62">
              <a:extLst>
                <a:ext uri="{FF2B5EF4-FFF2-40B4-BE49-F238E27FC236}">
                  <a16:creationId xmlns:a16="http://schemas.microsoft.com/office/drawing/2014/main" id="{80A03153-A1C6-700A-3C56-010D4241E6C1}"/>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P</a:t>
              </a:r>
            </a:p>
          </p:txBody>
        </p:sp>
      </p:grpSp>
      <p:sp>
        <p:nvSpPr>
          <p:cNvPr id="64" name="Hexagon 63">
            <a:extLst>
              <a:ext uri="{FF2B5EF4-FFF2-40B4-BE49-F238E27FC236}">
                <a16:creationId xmlns:a16="http://schemas.microsoft.com/office/drawing/2014/main" id="{3D99202C-CB5D-B331-315C-AC899881FF00}"/>
              </a:ext>
            </a:extLst>
          </p:cNvPr>
          <p:cNvSpPr/>
          <p:nvPr/>
        </p:nvSpPr>
        <p:spPr>
          <a:xfrm>
            <a:off x="4945980"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5" name="Hexagon 64">
            <a:extLst>
              <a:ext uri="{FF2B5EF4-FFF2-40B4-BE49-F238E27FC236}">
                <a16:creationId xmlns:a16="http://schemas.microsoft.com/office/drawing/2014/main" id="{F8E247C5-F6D4-1B40-ED4B-EEBADE812D8B}"/>
              </a:ext>
            </a:extLst>
          </p:cNvPr>
          <p:cNvSpPr/>
          <p:nvPr/>
        </p:nvSpPr>
        <p:spPr>
          <a:xfrm>
            <a:off x="4945980"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6" name="Hexagon 65">
            <a:extLst>
              <a:ext uri="{FF2B5EF4-FFF2-40B4-BE49-F238E27FC236}">
                <a16:creationId xmlns:a16="http://schemas.microsoft.com/office/drawing/2014/main" id="{CB0D5622-C112-300C-1D0E-BF06AA9ECBD2}"/>
              </a:ext>
            </a:extLst>
          </p:cNvPr>
          <p:cNvSpPr/>
          <p:nvPr/>
        </p:nvSpPr>
        <p:spPr>
          <a:xfrm>
            <a:off x="4945980"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7" name="Group 66">
            <a:extLst>
              <a:ext uri="{FF2B5EF4-FFF2-40B4-BE49-F238E27FC236}">
                <a16:creationId xmlns:a16="http://schemas.microsoft.com/office/drawing/2014/main" id="{62014C7D-8192-3BC8-EF65-188EF4B2654E}"/>
              </a:ext>
            </a:extLst>
          </p:cNvPr>
          <p:cNvGrpSpPr/>
          <p:nvPr/>
        </p:nvGrpSpPr>
        <p:grpSpPr>
          <a:xfrm>
            <a:off x="4945980" y="3941092"/>
            <a:ext cx="580841" cy="465826"/>
            <a:chOff x="4704264" y="3932726"/>
            <a:chExt cx="580841" cy="465826"/>
          </a:xfrm>
        </p:grpSpPr>
        <p:sp>
          <p:nvSpPr>
            <p:cNvPr id="68" name="Hexagon 67">
              <a:extLst>
                <a:ext uri="{FF2B5EF4-FFF2-40B4-BE49-F238E27FC236}">
                  <a16:creationId xmlns:a16="http://schemas.microsoft.com/office/drawing/2014/main" id="{F433FC4A-B14A-E6C7-6E85-13CAB1EB5F5A}"/>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9" name="Hexagon 68">
              <a:extLst>
                <a:ext uri="{FF2B5EF4-FFF2-40B4-BE49-F238E27FC236}">
                  <a16:creationId xmlns:a16="http://schemas.microsoft.com/office/drawing/2014/main" id="{B0810976-4331-1EEE-F014-BEA8313C9D62}"/>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P</a:t>
              </a:r>
            </a:p>
          </p:txBody>
        </p:sp>
      </p:grpSp>
      <p:grpSp>
        <p:nvGrpSpPr>
          <p:cNvPr id="70" name="Group 69">
            <a:extLst>
              <a:ext uri="{FF2B5EF4-FFF2-40B4-BE49-F238E27FC236}">
                <a16:creationId xmlns:a16="http://schemas.microsoft.com/office/drawing/2014/main" id="{9FA8B060-4C60-26DE-77B3-4368A91DA172}"/>
              </a:ext>
            </a:extLst>
          </p:cNvPr>
          <p:cNvGrpSpPr/>
          <p:nvPr/>
        </p:nvGrpSpPr>
        <p:grpSpPr>
          <a:xfrm>
            <a:off x="4945980" y="4496051"/>
            <a:ext cx="580841" cy="465826"/>
            <a:chOff x="4704265" y="4467562"/>
            <a:chExt cx="580841" cy="465826"/>
          </a:xfrm>
        </p:grpSpPr>
        <p:sp>
          <p:nvSpPr>
            <p:cNvPr id="71" name="Hexagon 70">
              <a:extLst>
                <a:ext uri="{FF2B5EF4-FFF2-40B4-BE49-F238E27FC236}">
                  <a16:creationId xmlns:a16="http://schemas.microsoft.com/office/drawing/2014/main" id="{263F49DE-A3F2-5667-DEF6-157699B1D940}"/>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2" name="Hexagon 71">
              <a:extLst>
                <a:ext uri="{FF2B5EF4-FFF2-40B4-BE49-F238E27FC236}">
                  <a16:creationId xmlns:a16="http://schemas.microsoft.com/office/drawing/2014/main" id="{7B581AD6-1EE8-A8E9-7CA7-0D70B73E008A}"/>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73" name="Group 72">
            <a:extLst>
              <a:ext uri="{FF2B5EF4-FFF2-40B4-BE49-F238E27FC236}">
                <a16:creationId xmlns:a16="http://schemas.microsoft.com/office/drawing/2014/main" id="{BD082B87-9A83-B4ED-8468-DC4C4C872585}"/>
              </a:ext>
            </a:extLst>
          </p:cNvPr>
          <p:cNvGrpSpPr/>
          <p:nvPr/>
        </p:nvGrpSpPr>
        <p:grpSpPr>
          <a:xfrm>
            <a:off x="4945980" y="5051010"/>
            <a:ext cx="580841" cy="465826"/>
            <a:chOff x="4704263" y="5002392"/>
            <a:chExt cx="580841" cy="465826"/>
          </a:xfrm>
        </p:grpSpPr>
        <p:sp>
          <p:nvSpPr>
            <p:cNvPr id="74" name="Hexagon 73">
              <a:extLst>
                <a:ext uri="{FF2B5EF4-FFF2-40B4-BE49-F238E27FC236}">
                  <a16:creationId xmlns:a16="http://schemas.microsoft.com/office/drawing/2014/main" id="{746E6A0C-5877-89BA-16FC-BEAB96703AC7}"/>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5" name="Hexagon 74">
              <a:extLst>
                <a:ext uri="{FF2B5EF4-FFF2-40B4-BE49-F238E27FC236}">
                  <a16:creationId xmlns:a16="http://schemas.microsoft.com/office/drawing/2014/main" id="{44112759-4552-30C7-8122-8AA22AE1E885}"/>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76" name="TextBox 75">
            <a:extLst>
              <a:ext uri="{FF2B5EF4-FFF2-40B4-BE49-F238E27FC236}">
                <a16:creationId xmlns:a16="http://schemas.microsoft.com/office/drawing/2014/main" id="{6B925413-DFFD-8A35-62B1-52AD47C4D8DE}"/>
              </a:ext>
            </a:extLst>
          </p:cNvPr>
          <p:cNvSpPr txBox="1"/>
          <p:nvPr/>
        </p:nvSpPr>
        <p:spPr>
          <a:xfrm>
            <a:off x="2222215" y="1406865"/>
            <a:ext cx="106599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queue</a:t>
            </a:r>
          </a:p>
        </p:txBody>
      </p:sp>
      <p:sp>
        <p:nvSpPr>
          <p:cNvPr id="77" name="TextBox 76">
            <a:extLst>
              <a:ext uri="{FF2B5EF4-FFF2-40B4-BE49-F238E27FC236}">
                <a16:creationId xmlns:a16="http://schemas.microsoft.com/office/drawing/2014/main" id="{3EE8BC49-54B8-C036-0B44-32C479917267}"/>
              </a:ext>
            </a:extLst>
          </p:cNvPr>
          <p:cNvSpPr txBox="1"/>
          <p:nvPr/>
        </p:nvSpPr>
        <p:spPr>
          <a:xfrm>
            <a:off x="4621532" y="1406865"/>
            <a:ext cx="123110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queue</a:t>
            </a:r>
          </a:p>
        </p:txBody>
      </p:sp>
      <p:cxnSp>
        <p:nvCxnSpPr>
          <p:cNvPr id="78" name="Straight Arrow Connector 77">
            <a:extLst>
              <a:ext uri="{FF2B5EF4-FFF2-40B4-BE49-F238E27FC236}">
                <a16:creationId xmlns:a16="http://schemas.microsoft.com/office/drawing/2014/main" id="{6074C441-7CB6-0F6E-DA88-BC6266B2A667}"/>
              </a:ext>
            </a:extLst>
          </p:cNvPr>
          <p:cNvCxnSpPr/>
          <p:nvPr/>
        </p:nvCxnSpPr>
        <p:spPr>
          <a:xfrm>
            <a:off x="2276188"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1CE32A2-6170-79F9-C12D-D9A3BDC27F62}"/>
              </a:ext>
            </a:extLst>
          </p:cNvPr>
          <p:cNvCxnSpPr/>
          <p:nvPr/>
        </p:nvCxnSpPr>
        <p:spPr>
          <a:xfrm>
            <a:off x="5684991"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0" name="Explosion: 8 Points 79">
            <a:extLst>
              <a:ext uri="{FF2B5EF4-FFF2-40B4-BE49-F238E27FC236}">
                <a16:creationId xmlns:a16="http://schemas.microsoft.com/office/drawing/2014/main" id="{F2D37822-D556-9210-2DE2-882E132019A5}"/>
              </a:ext>
            </a:extLst>
          </p:cNvPr>
          <p:cNvSpPr/>
          <p:nvPr/>
        </p:nvSpPr>
        <p:spPr>
          <a:xfrm>
            <a:off x="3735409"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81" name="Straight Arrow Connector 80">
            <a:extLst>
              <a:ext uri="{FF2B5EF4-FFF2-40B4-BE49-F238E27FC236}">
                <a16:creationId xmlns:a16="http://schemas.microsoft.com/office/drawing/2014/main" id="{ADC262E2-48DF-3D62-BFCF-6581BAC5A477}"/>
              </a:ext>
            </a:extLst>
          </p:cNvPr>
          <p:cNvCxnSpPr>
            <a:cxnSpLocks/>
            <a:stCxn id="62" idx="2"/>
          </p:cNvCxnSpPr>
          <p:nvPr/>
        </p:nvCxnSpPr>
        <p:spPr>
          <a:xfrm>
            <a:off x="2727634" y="3290042"/>
            <a:ext cx="994876"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61F6B97-19CF-5A81-4F57-4BB3166131A0}"/>
              </a:ext>
            </a:extLst>
          </p:cNvPr>
          <p:cNvCxnSpPr>
            <a:cxnSpLocks/>
            <a:endCxn id="52" idx="0"/>
          </p:cNvCxnSpPr>
          <p:nvPr/>
        </p:nvCxnSpPr>
        <p:spPr>
          <a:xfrm flipH="1">
            <a:off x="2727634" y="3679943"/>
            <a:ext cx="1006333" cy="26114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CF1130C-8A1B-6DD8-0914-C201B2A05A71}"/>
              </a:ext>
            </a:extLst>
          </p:cNvPr>
          <p:cNvCxnSpPr>
            <a:cxnSpLocks/>
            <a:stCxn id="80" idx="3"/>
            <a:endCxn id="68" idx="4"/>
          </p:cNvCxnSpPr>
          <p:nvPr/>
        </p:nvCxnSpPr>
        <p:spPr>
          <a:xfrm>
            <a:off x="4198351" y="3668157"/>
            <a:ext cx="8640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F60FA66-0286-6DE8-D50B-4FE753718EFC}"/>
              </a:ext>
            </a:extLst>
          </p:cNvPr>
          <p:cNvCxnSpPr>
            <a:cxnSpLocks/>
            <a:stCxn id="64" idx="2"/>
          </p:cNvCxnSpPr>
          <p:nvPr/>
        </p:nvCxnSpPr>
        <p:spPr>
          <a:xfrm flipH="1">
            <a:off x="4118601" y="3290042"/>
            <a:ext cx="943836" cy="227824"/>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61CCA3D-8F9A-12D5-5317-DBFEE803FC6F}"/>
              </a:ext>
            </a:extLst>
          </p:cNvPr>
          <p:cNvSpPr txBox="1"/>
          <p:nvPr/>
        </p:nvSpPr>
        <p:spPr>
          <a:xfrm>
            <a:off x="3181065"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cxnSp>
        <p:nvCxnSpPr>
          <p:cNvPr id="86" name="Straight Arrow Connector 85">
            <a:extLst>
              <a:ext uri="{FF2B5EF4-FFF2-40B4-BE49-F238E27FC236}">
                <a16:creationId xmlns:a16="http://schemas.microsoft.com/office/drawing/2014/main" id="{4DDC6A7C-BAA1-DC70-BC00-85932CA9CD9B}"/>
              </a:ext>
            </a:extLst>
          </p:cNvPr>
          <p:cNvCxnSpPr>
            <a:cxnSpLocks/>
            <a:stCxn id="51" idx="1"/>
            <a:endCxn id="69" idx="0"/>
          </p:cNvCxnSpPr>
          <p:nvPr/>
        </p:nvCxnSpPr>
        <p:spPr>
          <a:xfrm flipH="1" flipV="1">
            <a:off x="5421859" y="4174006"/>
            <a:ext cx="656534" cy="327"/>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D07ABC7-F79F-DD24-4268-C4690A0BE36B}"/>
              </a:ext>
            </a:extLst>
          </p:cNvPr>
          <p:cNvCxnSpPr>
            <a:cxnSpLocks/>
            <a:stCxn id="88" idx="3"/>
            <a:endCxn id="63" idx="1"/>
          </p:cNvCxnSpPr>
          <p:nvPr/>
        </p:nvCxnSpPr>
        <p:spPr>
          <a:xfrm flipV="1">
            <a:off x="1983488" y="3057129"/>
            <a:ext cx="610436" cy="1611"/>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10B6413-3F8F-66BE-2717-4FEF48D1EFCD}"/>
              </a:ext>
            </a:extLst>
          </p:cNvPr>
          <p:cNvSpPr txBox="1"/>
          <p:nvPr/>
        </p:nvSpPr>
        <p:spPr>
          <a:xfrm>
            <a:off x="966671" y="2822393"/>
            <a:ext cx="1016817" cy="472694"/>
          </a:xfrm>
          <a:prstGeom prst="rect">
            <a:avLst/>
          </a:prstGeom>
        </p:spPr>
        <p:txBody>
          <a:bodyPr wrap="squar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Embedded</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parameters</a:t>
            </a:r>
          </a:p>
        </p:txBody>
      </p:sp>
    </p:spTree>
    <p:extLst>
      <p:ext uri="{BB962C8B-B14F-4D97-AF65-F5344CB8AC3E}">
        <p14:creationId xmlns:p14="http://schemas.microsoft.com/office/powerpoint/2010/main" val="35036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AD6E-A82B-428A-131F-E16D173127BE}"/>
              </a:ext>
            </a:extLst>
          </p:cNvPr>
          <p:cNvSpPr>
            <a:spLocks noGrp="1"/>
          </p:cNvSpPr>
          <p:nvPr>
            <p:ph type="title"/>
          </p:nvPr>
        </p:nvSpPr>
        <p:spPr/>
        <p:txBody>
          <a:bodyPr/>
          <a:lstStyle/>
          <a:p>
            <a:r>
              <a:rPr lang="en-US" dirty="0"/>
              <a:t>Setting stream parameters in other APIs</a:t>
            </a:r>
          </a:p>
        </p:txBody>
      </p:sp>
      <p:sp>
        <p:nvSpPr>
          <p:cNvPr id="3" name="Text Placeholder 2">
            <a:extLst>
              <a:ext uri="{FF2B5EF4-FFF2-40B4-BE49-F238E27FC236}">
                <a16:creationId xmlns:a16="http://schemas.microsoft.com/office/drawing/2014/main" id="{0BA7F629-3FBF-36BB-BC8F-1FE85B5A2A81}"/>
              </a:ext>
            </a:extLst>
          </p:cNvPr>
          <p:cNvSpPr>
            <a:spLocks noGrp="1"/>
          </p:cNvSpPr>
          <p:nvPr>
            <p:ph type="body" sz="quarter" idx="27"/>
          </p:nvPr>
        </p:nvSpPr>
        <p:spPr/>
        <p:txBody>
          <a:bodyPr/>
          <a:lstStyle/>
          <a:p>
            <a:r>
              <a:rPr lang="en-US" dirty="0"/>
              <a:t>V4L2</a:t>
            </a:r>
          </a:p>
        </p:txBody>
      </p:sp>
      <p:sp>
        <p:nvSpPr>
          <p:cNvPr id="4" name="Text Placeholder 3">
            <a:extLst>
              <a:ext uri="{FF2B5EF4-FFF2-40B4-BE49-F238E27FC236}">
                <a16:creationId xmlns:a16="http://schemas.microsoft.com/office/drawing/2014/main" id="{01A8F76F-A91A-E079-826E-A7D04F6F664D}"/>
              </a:ext>
            </a:extLst>
          </p:cNvPr>
          <p:cNvSpPr>
            <a:spLocks noGrp="1"/>
          </p:cNvSpPr>
          <p:nvPr>
            <p:ph type="body" sz="quarter" idx="15"/>
          </p:nvPr>
        </p:nvSpPr>
        <p:spPr/>
        <p:txBody>
          <a:bodyPr/>
          <a:lstStyle/>
          <a:p>
            <a:r>
              <a:rPr lang="en-US" dirty="0"/>
              <a:t>Out of band: all the mentioned previously </a:t>
            </a:r>
            <a:r>
              <a:rPr lang="en-US" dirty="0" err="1"/>
              <a:t>ioctls</a:t>
            </a:r>
            <a:r>
              <a:rPr lang="en-US" dirty="0"/>
              <a:t> including extended controls.</a:t>
            </a:r>
          </a:p>
          <a:p>
            <a:r>
              <a:rPr lang="en-US" dirty="0"/>
              <a:t>In band: Request API, part of Media Controller API (requires media device nodes?), only for controls</a:t>
            </a:r>
          </a:p>
          <a:p>
            <a:endParaRPr lang="en-US" dirty="0"/>
          </a:p>
          <a:p>
            <a:r>
              <a:rPr lang="en-US" dirty="0"/>
              <a:t>In band is not default, requires extra effort.</a:t>
            </a:r>
          </a:p>
        </p:txBody>
      </p:sp>
      <p:sp>
        <p:nvSpPr>
          <p:cNvPr id="5" name="Footer Placeholder 4">
            <a:extLst>
              <a:ext uri="{FF2B5EF4-FFF2-40B4-BE49-F238E27FC236}">
                <a16:creationId xmlns:a16="http://schemas.microsoft.com/office/drawing/2014/main" id="{98DBEC93-2234-16EC-0268-B8C852F01658}"/>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02A3EA61-3987-0384-445C-3060112B025A}"/>
              </a:ext>
            </a:extLst>
          </p:cNvPr>
          <p:cNvSpPr>
            <a:spLocks noGrp="1"/>
          </p:cNvSpPr>
          <p:nvPr>
            <p:ph type="body" sz="quarter" idx="34"/>
          </p:nvPr>
        </p:nvSpPr>
        <p:spPr/>
        <p:txBody>
          <a:bodyPr/>
          <a:lstStyle/>
          <a:p>
            <a:r>
              <a:rPr lang="en-US" dirty="0" err="1"/>
              <a:t>gstreamer</a:t>
            </a:r>
            <a:endParaRPr lang="en-US" dirty="0"/>
          </a:p>
        </p:txBody>
      </p:sp>
      <p:sp>
        <p:nvSpPr>
          <p:cNvPr id="7" name="Text Placeholder 6">
            <a:extLst>
              <a:ext uri="{FF2B5EF4-FFF2-40B4-BE49-F238E27FC236}">
                <a16:creationId xmlns:a16="http://schemas.microsoft.com/office/drawing/2014/main" id="{E7411219-9B56-19E6-F68F-BA80DE1FDCBD}"/>
              </a:ext>
            </a:extLst>
          </p:cNvPr>
          <p:cNvSpPr>
            <a:spLocks noGrp="1"/>
          </p:cNvSpPr>
          <p:nvPr>
            <p:ph type="body" sz="quarter" idx="35"/>
          </p:nvPr>
        </p:nvSpPr>
        <p:spPr/>
        <p:txBody>
          <a:bodyPr/>
          <a:lstStyle/>
          <a:p>
            <a:pPr marL="342900" indent="-342900">
              <a:buFont typeface="+mj-lt"/>
              <a:buAutoNum type="arabicPeriod"/>
            </a:pPr>
            <a:r>
              <a:rPr lang="en-US" dirty="0"/>
              <a:t>GST_EVENT_CAPS (in band)</a:t>
            </a:r>
          </a:p>
          <a:p>
            <a:pPr marL="342900" indent="-342900">
              <a:buFont typeface="+mj-lt"/>
              <a:buAutoNum type="arabicPeriod"/>
            </a:pPr>
            <a:r>
              <a:rPr lang="en-US" dirty="0"/>
              <a:t>Caps negotiations (optional)</a:t>
            </a:r>
          </a:p>
          <a:p>
            <a:pPr marL="342900" indent="-342900">
              <a:buFont typeface="+mj-lt"/>
              <a:buAutoNum type="arabicPeriod"/>
            </a:pPr>
            <a:r>
              <a:rPr lang="en-US" dirty="0"/>
              <a:t>…</a:t>
            </a:r>
          </a:p>
        </p:txBody>
      </p:sp>
    </p:spTree>
    <p:extLst>
      <p:ext uri="{BB962C8B-B14F-4D97-AF65-F5344CB8AC3E}">
        <p14:creationId xmlns:p14="http://schemas.microsoft.com/office/powerpoint/2010/main" val="99348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6C56-C512-8CA2-10C3-8FD3D0BB249B}"/>
              </a:ext>
            </a:extLst>
          </p:cNvPr>
          <p:cNvSpPr>
            <a:spLocks noGrp="1"/>
          </p:cNvSpPr>
          <p:nvPr>
            <p:ph type="title"/>
          </p:nvPr>
        </p:nvSpPr>
        <p:spPr/>
        <p:txBody>
          <a:bodyPr/>
          <a:lstStyle/>
          <a:p>
            <a:r>
              <a:rPr lang="en-US" dirty="0"/>
              <a:t>Input drain</a:t>
            </a:r>
          </a:p>
        </p:txBody>
      </p:sp>
      <p:sp>
        <p:nvSpPr>
          <p:cNvPr id="3" name="Footer Placeholder 2">
            <a:extLst>
              <a:ext uri="{FF2B5EF4-FFF2-40B4-BE49-F238E27FC236}">
                <a16:creationId xmlns:a16="http://schemas.microsoft.com/office/drawing/2014/main" id="{16243675-953F-ADEB-A197-6CA7FDD3D8B2}"/>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E147F9CC-F6A8-E5A8-F75C-D3DD8F9C93D4}"/>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1C022433-24BC-6CED-E3B1-4BDEE665741C}"/>
              </a:ext>
            </a:extLst>
          </p:cNvPr>
          <p:cNvSpPr>
            <a:spLocks noGrp="1"/>
          </p:cNvSpPr>
          <p:nvPr>
            <p:ph idx="13"/>
          </p:nvPr>
        </p:nvSpPr>
        <p:spPr/>
        <p:txBody>
          <a:bodyPr/>
          <a:lstStyle/>
          <a:p>
            <a:r>
              <a:rPr lang="en-US" dirty="0"/>
              <a:t>Frames may be kept as references</a:t>
            </a:r>
          </a:p>
          <a:p>
            <a:r>
              <a:rPr lang="en-US" dirty="0"/>
              <a:t>A DRAIN command releases them</a:t>
            </a:r>
          </a:p>
        </p:txBody>
      </p:sp>
      <p:sp>
        <p:nvSpPr>
          <p:cNvPr id="8" name="Text Placeholder 7">
            <a:extLst>
              <a:ext uri="{FF2B5EF4-FFF2-40B4-BE49-F238E27FC236}">
                <a16:creationId xmlns:a16="http://schemas.microsoft.com/office/drawing/2014/main" id="{03EAE08F-E1C6-F1A4-6D7E-83410C01B204}"/>
              </a:ext>
            </a:extLst>
          </p:cNvPr>
          <p:cNvSpPr>
            <a:spLocks noGrp="1"/>
          </p:cNvSpPr>
          <p:nvPr>
            <p:ph type="body" sz="quarter" idx="14"/>
          </p:nvPr>
        </p:nvSpPr>
        <p:spPr/>
        <p:txBody>
          <a:bodyPr/>
          <a:lstStyle/>
          <a:p>
            <a:endParaRPr lang="en-US"/>
          </a:p>
        </p:txBody>
      </p:sp>
      <p:sp>
        <p:nvSpPr>
          <p:cNvPr id="4" name="TextBox 3">
            <a:extLst>
              <a:ext uri="{FF2B5EF4-FFF2-40B4-BE49-F238E27FC236}">
                <a16:creationId xmlns:a16="http://schemas.microsoft.com/office/drawing/2014/main" id="{6F80CEED-0294-0C29-CBF6-8BD344A4C834}"/>
              </a:ext>
            </a:extLst>
          </p:cNvPr>
          <p:cNvSpPr txBox="1"/>
          <p:nvPr/>
        </p:nvSpPr>
        <p:spPr>
          <a:xfrm>
            <a:off x="1193715" y="1707231"/>
            <a:ext cx="908903"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Drain</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command</a:t>
            </a:r>
          </a:p>
        </p:txBody>
      </p:sp>
      <p:sp>
        <p:nvSpPr>
          <p:cNvPr id="58" name="Rectangle: Rounded Corners 57">
            <a:extLst>
              <a:ext uri="{FF2B5EF4-FFF2-40B4-BE49-F238E27FC236}">
                <a16:creationId xmlns:a16="http://schemas.microsoft.com/office/drawing/2014/main" id="{A8D08EB1-E920-045B-F02E-CFAA40464E3D}"/>
              </a:ext>
            </a:extLst>
          </p:cNvPr>
          <p:cNvSpPr/>
          <p:nvPr/>
        </p:nvSpPr>
        <p:spPr>
          <a:xfrm>
            <a:off x="2897807"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9" name="Rectangle: Rounded Corners 58">
            <a:extLst>
              <a:ext uri="{FF2B5EF4-FFF2-40B4-BE49-F238E27FC236}">
                <a16:creationId xmlns:a16="http://schemas.microsoft.com/office/drawing/2014/main" id="{7287D906-2DF5-3D9B-B66F-4C504BBEBC37}"/>
              </a:ext>
            </a:extLst>
          </p:cNvPr>
          <p:cNvSpPr/>
          <p:nvPr/>
        </p:nvSpPr>
        <p:spPr>
          <a:xfrm>
            <a:off x="2897807"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0" name="Rectangle: Rounded Corners 59">
            <a:extLst>
              <a:ext uri="{FF2B5EF4-FFF2-40B4-BE49-F238E27FC236}">
                <a16:creationId xmlns:a16="http://schemas.microsoft.com/office/drawing/2014/main" id="{9D5D9319-8D63-8FEC-5304-EB5B1918A055}"/>
              </a:ext>
            </a:extLst>
          </p:cNvPr>
          <p:cNvSpPr/>
          <p:nvPr/>
        </p:nvSpPr>
        <p:spPr>
          <a:xfrm>
            <a:off x="2897807"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1" name="Group 60">
            <a:extLst>
              <a:ext uri="{FF2B5EF4-FFF2-40B4-BE49-F238E27FC236}">
                <a16:creationId xmlns:a16="http://schemas.microsoft.com/office/drawing/2014/main" id="{ABD178BC-2ADC-8721-5677-7CE21A85E9BC}"/>
              </a:ext>
            </a:extLst>
          </p:cNvPr>
          <p:cNvGrpSpPr/>
          <p:nvPr/>
        </p:nvGrpSpPr>
        <p:grpSpPr>
          <a:xfrm>
            <a:off x="2897807" y="1710665"/>
            <a:ext cx="448573" cy="465826"/>
            <a:chOff x="2769083" y="1714298"/>
            <a:chExt cx="448573" cy="465826"/>
          </a:xfrm>
        </p:grpSpPr>
        <p:sp>
          <p:nvSpPr>
            <p:cNvPr id="62" name="Rectangle: Rounded Corners 61">
              <a:extLst>
                <a:ext uri="{FF2B5EF4-FFF2-40B4-BE49-F238E27FC236}">
                  <a16:creationId xmlns:a16="http://schemas.microsoft.com/office/drawing/2014/main" id="{3B5A9B8F-F3BC-9ED6-2D37-CCA326DEAB68}"/>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3" name="Rectangle: Rounded Corners 62">
              <a:extLst>
                <a:ext uri="{FF2B5EF4-FFF2-40B4-BE49-F238E27FC236}">
                  <a16:creationId xmlns:a16="http://schemas.microsoft.com/office/drawing/2014/main" id="{43B7577D-8830-6FF5-9E60-082BB5CEC5AA}"/>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D</a:t>
              </a:r>
            </a:p>
          </p:txBody>
        </p:sp>
      </p:grpSp>
      <p:grpSp>
        <p:nvGrpSpPr>
          <p:cNvPr id="64" name="Group 63">
            <a:extLst>
              <a:ext uri="{FF2B5EF4-FFF2-40B4-BE49-F238E27FC236}">
                <a16:creationId xmlns:a16="http://schemas.microsoft.com/office/drawing/2014/main" id="{F524054B-1BF2-C505-053A-5D5C890760A3}"/>
              </a:ext>
            </a:extLst>
          </p:cNvPr>
          <p:cNvGrpSpPr/>
          <p:nvPr/>
        </p:nvGrpSpPr>
        <p:grpSpPr>
          <a:xfrm>
            <a:off x="2897807" y="2269257"/>
            <a:ext cx="448573" cy="465826"/>
            <a:chOff x="2766209" y="2263514"/>
            <a:chExt cx="448573" cy="465826"/>
          </a:xfrm>
        </p:grpSpPr>
        <p:sp>
          <p:nvSpPr>
            <p:cNvPr id="65" name="Rectangle: Rounded Corners 64">
              <a:extLst>
                <a:ext uri="{FF2B5EF4-FFF2-40B4-BE49-F238E27FC236}">
                  <a16:creationId xmlns:a16="http://schemas.microsoft.com/office/drawing/2014/main" id="{3501F563-899E-D5A5-E379-77AE56203BC8}"/>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6" name="Rectangle: Rounded Corners 65">
              <a:extLst>
                <a:ext uri="{FF2B5EF4-FFF2-40B4-BE49-F238E27FC236}">
                  <a16:creationId xmlns:a16="http://schemas.microsoft.com/office/drawing/2014/main" id="{892F7ED2-0E53-20BD-E4ED-1EE32E0582A3}"/>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7" name="Group 66">
            <a:extLst>
              <a:ext uri="{FF2B5EF4-FFF2-40B4-BE49-F238E27FC236}">
                <a16:creationId xmlns:a16="http://schemas.microsoft.com/office/drawing/2014/main" id="{8CBF5580-B032-3BF9-6A2F-062647D39D16}"/>
              </a:ext>
            </a:extLst>
          </p:cNvPr>
          <p:cNvGrpSpPr/>
          <p:nvPr/>
        </p:nvGrpSpPr>
        <p:grpSpPr>
          <a:xfrm>
            <a:off x="2897807" y="2824216"/>
            <a:ext cx="448573" cy="465826"/>
            <a:chOff x="2766213" y="2824216"/>
            <a:chExt cx="448573" cy="465826"/>
          </a:xfrm>
        </p:grpSpPr>
        <p:sp>
          <p:nvSpPr>
            <p:cNvPr id="68" name="Rectangle: Rounded Corners 67">
              <a:extLst>
                <a:ext uri="{FF2B5EF4-FFF2-40B4-BE49-F238E27FC236}">
                  <a16:creationId xmlns:a16="http://schemas.microsoft.com/office/drawing/2014/main" id="{CEDF4B5A-3422-4EF0-F7BF-7CC8E0F251ED}"/>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9" name="Rectangle: Rounded Corners 68">
              <a:extLst>
                <a:ext uri="{FF2B5EF4-FFF2-40B4-BE49-F238E27FC236}">
                  <a16:creationId xmlns:a16="http://schemas.microsoft.com/office/drawing/2014/main" id="{57A5A667-0031-19A0-0FB5-B3B6A343583B}"/>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70" name="Hexagon 69">
            <a:extLst>
              <a:ext uri="{FF2B5EF4-FFF2-40B4-BE49-F238E27FC236}">
                <a16:creationId xmlns:a16="http://schemas.microsoft.com/office/drawing/2014/main" id="{225B02B7-7EBA-310B-0149-A08FE18EB4AB}"/>
              </a:ext>
            </a:extLst>
          </p:cNvPr>
          <p:cNvSpPr/>
          <p:nvPr/>
        </p:nvSpPr>
        <p:spPr>
          <a:xfrm>
            <a:off x="4587380"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1" name="Hexagon 70">
            <a:extLst>
              <a:ext uri="{FF2B5EF4-FFF2-40B4-BE49-F238E27FC236}">
                <a16:creationId xmlns:a16="http://schemas.microsoft.com/office/drawing/2014/main" id="{474219FF-A3E2-A5DF-C929-74F633D02768}"/>
              </a:ext>
            </a:extLst>
          </p:cNvPr>
          <p:cNvSpPr/>
          <p:nvPr/>
        </p:nvSpPr>
        <p:spPr>
          <a:xfrm>
            <a:off x="4587380"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2" name="Hexagon 71">
            <a:extLst>
              <a:ext uri="{FF2B5EF4-FFF2-40B4-BE49-F238E27FC236}">
                <a16:creationId xmlns:a16="http://schemas.microsoft.com/office/drawing/2014/main" id="{130D5832-EAF5-619D-0488-DADA09A35B80}"/>
              </a:ext>
            </a:extLst>
          </p:cNvPr>
          <p:cNvSpPr/>
          <p:nvPr/>
        </p:nvSpPr>
        <p:spPr>
          <a:xfrm>
            <a:off x="4587380"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73" name="Group 72">
            <a:extLst>
              <a:ext uri="{FF2B5EF4-FFF2-40B4-BE49-F238E27FC236}">
                <a16:creationId xmlns:a16="http://schemas.microsoft.com/office/drawing/2014/main" id="{A40117DE-B8B1-E36F-63A2-D9F97A3CB633}"/>
              </a:ext>
            </a:extLst>
          </p:cNvPr>
          <p:cNvGrpSpPr/>
          <p:nvPr/>
        </p:nvGrpSpPr>
        <p:grpSpPr>
          <a:xfrm>
            <a:off x="4587380" y="3941092"/>
            <a:ext cx="580841" cy="465826"/>
            <a:chOff x="4704264" y="3932726"/>
            <a:chExt cx="580841" cy="465826"/>
          </a:xfrm>
        </p:grpSpPr>
        <p:sp>
          <p:nvSpPr>
            <p:cNvPr id="74" name="Hexagon 73">
              <a:extLst>
                <a:ext uri="{FF2B5EF4-FFF2-40B4-BE49-F238E27FC236}">
                  <a16:creationId xmlns:a16="http://schemas.microsoft.com/office/drawing/2014/main" id="{2D83172D-8469-CD09-E2A0-0EA7365FCA1C}"/>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5" name="Hexagon 74">
              <a:extLst>
                <a:ext uri="{FF2B5EF4-FFF2-40B4-BE49-F238E27FC236}">
                  <a16:creationId xmlns:a16="http://schemas.microsoft.com/office/drawing/2014/main" id="{25C19162-1A43-F5CC-193D-E5338C484552}"/>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76" name="Group 75">
            <a:extLst>
              <a:ext uri="{FF2B5EF4-FFF2-40B4-BE49-F238E27FC236}">
                <a16:creationId xmlns:a16="http://schemas.microsoft.com/office/drawing/2014/main" id="{E0624541-1AC5-0C92-E53C-65EC5521846F}"/>
              </a:ext>
            </a:extLst>
          </p:cNvPr>
          <p:cNvGrpSpPr/>
          <p:nvPr/>
        </p:nvGrpSpPr>
        <p:grpSpPr>
          <a:xfrm>
            <a:off x="4587380" y="4496051"/>
            <a:ext cx="580841" cy="465826"/>
            <a:chOff x="4704265" y="4467562"/>
            <a:chExt cx="580841" cy="465826"/>
          </a:xfrm>
        </p:grpSpPr>
        <p:sp>
          <p:nvSpPr>
            <p:cNvPr id="77" name="Hexagon 76">
              <a:extLst>
                <a:ext uri="{FF2B5EF4-FFF2-40B4-BE49-F238E27FC236}">
                  <a16:creationId xmlns:a16="http://schemas.microsoft.com/office/drawing/2014/main" id="{ACAE08A8-2C78-05BE-BAED-CD0C1EEB09EA}"/>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8" name="Hexagon 77">
              <a:extLst>
                <a:ext uri="{FF2B5EF4-FFF2-40B4-BE49-F238E27FC236}">
                  <a16:creationId xmlns:a16="http://schemas.microsoft.com/office/drawing/2014/main" id="{0C3E6657-08AB-7493-C03C-B854DF06E8E2}"/>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79" name="Group 78">
            <a:extLst>
              <a:ext uri="{FF2B5EF4-FFF2-40B4-BE49-F238E27FC236}">
                <a16:creationId xmlns:a16="http://schemas.microsoft.com/office/drawing/2014/main" id="{6D063C73-58F3-D89F-64B4-7CF834077EE3}"/>
              </a:ext>
            </a:extLst>
          </p:cNvPr>
          <p:cNvGrpSpPr/>
          <p:nvPr/>
        </p:nvGrpSpPr>
        <p:grpSpPr>
          <a:xfrm>
            <a:off x="4587380" y="5051010"/>
            <a:ext cx="580841" cy="465826"/>
            <a:chOff x="4704263" y="5002392"/>
            <a:chExt cx="580841" cy="465826"/>
          </a:xfrm>
        </p:grpSpPr>
        <p:sp>
          <p:nvSpPr>
            <p:cNvPr id="80" name="Hexagon 79">
              <a:extLst>
                <a:ext uri="{FF2B5EF4-FFF2-40B4-BE49-F238E27FC236}">
                  <a16:creationId xmlns:a16="http://schemas.microsoft.com/office/drawing/2014/main" id="{2AB8086B-33D0-1FE6-6494-821C31E5DF65}"/>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1" name="Hexagon 80">
              <a:extLst>
                <a:ext uri="{FF2B5EF4-FFF2-40B4-BE49-F238E27FC236}">
                  <a16:creationId xmlns:a16="http://schemas.microsoft.com/office/drawing/2014/main" id="{045A90E5-7EE6-906C-A177-BF311CF3A7D4}"/>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82" name="TextBox 81">
            <a:extLst>
              <a:ext uri="{FF2B5EF4-FFF2-40B4-BE49-F238E27FC236}">
                <a16:creationId xmlns:a16="http://schemas.microsoft.com/office/drawing/2014/main" id="{D202D691-3D6C-ECE8-E77D-3D97F4346746}"/>
              </a:ext>
            </a:extLst>
          </p:cNvPr>
          <p:cNvSpPr txBox="1"/>
          <p:nvPr/>
        </p:nvSpPr>
        <p:spPr>
          <a:xfrm>
            <a:off x="2580815" y="1406865"/>
            <a:ext cx="106599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queue</a:t>
            </a:r>
          </a:p>
        </p:txBody>
      </p:sp>
      <p:sp>
        <p:nvSpPr>
          <p:cNvPr id="83" name="TextBox 82">
            <a:extLst>
              <a:ext uri="{FF2B5EF4-FFF2-40B4-BE49-F238E27FC236}">
                <a16:creationId xmlns:a16="http://schemas.microsoft.com/office/drawing/2014/main" id="{53DBDD70-2CF2-394F-6CB9-73F1872E1245}"/>
              </a:ext>
            </a:extLst>
          </p:cNvPr>
          <p:cNvSpPr txBox="1"/>
          <p:nvPr/>
        </p:nvSpPr>
        <p:spPr>
          <a:xfrm>
            <a:off x="4262932" y="1406865"/>
            <a:ext cx="123110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queue</a:t>
            </a:r>
          </a:p>
        </p:txBody>
      </p:sp>
      <p:cxnSp>
        <p:nvCxnSpPr>
          <p:cNvPr id="84" name="Straight Arrow Connector 83">
            <a:extLst>
              <a:ext uri="{FF2B5EF4-FFF2-40B4-BE49-F238E27FC236}">
                <a16:creationId xmlns:a16="http://schemas.microsoft.com/office/drawing/2014/main" id="{7FC09DE1-AE4C-37E3-D0E8-CBE9A04F96D5}"/>
              </a:ext>
            </a:extLst>
          </p:cNvPr>
          <p:cNvCxnSpPr/>
          <p:nvPr/>
        </p:nvCxnSpPr>
        <p:spPr>
          <a:xfrm>
            <a:off x="2670648"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5678FC7-EDE7-6ACD-7084-9F9D26DD9A69}"/>
              </a:ext>
            </a:extLst>
          </p:cNvPr>
          <p:cNvCxnSpPr/>
          <p:nvPr/>
        </p:nvCxnSpPr>
        <p:spPr>
          <a:xfrm>
            <a:off x="5326391"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6" name="Explosion: 8 Points 85">
            <a:extLst>
              <a:ext uri="{FF2B5EF4-FFF2-40B4-BE49-F238E27FC236}">
                <a16:creationId xmlns:a16="http://schemas.microsoft.com/office/drawing/2014/main" id="{4934F4C1-E7E6-0634-43F5-BD417A9A034E}"/>
              </a:ext>
            </a:extLst>
          </p:cNvPr>
          <p:cNvSpPr/>
          <p:nvPr/>
        </p:nvSpPr>
        <p:spPr>
          <a:xfrm>
            <a:off x="3735409"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87" name="Straight Arrow Connector 86">
            <a:extLst>
              <a:ext uri="{FF2B5EF4-FFF2-40B4-BE49-F238E27FC236}">
                <a16:creationId xmlns:a16="http://schemas.microsoft.com/office/drawing/2014/main" id="{30A85A0E-12AC-DF42-7F94-8B6C315F6094}"/>
              </a:ext>
            </a:extLst>
          </p:cNvPr>
          <p:cNvCxnSpPr>
            <a:cxnSpLocks/>
            <a:stCxn id="68" idx="2"/>
          </p:cNvCxnSpPr>
          <p:nvPr/>
        </p:nvCxnSpPr>
        <p:spPr>
          <a:xfrm>
            <a:off x="3122094" y="3290042"/>
            <a:ext cx="594609" cy="201722"/>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51AA503-02BB-B86A-47F7-C16E65F4A757}"/>
              </a:ext>
            </a:extLst>
          </p:cNvPr>
          <p:cNvCxnSpPr>
            <a:cxnSpLocks/>
            <a:endCxn id="58" idx="0"/>
          </p:cNvCxnSpPr>
          <p:nvPr/>
        </p:nvCxnSpPr>
        <p:spPr>
          <a:xfrm flipH="1">
            <a:off x="3122094" y="3725282"/>
            <a:ext cx="594609" cy="21581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A2BE943-E5EC-A408-7BE0-009F6B9441D4}"/>
              </a:ext>
            </a:extLst>
          </p:cNvPr>
          <p:cNvCxnSpPr>
            <a:cxnSpLocks/>
            <a:stCxn id="86" idx="3"/>
            <a:endCxn id="74" idx="4"/>
          </p:cNvCxnSpPr>
          <p:nvPr/>
        </p:nvCxnSpPr>
        <p:spPr>
          <a:xfrm>
            <a:off x="4198351" y="3668157"/>
            <a:ext cx="5054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7C604A06-0B02-DCB2-61CB-C930CE5EA3C5}"/>
              </a:ext>
            </a:extLst>
          </p:cNvPr>
          <p:cNvCxnSpPr>
            <a:cxnSpLocks/>
            <a:stCxn id="70" idx="2"/>
          </p:cNvCxnSpPr>
          <p:nvPr/>
        </p:nvCxnSpPr>
        <p:spPr>
          <a:xfrm flipH="1">
            <a:off x="4168148" y="3290042"/>
            <a:ext cx="535689"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AD5FFEC7-ED1F-AB1F-5BBD-E373CC8E8C7A}"/>
              </a:ext>
            </a:extLst>
          </p:cNvPr>
          <p:cNvSpPr txBox="1"/>
          <p:nvPr/>
        </p:nvSpPr>
        <p:spPr>
          <a:xfrm>
            <a:off x="3181065"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cxnSp>
        <p:nvCxnSpPr>
          <p:cNvPr id="16" name="Straight Arrow Connector 15">
            <a:extLst>
              <a:ext uri="{FF2B5EF4-FFF2-40B4-BE49-F238E27FC236}">
                <a16:creationId xmlns:a16="http://schemas.microsoft.com/office/drawing/2014/main" id="{3B07A7D1-5D47-660E-FD8B-A3898D8AAA2B}"/>
              </a:ext>
            </a:extLst>
          </p:cNvPr>
          <p:cNvCxnSpPr>
            <a:cxnSpLocks/>
            <a:stCxn id="4" idx="3"/>
            <a:endCxn id="63" idx="1"/>
          </p:cNvCxnSpPr>
          <p:nvPr/>
        </p:nvCxnSpPr>
        <p:spPr>
          <a:xfrm>
            <a:off x="2102618" y="1943578"/>
            <a:ext cx="885766" cy="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6C56-C512-8CA2-10C3-8FD3D0BB249B}"/>
              </a:ext>
            </a:extLst>
          </p:cNvPr>
          <p:cNvSpPr>
            <a:spLocks noGrp="1"/>
          </p:cNvSpPr>
          <p:nvPr>
            <p:ph type="title"/>
          </p:nvPr>
        </p:nvSpPr>
        <p:spPr/>
        <p:txBody>
          <a:bodyPr/>
          <a:lstStyle/>
          <a:p>
            <a:r>
              <a:rPr lang="en-US" dirty="0"/>
              <a:t>Input drain (cont.)</a:t>
            </a:r>
          </a:p>
        </p:txBody>
      </p:sp>
      <p:sp>
        <p:nvSpPr>
          <p:cNvPr id="3" name="Footer Placeholder 2">
            <a:extLst>
              <a:ext uri="{FF2B5EF4-FFF2-40B4-BE49-F238E27FC236}">
                <a16:creationId xmlns:a16="http://schemas.microsoft.com/office/drawing/2014/main" id="{16243675-953F-ADEB-A197-6CA7FDD3D8B2}"/>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E147F9CC-F6A8-E5A8-F75C-D3DD8F9C93D4}"/>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1C022433-24BC-6CED-E3B1-4BDEE665741C}"/>
              </a:ext>
            </a:extLst>
          </p:cNvPr>
          <p:cNvSpPr>
            <a:spLocks noGrp="1"/>
          </p:cNvSpPr>
          <p:nvPr>
            <p:ph idx="13"/>
          </p:nvPr>
        </p:nvSpPr>
        <p:spPr/>
        <p:txBody>
          <a:bodyPr/>
          <a:lstStyle/>
          <a:p>
            <a:r>
              <a:rPr lang="en-US" dirty="0"/>
              <a:t>Frames may be kept as references</a:t>
            </a:r>
          </a:p>
          <a:p>
            <a:r>
              <a:rPr lang="en-US" dirty="0"/>
              <a:t>A DRAIN command releases them</a:t>
            </a:r>
          </a:p>
          <a:p>
            <a:r>
              <a:rPr lang="en-US" dirty="0"/>
              <a:t>Basically, a barrier</a:t>
            </a:r>
          </a:p>
        </p:txBody>
      </p:sp>
      <p:sp>
        <p:nvSpPr>
          <p:cNvPr id="8" name="Text Placeholder 7">
            <a:extLst>
              <a:ext uri="{FF2B5EF4-FFF2-40B4-BE49-F238E27FC236}">
                <a16:creationId xmlns:a16="http://schemas.microsoft.com/office/drawing/2014/main" id="{03EAE08F-E1C6-F1A4-6D7E-83410C01B204}"/>
              </a:ext>
            </a:extLst>
          </p:cNvPr>
          <p:cNvSpPr>
            <a:spLocks noGrp="1"/>
          </p:cNvSpPr>
          <p:nvPr>
            <p:ph type="body" sz="quarter" idx="14"/>
          </p:nvPr>
        </p:nvSpPr>
        <p:spPr/>
        <p:txBody>
          <a:bodyPr/>
          <a:lstStyle/>
          <a:p>
            <a:endParaRPr lang="en-US"/>
          </a:p>
        </p:txBody>
      </p:sp>
      <p:sp>
        <p:nvSpPr>
          <p:cNvPr id="39" name="TextBox 38">
            <a:extLst>
              <a:ext uri="{FF2B5EF4-FFF2-40B4-BE49-F238E27FC236}">
                <a16:creationId xmlns:a16="http://schemas.microsoft.com/office/drawing/2014/main" id="{CE066A11-CF0D-3781-3E05-012B631EB0F7}"/>
              </a:ext>
            </a:extLst>
          </p:cNvPr>
          <p:cNvSpPr txBox="1"/>
          <p:nvPr/>
        </p:nvSpPr>
        <p:spPr>
          <a:xfrm>
            <a:off x="5961529" y="1356037"/>
            <a:ext cx="1457130" cy="709040"/>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Client keeps</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queueing output</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buffers</a:t>
            </a:r>
          </a:p>
        </p:txBody>
      </p:sp>
      <p:sp>
        <p:nvSpPr>
          <p:cNvPr id="50" name="TextBox 49">
            <a:extLst>
              <a:ext uri="{FF2B5EF4-FFF2-40B4-BE49-F238E27FC236}">
                <a16:creationId xmlns:a16="http://schemas.microsoft.com/office/drawing/2014/main" id="{6B9C9D4A-6CA6-6F42-670E-318D1B848665}"/>
              </a:ext>
            </a:extLst>
          </p:cNvPr>
          <p:cNvSpPr txBox="1"/>
          <p:nvPr/>
        </p:nvSpPr>
        <p:spPr>
          <a:xfrm>
            <a:off x="1170026" y="2820716"/>
            <a:ext cx="908903"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Drain</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command</a:t>
            </a:r>
          </a:p>
        </p:txBody>
      </p:sp>
      <p:sp>
        <p:nvSpPr>
          <p:cNvPr id="52" name="TextBox 51">
            <a:extLst>
              <a:ext uri="{FF2B5EF4-FFF2-40B4-BE49-F238E27FC236}">
                <a16:creationId xmlns:a16="http://schemas.microsoft.com/office/drawing/2014/main" id="{E6471E86-40EE-D020-FE94-CA5C7E389AAA}"/>
              </a:ext>
            </a:extLst>
          </p:cNvPr>
          <p:cNvSpPr txBox="1"/>
          <p:nvPr/>
        </p:nvSpPr>
        <p:spPr>
          <a:xfrm>
            <a:off x="5961529" y="3937659"/>
            <a:ext cx="1216423"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Drain delayed</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response</a:t>
            </a:r>
          </a:p>
        </p:txBody>
      </p:sp>
      <p:sp>
        <p:nvSpPr>
          <p:cNvPr id="54" name="Rectangle: Rounded Corners 53">
            <a:extLst>
              <a:ext uri="{FF2B5EF4-FFF2-40B4-BE49-F238E27FC236}">
                <a16:creationId xmlns:a16="http://schemas.microsoft.com/office/drawing/2014/main" id="{84747E52-4AB7-EAE4-C501-63E457C0255A}"/>
              </a:ext>
            </a:extLst>
          </p:cNvPr>
          <p:cNvSpPr/>
          <p:nvPr/>
        </p:nvSpPr>
        <p:spPr>
          <a:xfrm>
            <a:off x="2897807"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5" name="Rectangle: Rounded Corners 54">
            <a:extLst>
              <a:ext uri="{FF2B5EF4-FFF2-40B4-BE49-F238E27FC236}">
                <a16:creationId xmlns:a16="http://schemas.microsoft.com/office/drawing/2014/main" id="{4CFECC8F-604A-BF6D-9322-225680AF81E8}"/>
              </a:ext>
            </a:extLst>
          </p:cNvPr>
          <p:cNvSpPr/>
          <p:nvPr/>
        </p:nvSpPr>
        <p:spPr>
          <a:xfrm>
            <a:off x="2897807"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6" name="Rectangle: Rounded Corners 55">
            <a:extLst>
              <a:ext uri="{FF2B5EF4-FFF2-40B4-BE49-F238E27FC236}">
                <a16:creationId xmlns:a16="http://schemas.microsoft.com/office/drawing/2014/main" id="{D6AE15D3-426C-C43B-422A-A281C62CC9DD}"/>
              </a:ext>
            </a:extLst>
          </p:cNvPr>
          <p:cNvSpPr/>
          <p:nvPr/>
        </p:nvSpPr>
        <p:spPr>
          <a:xfrm>
            <a:off x="2897807"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57" name="Group 56">
            <a:extLst>
              <a:ext uri="{FF2B5EF4-FFF2-40B4-BE49-F238E27FC236}">
                <a16:creationId xmlns:a16="http://schemas.microsoft.com/office/drawing/2014/main" id="{4D3F5586-AF14-F1FB-EAA5-2D5118B47CE7}"/>
              </a:ext>
            </a:extLst>
          </p:cNvPr>
          <p:cNvGrpSpPr/>
          <p:nvPr/>
        </p:nvGrpSpPr>
        <p:grpSpPr>
          <a:xfrm>
            <a:off x="2897807" y="2824216"/>
            <a:ext cx="448573" cy="465826"/>
            <a:chOff x="2766213" y="2824216"/>
            <a:chExt cx="448573" cy="465826"/>
          </a:xfrm>
        </p:grpSpPr>
        <p:sp>
          <p:nvSpPr>
            <p:cNvPr id="58" name="Rectangle: Rounded Corners 57">
              <a:extLst>
                <a:ext uri="{FF2B5EF4-FFF2-40B4-BE49-F238E27FC236}">
                  <a16:creationId xmlns:a16="http://schemas.microsoft.com/office/drawing/2014/main" id="{A071AE55-58FF-9570-2A96-53F95E97AC8A}"/>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9" name="Rectangle: Rounded Corners 58">
              <a:extLst>
                <a:ext uri="{FF2B5EF4-FFF2-40B4-BE49-F238E27FC236}">
                  <a16:creationId xmlns:a16="http://schemas.microsoft.com/office/drawing/2014/main" id="{AC4874B7-9A75-B993-46B1-3659E65526FB}"/>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D</a:t>
              </a:r>
            </a:p>
          </p:txBody>
        </p:sp>
      </p:grpSp>
      <p:sp>
        <p:nvSpPr>
          <p:cNvPr id="60" name="Hexagon 59">
            <a:extLst>
              <a:ext uri="{FF2B5EF4-FFF2-40B4-BE49-F238E27FC236}">
                <a16:creationId xmlns:a16="http://schemas.microsoft.com/office/drawing/2014/main" id="{BDDC6E78-447C-858A-631C-9D9337608A11}"/>
              </a:ext>
            </a:extLst>
          </p:cNvPr>
          <p:cNvSpPr/>
          <p:nvPr/>
        </p:nvSpPr>
        <p:spPr>
          <a:xfrm>
            <a:off x="4587380"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1" name="Hexagon 60">
            <a:extLst>
              <a:ext uri="{FF2B5EF4-FFF2-40B4-BE49-F238E27FC236}">
                <a16:creationId xmlns:a16="http://schemas.microsoft.com/office/drawing/2014/main" id="{ECED35BF-65E7-84BB-0CEB-C1823400EE74}"/>
              </a:ext>
            </a:extLst>
          </p:cNvPr>
          <p:cNvSpPr/>
          <p:nvPr/>
        </p:nvSpPr>
        <p:spPr>
          <a:xfrm>
            <a:off x="4587380"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2" name="Hexagon 61">
            <a:extLst>
              <a:ext uri="{FF2B5EF4-FFF2-40B4-BE49-F238E27FC236}">
                <a16:creationId xmlns:a16="http://schemas.microsoft.com/office/drawing/2014/main" id="{4701746E-D6F7-50B5-0D4F-ED4E716A5E6A}"/>
              </a:ext>
            </a:extLst>
          </p:cNvPr>
          <p:cNvSpPr/>
          <p:nvPr/>
        </p:nvSpPr>
        <p:spPr>
          <a:xfrm>
            <a:off x="4587380"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3" name="Group 62">
            <a:extLst>
              <a:ext uri="{FF2B5EF4-FFF2-40B4-BE49-F238E27FC236}">
                <a16:creationId xmlns:a16="http://schemas.microsoft.com/office/drawing/2014/main" id="{721E7676-779E-4EC4-9E40-8D2B10C577F4}"/>
              </a:ext>
            </a:extLst>
          </p:cNvPr>
          <p:cNvGrpSpPr/>
          <p:nvPr/>
        </p:nvGrpSpPr>
        <p:grpSpPr>
          <a:xfrm>
            <a:off x="4587380" y="3941092"/>
            <a:ext cx="580841" cy="465826"/>
            <a:chOff x="4704264" y="3932726"/>
            <a:chExt cx="580841" cy="465826"/>
          </a:xfrm>
        </p:grpSpPr>
        <p:sp>
          <p:nvSpPr>
            <p:cNvPr id="64" name="Hexagon 63">
              <a:extLst>
                <a:ext uri="{FF2B5EF4-FFF2-40B4-BE49-F238E27FC236}">
                  <a16:creationId xmlns:a16="http://schemas.microsoft.com/office/drawing/2014/main" id="{6699ACDD-91F7-3F82-A149-2B522A65F5A0}"/>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5" name="Hexagon 64">
              <a:extLst>
                <a:ext uri="{FF2B5EF4-FFF2-40B4-BE49-F238E27FC236}">
                  <a16:creationId xmlns:a16="http://schemas.microsoft.com/office/drawing/2014/main" id="{40754B17-CDB6-6908-2D74-D54BE65328DF}"/>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D</a:t>
              </a:r>
            </a:p>
          </p:txBody>
        </p:sp>
      </p:grpSp>
      <p:grpSp>
        <p:nvGrpSpPr>
          <p:cNvPr id="66" name="Group 65">
            <a:extLst>
              <a:ext uri="{FF2B5EF4-FFF2-40B4-BE49-F238E27FC236}">
                <a16:creationId xmlns:a16="http://schemas.microsoft.com/office/drawing/2014/main" id="{D070DABE-D052-1A73-27A3-35E1DC41655A}"/>
              </a:ext>
            </a:extLst>
          </p:cNvPr>
          <p:cNvGrpSpPr/>
          <p:nvPr/>
        </p:nvGrpSpPr>
        <p:grpSpPr>
          <a:xfrm>
            <a:off x="4587380" y="4496051"/>
            <a:ext cx="580841" cy="465826"/>
            <a:chOff x="4704265" y="4467562"/>
            <a:chExt cx="580841" cy="465826"/>
          </a:xfrm>
        </p:grpSpPr>
        <p:sp>
          <p:nvSpPr>
            <p:cNvPr id="67" name="Hexagon 66">
              <a:extLst>
                <a:ext uri="{FF2B5EF4-FFF2-40B4-BE49-F238E27FC236}">
                  <a16:creationId xmlns:a16="http://schemas.microsoft.com/office/drawing/2014/main" id="{5A74A97A-B130-93BB-CDE1-4F551571F4E3}"/>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8" name="Hexagon 67">
              <a:extLst>
                <a:ext uri="{FF2B5EF4-FFF2-40B4-BE49-F238E27FC236}">
                  <a16:creationId xmlns:a16="http://schemas.microsoft.com/office/drawing/2014/main" id="{5FDC1981-A2C2-612A-4B57-957CDB2033A7}"/>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9" name="Group 68">
            <a:extLst>
              <a:ext uri="{FF2B5EF4-FFF2-40B4-BE49-F238E27FC236}">
                <a16:creationId xmlns:a16="http://schemas.microsoft.com/office/drawing/2014/main" id="{BC888496-5CEF-A7F2-2C6B-C320BC68E207}"/>
              </a:ext>
            </a:extLst>
          </p:cNvPr>
          <p:cNvGrpSpPr/>
          <p:nvPr/>
        </p:nvGrpSpPr>
        <p:grpSpPr>
          <a:xfrm>
            <a:off x="4587380" y="5051010"/>
            <a:ext cx="580841" cy="465826"/>
            <a:chOff x="4704263" y="5002392"/>
            <a:chExt cx="580841" cy="465826"/>
          </a:xfrm>
        </p:grpSpPr>
        <p:sp>
          <p:nvSpPr>
            <p:cNvPr id="70" name="Hexagon 69">
              <a:extLst>
                <a:ext uri="{FF2B5EF4-FFF2-40B4-BE49-F238E27FC236}">
                  <a16:creationId xmlns:a16="http://schemas.microsoft.com/office/drawing/2014/main" id="{F51214C9-30CA-4AAA-4992-6CFA76B334B9}"/>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1" name="Hexagon 70">
              <a:extLst>
                <a:ext uri="{FF2B5EF4-FFF2-40B4-BE49-F238E27FC236}">
                  <a16:creationId xmlns:a16="http://schemas.microsoft.com/office/drawing/2014/main" id="{16378603-A3FB-A63E-8182-F0BA00FE020F}"/>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72" name="TextBox 71">
            <a:extLst>
              <a:ext uri="{FF2B5EF4-FFF2-40B4-BE49-F238E27FC236}">
                <a16:creationId xmlns:a16="http://schemas.microsoft.com/office/drawing/2014/main" id="{ADA7957D-F4C1-B289-A960-375EE82EFA98}"/>
              </a:ext>
            </a:extLst>
          </p:cNvPr>
          <p:cNvSpPr txBox="1"/>
          <p:nvPr/>
        </p:nvSpPr>
        <p:spPr>
          <a:xfrm>
            <a:off x="2580815" y="1406865"/>
            <a:ext cx="106599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queue</a:t>
            </a:r>
          </a:p>
        </p:txBody>
      </p:sp>
      <p:sp>
        <p:nvSpPr>
          <p:cNvPr id="73" name="TextBox 72">
            <a:extLst>
              <a:ext uri="{FF2B5EF4-FFF2-40B4-BE49-F238E27FC236}">
                <a16:creationId xmlns:a16="http://schemas.microsoft.com/office/drawing/2014/main" id="{59AA26A8-211C-B3CA-CBC1-73E61EB9AFD6}"/>
              </a:ext>
            </a:extLst>
          </p:cNvPr>
          <p:cNvSpPr txBox="1"/>
          <p:nvPr/>
        </p:nvSpPr>
        <p:spPr>
          <a:xfrm>
            <a:off x="4262932" y="1406865"/>
            <a:ext cx="123110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queue</a:t>
            </a:r>
          </a:p>
        </p:txBody>
      </p:sp>
      <p:cxnSp>
        <p:nvCxnSpPr>
          <p:cNvPr id="74" name="Straight Arrow Connector 73">
            <a:extLst>
              <a:ext uri="{FF2B5EF4-FFF2-40B4-BE49-F238E27FC236}">
                <a16:creationId xmlns:a16="http://schemas.microsoft.com/office/drawing/2014/main" id="{8EFF5548-E089-E144-B01F-72DD3502482C}"/>
              </a:ext>
            </a:extLst>
          </p:cNvPr>
          <p:cNvCxnSpPr/>
          <p:nvPr/>
        </p:nvCxnSpPr>
        <p:spPr>
          <a:xfrm>
            <a:off x="2670648"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C31B1FB-E2A3-E881-BA06-D0CDB50AE099}"/>
              </a:ext>
            </a:extLst>
          </p:cNvPr>
          <p:cNvCxnSpPr/>
          <p:nvPr/>
        </p:nvCxnSpPr>
        <p:spPr>
          <a:xfrm>
            <a:off x="5326391"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76" name="Explosion: 8 Points 75">
            <a:extLst>
              <a:ext uri="{FF2B5EF4-FFF2-40B4-BE49-F238E27FC236}">
                <a16:creationId xmlns:a16="http://schemas.microsoft.com/office/drawing/2014/main" id="{FBD8D0B7-18A0-B6E4-5DAB-C479C124F2F4}"/>
              </a:ext>
            </a:extLst>
          </p:cNvPr>
          <p:cNvSpPr/>
          <p:nvPr/>
        </p:nvSpPr>
        <p:spPr>
          <a:xfrm>
            <a:off x="3735409"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77" name="Straight Arrow Connector 76">
            <a:extLst>
              <a:ext uri="{FF2B5EF4-FFF2-40B4-BE49-F238E27FC236}">
                <a16:creationId xmlns:a16="http://schemas.microsoft.com/office/drawing/2014/main" id="{A52AC318-FAAB-5640-7B87-92A5C66A9F9F}"/>
              </a:ext>
            </a:extLst>
          </p:cNvPr>
          <p:cNvCxnSpPr>
            <a:cxnSpLocks/>
            <a:stCxn id="58" idx="2"/>
          </p:cNvCxnSpPr>
          <p:nvPr/>
        </p:nvCxnSpPr>
        <p:spPr>
          <a:xfrm>
            <a:off x="3122094" y="3290042"/>
            <a:ext cx="594609" cy="201722"/>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56E1794-31E5-CB50-98F8-A328692B7509}"/>
              </a:ext>
            </a:extLst>
          </p:cNvPr>
          <p:cNvCxnSpPr>
            <a:cxnSpLocks/>
            <a:endCxn id="54" idx="0"/>
          </p:cNvCxnSpPr>
          <p:nvPr/>
        </p:nvCxnSpPr>
        <p:spPr>
          <a:xfrm flipH="1">
            <a:off x="3122094" y="3725282"/>
            <a:ext cx="594609" cy="21581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E26D6E1-E854-C07F-1B5C-920032BB988B}"/>
              </a:ext>
            </a:extLst>
          </p:cNvPr>
          <p:cNvCxnSpPr>
            <a:cxnSpLocks/>
            <a:stCxn id="76" idx="3"/>
            <a:endCxn id="64" idx="4"/>
          </p:cNvCxnSpPr>
          <p:nvPr/>
        </p:nvCxnSpPr>
        <p:spPr>
          <a:xfrm>
            <a:off x="4198351" y="3668157"/>
            <a:ext cx="5054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87DC4A0-C174-8A19-ECB6-417C27306756}"/>
              </a:ext>
            </a:extLst>
          </p:cNvPr>
          <p:cNvCxnSpPr>
            <a:cxnSpLocks/>
            <a:stCxn id="60" idx="2"/>
          </p:cNvCxnSpPr>
          <p:nvPr/>
        </p:nvCxnSpPr>
        <p:spPr>
          <a:xfrm flipH="1">
            <a:off x="4168148" y="3290042"/>
            <a:ext cx="535689"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1D84701-8572-146E-25FB-B746EB18C475}"/>
              </a:ext>
            </a:extLst>
          </p:cNvPr>
          <p:cNvSpPr txBox="1"/>
          <p:nvPr/>
        </p:nvSpPr>
        <p:spPr>
          <a:xfrm>
            <a:off x="3181065"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cxnSp>
        <p:nvCxnSpPr>
          <p:cNvPr id="42" name="Straight Arrow Connector 41">
            <a:extLst>
              <a:ext uri="{FF2B5EF4-FFF2-40B4-BE49-F238E27FC236}">
                <a16:creationId xmlns:a16="http://schemas.microsoft.com/office/drawing/2014/main" id="{DE1BA1A9-5915-4E41-F860-1F8E2301DD9E}"/>
              </a:ext>
            </a:extLst>
          </p:cNvPr>
          <p:cNvCxnSpPr>
            <a:cxnSpLocks/>
            <a:stCxn id="39" idx="1"/>
            <a:endCxn id="62" idx="0"/>
          </p:cNvCxnSpPr>
          <p:nvPr/>
        </p:nvCxnSpPr>
        <p:spPr>
          <a:xfrm flipH="1">
            <a:off x="5168221" y="1710557"/>
            <a:ext cx="793308" cy="236654"/>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D226B94-39BF-E873-6DE4-666DDC00509C}"/>
              </a:ext>
            </a:extLst>
          </p:cNvPr>
          <p:cNvCxnSpPr>
            <a:cxnSpLocks/>
            <a:stCxn id="50" idx="3"/>
            <a:endCxn id="59" idx="1"/>
          </p:cNvCxnSpPr>
          <p:nvPr/>
        </p:nvCxnSpPr>
        <p:spPr>
          <a:xfrm>
            <a:off x="2078929" y="3057063"/>
            <a:ext cx="909455" cy="6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4649491-CF3F-0816-D0A7-34CDDDBED927}"/>
              </a:ext>
            </a:extLst>
          </p:cNvPr>
          <p:cNvCxnSpPr>
            <a:cxnSpLocks/>
            <a:stCxn id="52" idx="1"/>
            <a:endCxn id="65" idx="0"/>
          </p:cNvCxnSpPr>
          <p:nvPr/>
        </p:nvCxnSpPr>
        <p:spPr>
          <a:xfrm flipH="1">
            <a:off x="5063259" y="4174006"/>
            <a:ext cx="898270" cy="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72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6C56-C512-8CA2-10C3-8FD3D0BB249B}"/>
              </a:ext>
            </a:extLst>
          </p:cNvPr>
          <p:cNvSpPr>
            <a:spLocks noGrp="1"/>
          </p:cNvSpPr>
          <p:nvPr>
            <p:ph type="title"/>
          </p:nvPr>
        </p:nvSpPr>
        <p:spPr/>
        <p:txBody>
          <a:bodyPr/>
          <a:lstStyle/>
          <a:p>
            <a:r>
              <a:rPr lang="en-US" dirty="0"/>
              <a:t>End of stream (EOS)</a:t>
            </a:r>
          </a:p>
        </p:txBody>
      </p:sp>
      <p:sp>
        <p:nvSpPr>
          <p:cNvPr id="3" name="Footer Placeholder 2">
            <a:extLst>
              <a:ext uri="{FF2B5EF4-FFF2-40B4-BE49-F238E27FC236}">
                <a16:creationId xmlns:a16="http://schemas.microsoft.com/office/drawing/2014/main" id="{16243675-953F-ADEB-A197-6CA7FDD3D8B2}"/>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E147F9CC-F6A8-E5A8-F75C-D3DD8F9C93D4}"/>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1C022433-24BC-6CED-E3B1-4BDEE665741C}"/>
              </a:ext>
            </a:extLst>
          </p:cNvPr>
          <p:cNvSpPr>
            <a:spLocks noGrp="1"/>
          </p:cNvSpPr>
          <p:nvPr>
            <p:ph idx="13"/>
          </p:nvPr>
        </p:nvSpPr>
        <p:spPr/>
        <p:txBody>
          <a:bodyPr/>
          <a:lstStyle/>
          <a:p>
            <a:r>
              <a:rPr lang="en-US" dirty="0"/>
              <a:t>Looks similar, right?</a:t>
            </a:r>
          </a:p>
        </p:txBody>
      </p:sp>
      <p:sp>
        <p:nvSpPr>
          <p:cNvPr id="8" name="Text Placeholder 7">
            <a:extLst>
              <a:ext uri="{FF2B5EF4-FFF2-40B4-BE49-F238E27FC236}">
                <a16:creationId xmlns:a16="http://schemas.microsoft.com/office/drawing/2014/main" id="{03EAE08F-E1C6-F1A4-6D7E-83410C01B204}"/>
              </a:ext>
            </a:extLst>
          </p:cNvPr>
          <p:cNvSpPr>
            <a:spLocks noGrp="1"/>
          </p:cNvSpPr>
          <p:nvPr>
            <p:ph type="body" sz="quarter" idx="14"/>
          </p:nvPr>
        </p:nvSpPr>
        <p:spPr/>
        <p:txBody>
          <a:bodyPr/>
          <a:lstStyle/>
          <a:p>
            <a:endParaRPr lang="en-US"/>
          </a:p>
        </p:txBody>
      </p:sp>
      <p:sp>
        <p:nvSpPr>
          <p:cNvPr id="46" name="TextBox 45">
            <a:extLst>
              <a:ext uri="{FF2B5EF4-FFF2-40B4-BE49-F238E27FC236}">
                <a16:creationId xmlns:a16="http://schemas.microsoft.com/office/drawing/2014/main" id="{A053DF90-1D1F-8201-6898-E4F8486D77B9}"/>
              </a:ext>
            </a:extLst>
          </p:cNvPr>
          <p:cNvSpPr txBox="1"/>
          <p:nvPr/>
        </p:nvSpPr>
        <p:spPr>
          <a:xfrm>
            <a:off x="1170026" y="2820716"/>
            <a:ext cx="965008"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Embedded</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EOS</a:t>
            </a:r>
          </a:p>
        </p:txBody>
      </p:sp>
      <p:sp>
        <p:nvSpPr>
          <p:cNvPr id="53" name="TextBox 52">
            <a:extLst>
              <a:ext uri="{FF2B5EF4-FFF2-40B4-BE49-F238E27FC236}">
                <a16:creationId xmlns:a16="http://schemas.microsoft.com/office/drawing/2014/main" id="{F80BDCB5-3CFC-D7C2-3FF2-333E7475B253}"/>
              </a:ext>
            </a:extLst>
          </p:cNvPr>
          <p:cNvSpPr txBox="1"/>
          <p:nvPr/>
        </p:nvSpPr>
        <p:spPr>
          <a:xfrm>
            <a:off x="5961529" y="1356037"/>
            <a:ext cx="1457130" cy="709040"/>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Client keeps</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queueing output</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buffers</a:t>
            </a:r>
          </a:p>
        </p:txBody>
      </p:sp>
      <p:sp>
        <p:nvSpPr>
          <p:cNvPr id="55" name="Rectangle: Rounded Corners 54">
            <a:extLst>
              <a:ext uri="{FF2B5EF4-FFF2-40B4-BE49-F238E27FC236}">
                <a16:creationId xmlns:a16="http://schemas.microsoft.com/office/drawing/2014/main" id="{418F9968-94EA-4BBA-7650-D452B6C4FEB8}"/>
              </a:ext>
            </a:extLst>
          </p:cNvPr>
          <p:cNvSpPr/>
          <p:nvPr/>
        </p:nvSpPr>
        <p:spPr>
          <a:xfrm>
            <a:off x="2897807"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6" name="Rectangle: Rounded Corners 55">
            <a:extLst>
              <a:ext uri="{FF2B5EF4-FFF2-40B4-BE49-F238E27FC236}">
                <a16:creationId xmlns:a16="http://schemas.microsoft.com/office/drawing/2014/main" id="{B9AB9566-7C61-6919-1C8A-AE8DB2387834}"/>
              </a:ext>
            </a:extLst>
          </p:cNvPr>
          <p:cNvSpPr/>
          <p:nvPr/>
        </p:nvSpPr>
        <p:spPr>
          <a:xfrm>
            <a:off x="2897807"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7" name="Rectangle: Rounded Corners 56">
            <a:extLst>
              <a:ext uri="{FF2B5EF4-FFF2-40B4-BE49-F238E27FC236}">
                <a16:creationId xmlns:a16="http://schemas.microsoft.com/office/drawing/2014/main" id="{A9E4F283-7811-6E1C-01FE-3B937F53E348}"/>
              </a:ext>
            </a:extLst>
          </p:cNvPr>
          <p:cNvSpPr/>
          <p:nvPr/>
        </p:nvSpPr>
        <p:spPr>
          <a:xfrm>
            <a:off x="2897807"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58" name="Group 57">
            <a:extLst>
              <a:ext uri="{FF2B5EF4-FFF2-40B4-BE49-F238E27FC236}">
                <a16:creationId xmlns:a16="http://schemas.microsoft.com/office/drawing/2014/main" id="{3C68E05B-535B-211B-D1F9-ABD7A91A3BBC}"/>
              </a:ext>
            </a:extLst>
          </p:cNvPr>
          <p:cNvGrpSpPr/>
          <p:nvPr/>
        </p:nvGrpSpPr>
        <p:grpSpPr>
          <a:xfrm>
            <a:off x="2897807" y="2824216"/>
            <a:ext cx="448573" cy="465826"/>
            <a:chOff x="2766213" y="2824216"/>
            <a:chExt cx="448573" cy="465826"/>
          </a:xfrm>
        </p:grpSpPr>
        <p:sp>
          <p:nvSpPr>
            <p:cNvPr id="59" name="Rectangle: Rounded Corners 58">
              <a:extLst>
                <a:ext uri="{FF2B5EF4-FFF2-40B4-BE49-F238E27FC236}">
                  <a16:creationId xmlns:a16="http://schemas.microsoft.com/office/drawing/2014/main" id="{006E046C-5DDA-FD17-48F2-BEFA947090C8}"/>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0" name="Rectangle: Rounded Corners 59">
              <a:extLst>
                <a:ext uri="{FF2B5EF4-FFF2-40B4-BE49-F238E27FC236}">
                  <a16:creationId xmlns:a16="http://schemas.microsoft.com/office/drawing/2014/main" id="{95EEFE1C-2495-67B5-19CB-C0888A030E13}"/>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D</a:t>
              </a:r>
            </a:p>
          </p:txBody>
        </p:sp>
      </p:grpSp>
      <p:sp>
        <p:nvSpPr>
          <p:cNvPr id="61" name="Hexagon 60">
            <a:extLst>
              <a:ext uri="{FF2B5EF4-FFF2-40B4-BE49-F238E27FC236}">
                <a16:creationId xmlns:a16="http://schemas.microsoft.com/office/drawing/2014/main" id="{DB375C24-3FD3-1210-F240-5FBBBFF94B91}"/>
              </a:ext>
            </a:extLst>
          </p:cNvPr>
          <p:cNvSpPr/>
          <p:nvPr/>
        </p:nvSpPr>
        <p:spPr>
          <a:xfrm>
            <a:off x="4587380"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2" name="Hexagon 61">
            <a:extLst>
              <a:ext uri="{FF2B5EF4-FFF2-40B4-BE49-F238E27FC236}">
                <a16:creationId xmlns:a16="http://schemas.microsoft.com/office/drawing/2014/main" id="{4CAE12F2-CAB6-7854-C806-1DE6F6CB0EDC}"/>
              </a:ext>
            </a:extLst>
          </p:cNvPr>
          <p:cNvSpPr/>
          <p:nvPr/>
        </p:nvSpPr>
        <p:spPr>
          <a:xfrm>
            <a:off x="4587380"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3" name="Hexagon 62">
            <a:extLst>
              <a:ext uri="{FF2B5EF4-FFF2-40B4-BE49-F238E27FC236}">
                <a16:creationId xmlns:a16="http://schemas.microsoft.com/office/drawing/2014/main" id="{FEC4734B-D90C-DC62-E4E2-4E5ED23A6206}"/>
              </a:ext>
            </a:extLst>
          </p:cNvPr>
          <p:cNvSpPr/>
          <p:nvPr/>
        </p:nvSpPr>
        <p:spPr>
          <a:xfrm>
            <a:off x="4587380"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4" name="Group 63">
            <a:extLst>
              <a:ext uri="{FF2B5EF4-FFF2-40B4-BE49-F238E27FC236}">
                <a16:creationId xmlns:a16="http://schemas.microsoft.com/office/drawing/2014/main" id="{5697DADB-14F1-C3C3-A233-593404BB5D99}"/>
              </a:ext>
            </a:extLst>
          </p:cNvPr>
          <p:cNvGrpSpPr/>
          <p:nvPr/>
        </p:nvGrpSpPr>
        <p:grpSpPr>
          <a:xfrm>
            <a:off x="4587380" y="3941092"/>
            <a:ext cx="580841" cy="465826"/>
            <a:chOff x="4704264" y="3932726"/>
            <a:chExt cx="580841" cy="465826"/>
          </a:xfrm>
        </p:grpSpPr>
        <p:sp>
          <p:nvSpPr>
            <p:cNvPr id="65" name="Hexagon 64">
              <a:extLst>
                <a:ext uri="{FF2B5EF4-FFF2-40B4-BE49-F238E27FC236}">
                  <a16:creationId xmlns:a16="http://schemas.microsoft.com/office/drawing/2014/main" id="{145201EE-4C2F-8C83-8B5B-E45AA7D09F62}"/>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6" name="Hexagon 65">
              <a:extLst>
                <a:ext uri="{FF2B5EF4-FFF2-40B4-BE49-F238E27FC236}">
                  <a16:creationId xmlns:a16="http://schemas.microsoft.com/office/drawing/2014/main" id="{AA43C8D4-3D8B-8148-AF8A-0B47EAE1F729}"/>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D</a:t>
              </a:r>
            </a:p>
          </p:txBody>
        </p:sp>
      </p:grpSp>
      <p:grpSp>
        <p:nvGrpSpPr>
          <p:cNvPr id="67" name="Group 66">
            <a:extLst>
              <a:ext uri="{FF2B5EF4-FFF2-40B4-BE49-F238E27FC236}">
                <a16:creationId xmlns:a16="http://schemas.microsoft.com/office/drawing/2014/main" id="{2D2365EE-CBB0-CF69-9FEB-34A89091291B}"/>
              </a:ext>
            </a:extLst>
          </p:cNvPr>
          <p:cNvGrpSpPr/>
          <p:nvPr/>
        </p:nvGrpSpPr>
        <p:grpSpPr>
          <a:xfrm>
            <a:off x="4587380" y="4496051"/>
            <a:ext cx="580841" cy="465826"/>
            <a:chOff x="4704265" y="4467562"/>
            <a:chExt cx="580841" cy="465826"/>
          </a:xfrm>
        </p:grpSpPr>
        <p:sp>
          <p:nvSpPr>
            <p:cNvPr id="68" name="Hexagon 67">
              <a:extLst>
                <a:ext uri="{FF2B5EF4-FFF2-40B4-BE49-F238E27FC236}">
                  <a16:creationId xmlns:a16="http://schemas.microsoft.com/office/drawing/2014/main" id="{DF0027CC-288A-6CB7-E68A-FD26BAA13DEC}"/>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9" name="Hexagon 68">
              <a:extLst>
                <a:ext uri="{FF2B5EF4-FFF2-40B4-BE49-F238E27FC236}">
                  <a16:creationId xmlns:a16="http://schemas.microsoft.com/office/drawing/2014/main" id="{7A6870D5-45A8-81A7-986B-73D6A2D15A51}"/>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70" name="Group 69">
            <a:extLst>
              <a:ext uri="{FF2B5EF4-FFF2-40B4-BE49-F238E27FC236}">
                <a16:creationId xmlns:a16="http://schemas.microsoft.com/office/drawing/2014/main" id="{0CF01F05-C855-20BC-8AFD-8645389AC463}"/>
              </a:ext>
            </a:extLst>
          </p:cNvPr>
          <p:cNvGrpSpPr/>
          <p:nvPr/>
        </p:nvGrpSpPr>
        <p:grpSpPr>
          <a:xfrm>
            <a:off x="4587380" y="5051010"/>
            <a:ext cx="580841" cy="465826"/>
            <a:chOff x="4704263" y="5002392"/>
            <a:chExt cx="580841" cy="465826"/>
          </a:xfrm>
        </p:grpSpPr>
        <p:sp>
          <p:nvSpPr>
            <p:cNvPr id="71" name="Hexagon 70">
              <a:extLst>
                <a:ext uri="{FF2B5EF4-FFF2-40B4-BE49-F238E27FC236}">
                  <a16:creationId xmlns:a16="http://schemas.microsoft.com/office/drawing/2014/main" id="{8928661F-0863-1CC6-6DDF-F78CF880FA5B}"/>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2" name="Hexagon 71">
              <a:extLst>
                <a:ext uri="{FF2B5EF4-FFF2-40B4-BE49-F238E27FC236}">
                  <a16:creationId xmlns:a16="http://schemas.microsoft.com/office/drawing/2014/main" id="{DB5CE53E-16D5-3C7F-1264-293B7ED842F7}"/>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73" name="TextBox 72">
            <a:extLst>
              <a:ext uri="{FF2B5EF4-FFF2-40B4-BE49-F238E27FC236}">
                <a16:creationId xmlns:a16="http://schemas.microsoft.com/office/drawing/2014/main" id="{DDCAA229-240C-A1F8-0DA8-717D62A3E073}"/>
              </a:ext>
            </a:extLst>
          </p:cNvPr>
          <p:cNvSpPr txBox="1"/>
          <p:nvPr/>
        </p:nvSpPr>
        <p:spPr>
          <a:xfrm>
            <a:off x="2580815" y="1406865"/>
            <a:ext cx="106599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queue</a:t>
            </a:r>
          </a:p>
        </p:txBody>
      </p:sp>
      <p:sp>
        <p:nvSpPr>
          <p:cNvPr id="74" name="TextBox 73">
            <a:extLst>
              <a:ext uri="{FF2B5EF4-FFF2-40B4-BE49-F238E27FC236}">
                <a16:creationId xmlns:a16="http://schemas.microsoft.com/office/drawing/2014/main" id="{8716642D-BCCD-2FF5-3D09-D0E9820AC7C7}"/>
              </a:ext>
            </a:extLst>
          </p:cNvPr>
          <p:cNvSpPr txBox="1"/>
          <p:nvPr/>
        </p:nvSpPr>
        <p:spPr>
          <a:xfrm>
            <a:off x="4262932" y="1406865"/>
            <a:ext cx="123110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queue</a:t>
            </a:r>
          </a:p>
        </p:txBody>
      </p:sp>
      <p:cxnSp>
        <p:nvCxnSpPr>
          <p:cNvPr id="75" name="Straight Arrow Connector 74">
            <a:extLst>
              <a:ext uri="{FF2B5EF4-FFF2-40B4-BE49-F238E27FC236}">
                <a16:creationId xmlns:a16="http://schemas.microsoft.com/office/drawing/2014/main" id="{28BFEFE7-1F31-B603-CADE-5E68D58C33CA}"/>
              </a:ext>
            </a:extLst>
          </p:cNvPr>
          <p:cNvCxnSpPr/>
          <p:nvPr/>
        </p:nvCxnSpPr>
        <p:spPr>
          <a:xfrm>
            <a:off x="2670648"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9F09959-131A-5496-BF0C-C2CEDEC569EC}"/>
              </a:ext>
            </a:extLst>
          </p:cNvPr>
          <p:cNvCxnSpPr/>
          <p:nvPr/>
        </p:nvCxnSpPr>
        <p:spPr>
          <a:xfrm>
            <a:off x="5326391"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77" name="Explosion: 8 Points 76">
            <a:extLst>
              <a:ext uri="{FF2B5EF4-FFF2-40B4-BE49-F238E27FC236}">
                <a16:creationId xmlns:a16="http://schemas.microsoft.com/office/drawing/2014/main" id="{41642360-D688-8FF8-C4A6-98D5D67F8AE9}"/>
              </a:ext>
            </a:extLst>
          </p:cNvPr>
          <p:cNvSpPr/>
          <p:nvPr/>
        </p:nvSpPr>
        <p:spPr>
          <a:xfrm>
            <a:off x="3735409"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78" name="Straight Arrow Connector 77">
            <a:extLst>
              <a:ext uri="{FF2B5EF4-FFF2-40B4-BE49-F238E27FC236}">
                <a16:creationId xmlns:a16="http://schemas.microsoft.com/office/drawing/2014/main" id="{875AF670-95E3-7827-5E0C-6F5CD84EEB28}"/>
              </a:ext>
            </a:extLst>
          </p:cNvPr>
          <p:cNvCxnSpPr>
            <a:cxnSpLocks/>
            <a:stCxn id="59" idx="2"/>
          </p:cNvCxnSpPr>
          <p:nvPr/>
        </p:nvCxnSpPr>
        <p:spPr>
          <a:xfrm>
            <a:off x="3122094" y="3290042"/>
            <a:ext cx="594609" cy="201722"/>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3B203D3-21D5-D037-3D68-F70EAB343354}"/>
              </a:ext>
            </a:extLst>
          </p:cNvPr>
          <p:cNvCxnSpPr>
            <a:cxnSpLocks/>
            <a:endCxn id="55" idx="0"/>
          </p:cNvCxnSpPr>
          <p:nvPr/>
        </p:nvCxnSpPr>
        <p:spPr>
          <a:xfrm flipH="1">
            <a:off x="3122094" y="3725282"/>
            <a:ext cx="594609" cy="21581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C9D3DE1-24F4-0703-61F8-F713D9510555}"/>
              </a:ext>
            </a:extLst>
          </p:cNvPr>
          <p:cNvCxnSpPr>
            <a:cxnSpLocks/>
            <a:stCxn id="77" idx="3"/>
            <a:endCxn id="65" idx="4"/>
          </p:cNvCxnSpPr>
          <p:nvPr/>
        </p:nvCxnSpPr>
        <p:spPr>
          <a:xfrm>
            <a:off x="4198351" y="3668157"/>
            <a:ext cx="5054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0FAC883-A61B-9B98-8399-7F169B501DAA}"/>
              </a:ext>
            </a:extLst>
          </p:cNvPr>
          <p:cNvCxnSpPr>
            <a:cxnSpLocks/>
            <a:stCxn id="61" idx="2"/>
          </p:cNvCxnSpPr>
          <p:nvPr/>
        </p:nvCxnSpPr>
        <p:spPr>
          <a:xfrm flipH="1">
            <a:off x="4168148" y="3290042"/>
            <a:ext cx="535689"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5B11874-BF9A-7622-B7AF-07D139A9DE05}"/>
              </a:ext>
            </a:extLst>
          </p:cNvPr>
          <p:cNvSpPr txBox="1"/>
          <p:nvPr/>
        </p:nvSpPr>
        <p:spPr>
          <a:xfrm>
            <a:off x="3181065"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cxnSp>
        <p:nvCxnSpPr>
          <p:cNvPr id="83" name="Straight Arrow Connector 82">
            <a:extLst>
              <a:ext uri="{FF2B5EF4-FFF2-40B4-BE49-F238E27FC236}">
                <a16:creationId xmlns:a16="http://schemas.microsoft.com/office/drawing/2014/main" id="{8BD53528-3CBF-4BD0-6912-F8C867B747CE}"/>
              </a:ext>
            </a:extLst>
          </p:cNvPr>
          <p:cNvCxnSpPr>
            <a:cxnSpLocks/>
            <a:stCxn id="53" idx="1"/>
            <a:endCxn id="63" idx="0"/>
          </p:cNvCxnSpPr>
          <p:nvPr/>
        </p:nvCxnSpPr>
        <p:spPr>
          <a:xfrm flipH="1">
            <a:off x="5168221" y="1710557"/>
            <a:ext cx="793308" cy="236654"/>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4C3F569-0D0C-0D4A-BE6E-BB65E011062E}"/>
              </a:ext>
            </a:extLst>
          </p:cNvPr>
          <p:cNvCxnSpPr>
            <a:cxnSpLocks/>
            <a:stCxn id="46" idx="3"/>
            <a:endCxn id="60" idx="1"/>
          </p:cNvCxnSpPr>
          <p:nvPr/>
        </p:nvCxnSpPr>
        <p:spPr>
          <a:xfrm>
            <a:off x="2135034" y="3057063"/>
            <a:ext cx="853350" cy="6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0236138-544C-C027-232A-0DA65F4751AA}"/>
              </a:ext>
            </a:extLst>
          </p:cNvPr>
          <p:cNvSpPr txBox="1"/>
          <p:nvPr/>
        </p:nvSpPr>
        <p:spPr>
          <a:xfrm>
            <a:off x="5961529" y="3937659"/>
            <a:ext cx="1216423"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Drain delayed</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response</a:t>
            </a:r>
          </a:p>
        </p:txBody>
      </p:sp>
      <p:cxnSp>
        <p:nvCxnSpPr>
          <p:cNvPr id="88" name="Straight Arrow Connector 87">
            <a:extLst>
              <a:ext uri="{FF2B5EF4-FFF2-40B4-BE49-F238E27FC236}">
                <a16:creationId xmlns:a16="http://schemas.microsoft.com/office/drawing/2014/main" id="{64D3DCE7-10F8-6945-49FF-8B0B0FAA50F1}"/>
              </a:ext>
            </a:extLst>
          </p:cNvPr>
          <p:cNvCxnSpPr>
            <a:cxnSpLocks/>
            <a:stCxn id="87" idx="1"/>
          </p:cNvCxnSpPr>
          <p:nvPr/>
        </p:nvCxnSpPr>
        <p:spPr>
          <a:xfrm flipH="1">
            <a:off x="5063259" y="4174006"/>
            <a:ext cx="898270" cy="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84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AD6E-A82B-428A-131F-E16D173127BE}"/>
              </a:ext>
            </a:extLst>
          </p:cNvPr>
          <p:cNvSpPr>
            <a:spLocks noGrp="1"/>
          </p:cNvSpPr>
          <p:nvPr>
            <p:ph type="title"/>
          </p:nvPr>
        </p:nvSpPr>
        <p:spPr/>
        <p:txBody>
          <a:bodyPr/>
          <a:lstStyle/>
          <a:p>
            <a:r>
              <a:rPr lang="en-US" dirty="0"/>
              <a:t>Input drain / EOS in other APIs</a:t>
            </a:r>
          </a:p>
        </p:txBody>
      </p:sp>
      <p:sp>
        <p:nvSpPr>
          <p:cNvPr id="3" name="Text Placeholder 2">
            <a:extLst>
              <a:ext uri="{FF2B5EF4-FFF2-40B4-BE49-F238E27FC236}">
                <a16:creationId xmlns:a16="http://schemas.microsoft.com/office/drawing/2014/main" id="{0BA7F629-3FBF-36BB-BC8F-1FE85B5A2A81}"/>
              </a:ext>
            </a:extLst>
          </p:cNvPr>
          <p:cNvSpPr>
            <a:spLocks noGrp="1"/>
          </p:cNvSpPr>
          <p:nvPr>
            <p:ph type="body" sz="quarter" idx="27"/>
          </p:nvPr>
        </p:nvSpPr>
        <p:spPr/>
        <p:txBody>
          <a:bodyPr/>
          <a:lstStyle/>
          <a:p>
            <a:r>
              <a:rPr lang="en-US" dirty="0"/>
              <a:t>V4L2</a:t>
            </a:r>
          </a:p>
        </p:txBody>
      </p:sp>
      <p:sp>
        <p:nvSpPr>
          <p:cNvPr id="4" name="Text Placeholder 3">
            <a:extLst>
              <a:ext uri="{FF2B5EF4-FFF2-40B4-BE49-F238E27FC236}">
                <a16:creationId xmlns:a16="http://schemas.microsoft.com/office/drawing/2014/main" id="{01A8F76F-A91A-E079-826E-A7D04F6F664D}"/>
              </a:ext>
            </a:extLst>
          </p:cNvPr>
          <p:cNvSpPr>
            <a:spLocks noGrp="1"/>
          </p:cNvSpPr>
          <p:nvPr>
            <p:ph type="body" sz="quarter" idx="15"/>
          </p:nvPr>
        </p:nvSpPr>
        <p:spPr/>
        <p:txBody>
          <a:bodyPr/>
          <a:lstStyle/>
          <a:p>
            <a:pPr marL="342900" indent="-342900">
              <a:buFont typeface="+mj-lt"/>
              <a:buAutoNum type="arabicPeriod"/>
            </a:pPr>
            <a:r>
              <a:rPr lang="en-US" dirty="0" err="1"/>
              <a:t>Ioctls</a:t>
            </a:r>
            <a:r>
              <a:rPr lang="en-US" dirty="0"/>
              <a:t> to stop the processor (out of band).</a:t>
            </a:r>
            <a:br>
              <a:rPr lang="en-US" dirty="0"/>
            </a:br>
            <a:r>
              <a:rPr lang="en-US" dirty="0"/>
              <a:t>Silently fails if the CAPTURE queue is not started </a:t>
            </a:r>
            <a:r>
              <a:rPr lang="en-US" dirty="0">
                <a:sym typeface="Wingdings" panose="05000000000000000000" pitchFamily="2" charset="2"/>
              </a:rPr>
              <a:t></a:t>
            </a:r>
            <a:r>
              <a:rPr lang="en-US" dirty="0"/>
              <a:t>.</a:t>
            </a:r>
          </a:p>
          <a:p>
            <a:pPr marL="342900" indent="-342900">
              <a:buFont typeface="+mj-lt"/>
              <a:buAutoNum type="arabicPeriod"/>
            </a:pPr>
            <a:r>
              <a:rPr lang="en-US" dirty="0"/>
              <a:t>A buffer with V4L2_BUF_FLAG_LAST flag set is dequeued (in band). The buffer may be empty.</a:t>
            </a:r>
          </a:p>
          <a:p>
            <a:pPr marL="342900" indent="-342900">
              <a:buFont typeface="+mj-lt"/>
              <a:buAutoNum type="arabicPeriod"/>
            </a:pPr>
            <a:r>
              <a:rPr lang="en-US" dirty="0" err="1"/>
              <a:t>Ioctls</a:t>
            </a:r>
            <a:r>
              <a:rPr lang="en-US" dirty="0"/>
              <a:t> to restart the processor if needed</a:t>
            </a:r>
          </a:p>
          <a:p>
            <a:endParaRPr lang="en-US" dirty="0"/>
          </a:p>
          <a:p>
            <a:r>
              <a:rPr lang="en-US" dirty="0"/>
              <a:t>OK, could be done cleaner in a new API</a:t>
            </a:r>
          </a:p>
        </p:txBody>
      </p:sp>
      <p:sp>
        <p:nvSpPr>
          <p:cNvPr id="5" name="Footer Placeholder 4">
            <a:extLst>
              <a:ext uri="{FF2B5EF4-FFF2-40B4-BE49-F238E27FC236}">
                <a16:creationId xmlns:a16="http://schemas.microsoft.com/office/drawing/2014/main" id="{98DBEC93-2234-16EC-0268-B8C852F01658}"/>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02A3EA61-3987-0384-445C-3060112B025A}"/>
              </a:ext>
            </a:extLst>
          </p:cNvPr>
          <p:cNvSpPr>
            <a:spLocks noGrp="1"/>
          </p:cNvSpPr>
          <p:nvPr>
            <p:ph type="body" sz="quarter" idx="34"/>
          </p:nvPr>
        </p:nvSpPr>
        <p:spPr/>
        <p:txBody>
          <a:bodyPr/>
          <a:lstStyle/>
          <a:p>
            <a:r>
              <a:rPr lang="en-US" dirty="0" err="1"/>
              <a:t>gstreamer</a:t>
            </a:r>
            <a:endParaRPr lang="en-US" dirty="0"/>
          </a:p>
        </p:txBody>
      </p:sp>
      <p:sp>
        <p:nvSpPr>
          <p:cNvPr id="7" name="Text Placeholder 6">
            <a:extLst>
              <a:ext uri="{FF2B5EF4-FFF2-40B4-BE49-F238E27FC236}">
                <a16:creationId xmlns:a16="http://schemas.microsoft.com/office/drawing/2014/main" id="{E7411219-9B56-19E6-F68F-BA80DE1FDCBD}"/>
              </a:ext>
            </a:extLst>
          </p:cNvPr>
          <p:cNvSpPr>
            <a:spLocks noGrp="1"/>
          </p:cNvSpPr>
          <p:nvPr>
            <p:ph type="body" sz="quarter" idx="35"/>
          </p:nvPr>
        </p:nvSpPr>
        <p:spPr/>
        <p:txBody>
          <a:bodyPr/>
          <a:lstStyle/>
          <a:p>
            <a:pPr marL="342900" indent="-342900">
              <a:buFont typeface="+mj-lt"/>
              <a:buAutoNum type="arabicPeriod"/>
            </a:pPr>
            <a:r>
              <a:rPr lang="en-US" dirty="0"/>
              <a:t>GST_EVENT_EOS event received on a sink pad (in band).</a:t>
            </a:r>
          </a:p>
          <a:p>
            <a:pPr marL="342900" indent="-342900">
              <a:buFont typeface="+mj-lt"/>
              <a:buAutoNum type="arabicPeriod"/>
            </a:pPr>
            <a:r>
              <a:rPr lang="en-US" dirty="0"/>
              <a:t>GST_EVENT_EOS event emitted from a </a:t>
            </a:r>
            <a:r>
              <a:rPr lang="en-US" dirty="0" err="1"/>
              <a:t>src</a:t>
            </a:r>
            <a:r>
              <a:rPr lang="en-US" dirty="0"/>
              <a:t> pad (in band).</a:t>
            </a:r>
          </a:p>
          <a:p>
            <a:pPr marL="342900" indent="-342900">
              <a:buFont typeface="+mj-lt"/>
              <a:buAutoNum type="arabicPeriod"/>
            </a:pPr>
            <a:r>
              <a:rPr lang="en-US" dirty="0"/>
              <a:t>GST_EVENT_FLUSH_STOP event to continue.</a:t>
            </a:r>
          </a:p>
        </p:txBody>
      </p:sp>
    </p:spTree>
    <p:extLst>
      <p:ext uri="{BB962C8B-B14F-4D97-AF65-F5344CB8AC3E}">
        <p14:creationId xmlns:p14="http://schemas.microsoft.com/office/powerpoint/2010/main" val="302913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6553-A0C9-0E89-6739-477A61F19FEC}"/>
              </a:ext>
            </a:extLst>
          </p:cNvPr>
          <p:cNvSpPr>
            <a:spLocks noGrp="1"/>
          </p:cNvSpPr>
          <p:nvPr>
            <p:ph type="title"/>
          </p:nvPr>
        </p:nvSpPr>
        <p:spPr/>
        <p:txBody>
          <a:bodyPr/>
          <a:lstStyle/>
          <a:p>
            <a:r>
              <a:rPr lang="en-US" dirty="0"/>
              <a:t>Scope: video compression techniques</a:t>
            </a:r>
          </a:p>
        </p:txBody>
      </p:sp>
      <p:sp>
        <p:nvSpPr>
          <p:cNvPr id="3" name="Footer Placeholder 2">
            <a:extLst>
              <a:ext uri="{FF2B5EF4-FFF2-40B4-BE49-F238E27FC236}">
                <a16:creationId xmlns:a16="http://schemas.microsoft.com/office/drawing/2014/main" id="{7AFFE3AE-AF85-BC71-836B-51E771BD56FD}"/>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8053B5EF-2E42-4336-37F8-5338A83FF5D4}"/>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58C9487B-5722-FAA3-F131-5CD10E7D5CF4}"/>
              </a:ext>
            </a:extLst>
          </p:cNvPr>
          <p:cNvSpPr>
            <a:spLocks noGrp="1"/>
          </p:cNvSpPr>
          <p:nvPr>
            <p:ph idx="13"/>
          </p:nvPr>
        </p:nvSpPr>
        <p:spPr/>
        <p:txBody>
          <a:bodyPr/>
          <a:lstStyle/>
          <a:p>
            <a:r>
              <a:rPr lang="en-US" dirty="0"/>
              <a:t>Multiple frames are used to get a single output frame</a:t>
            </a:r>
          </a:p>
          <a:p>
            <a:r>
              <a:rPr lang="en-US" dirty="0"/>
              <a:t>Reordering</a:t>
            </a:r>
          </a:p>
        </p:txBody>
      </p:sp>
      <p:sp>
        <p:nvSpPr>
          <p:cNvPr id="8" name="Text Placeholder 7">
            <a:extLst>
              <a:ext uri="{FF2B5EF4-FFF2-40B4-BE49-F238E27FC236}">
                <a16:creationId xmlns:a16="http://schemas.microsoft.com/office/drawing/2014/main" id="{438655FD-7B79-8774-CB10-075A728C4436}"/>
              </a:ext>
            </a:extLst>
          </p:cNvPr>
          <p:cNvSpPr>
            <a:spLocks noGrp="1"/>
          </p:cNvSpPr>
          <p:nvPr>
            <p:ph type="body" sz="quarter" idx="14"/>
          </p:nvPr>
        </p:nvSpPr>
        <p:spPr/>
        <p:txBody>
          <a:bodyPr/>
          <a:lstStyle/>
          <a:p>
            <a:endParaRPr lang="en-US"/>
          </a:p>
        </p:txBody>
      </p:sp>
      <p:sp>
        <p:nvSpPr>
          <p:cNvPr id="16" name="Rectangle: Rounded Corners 15">
            <a:extLst>
              <a:ext uri="{FF2B5EF4-FFF2-40B4-BE49-F238E27FC236}">
                <a16:creationId xmlns:a16="http://schemas.microsoft.com/office/drawing/2014/main" id="{60D32D7E-5B58-F5EC-7338-4E828AAC3A2B}"/>
              </a:ext>
            </a:extLst>
          </p:cNvPr>
          <p:cNvSpPr/>
          <p:nvPr/>
        </p:nvSpPr>
        <p:spPr>
          <a:xfrm>
            <a:off x="3908544" y="1818317"/>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I</a:t>
            </a:r>
          </a:p>
        </p:txBody>
      </p:sp>
      <p:sp>
        <p:nvSpPr>
          <p:cNvPr id="17" name="Rectangle: Rounded Corners 16">
            <a:extLst>
              <a:ext uri="{FF2B5EF4-FFF2-40B4-BE49-F238E27FC236}">
                <a16:creationId xmlns:a16="http://schemas.microsoft.com/office/drawing/2014/main" id="{C060E937-9DBE-AB5F-43E8-9AB0023F8534}"/>
              </a:ext>
            </a:extLst>
          </p:cNvPr>
          <p:cNvSpPr/>
          <p:nvPr/>
        </p:nvSpPr>
        <p:spPr>
          <a:xfrm>
            <a:off x="3908533" y="2376650"/>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P</a:t>
            </a:r>
          </a:p>
        </p:txBody>
      </p:sp>
      <p:sp>
        <p:nvSpPr>
          <p:cNvPr id="18" name="Rectangle: Rounded Corners 17">
            <a:extLst>
              <a:ext uri="{FF2B5EF4-FFF2-40B4-BE49-F238E27FC236}">
                <a16:creationId xmlns:a16="http://schemas.microsoft.com/office/drawing/2014/main" id="{C512E3F5-F205-DC52-BA22-4DFD90D48F50}"/>
              </a:ext>
            </a:extLst>
          </p:cNvPr>
          <p:cNvSpPr/>
          <p:nvPr/>
        </p:nvSpPr>
        <p:spPr>
          <a:xfrm>
            <a:off x="3908532" y="2928744"/>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B</a:t>
            </a:r>
          </a:p>
        </p:txBody>
      </p:sp>
      <p:sp>
        <p:nvSpPr>
          <p:cNvPr id="19" name="Rectangle: Rounded Corners 18">
            <a:extLst>
              <a:ext uri="{FF2B5EF4-FFF2-40B4-BE49-F238E27FC236}">
                <a16:creationId xmlns:a16="http://schemas.microsoft.com/office/drawing/2014/main" id="{D872A9CC-F23F-33A5-DDBC-FEDD94C2FFBE}"/>
              </a:ext>
            </a:extLst>
          </p:cNvPr>
          <p:cNvSpPr/>
          <p:nvPr/>
        </p:nvSpPr>
        <p:spPr>
          <a:xfrm>
            <a:off x="3908534" y="3506706"/>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P</a:t>
            </a:r>
          </a:p>
        </p:txBody>
      </p:sp>
      <p:sp>
        <p:nvSpPr>
          <p:cNvPr id="31" name="TextBox 30">
            <a:extLst>
              <a:ext uri="{FF2B5EF4-FFF2-40B4-BE49-F238E27FC236}">
                <a16:creationId xmlns:a16="http://schemas.microsoft.com/office/drawing/2014/main" id="{9491A40E-F3A9-F818-4474-F857B0652448}"/>
              </a:ext>
            </a:extLst>
          </p:cNvPr>
          <p:cNvSpPr txBox="1"/>
          <p:nvPr/>
        </p:nvSpPr>
        <p:spPr>
          <a:xfrm>
            <a:off x="3468311" y="1397042"/>
            <a:ext cx="1164101"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Video frames</a:t>
            </a:r>
          </a:p>
        </p:txBody>
      </p:sp>
      <p:cxnSp>
        <p:nvCxnSpPr>
          <p:cNvPr id="33" name="Straight Arrow Connector 32">
            <a:extLst>
              <a:ext uri="{FF2B5EF4-FFF2-40B4-BE49-F238E27FC236}">
                <a16:creationId xmlns:a16="http://schemas.microsoft.com/office/drawing/2014/main" id="{60B5E8DF-2458-68EE-6941-978F74B68882}"/>
              </a:ext>
            </a:extLst>
          </p:cNvPr>
          <p:cNvCxnSpPr>
            <a:cxnSpLocks/>
          </p:cNvCxnSpPr>
          <p:nvPr/>
        </p:nvCxnSpPr>
        <p:spPr>
          <a:xfrm>
            <a:off x="4696670" y="1837859"/>
            <a:ext cx="0" cy="3016788"/>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42FD379D-CB6D-EE2E-D478-D0B6E53611DD}"/>
              </a:ext>
            </a:extLst>
          </p:cNvPr>
          <p:cNvSpPr/>
          <p:nvPr/>
        </p:nvSpPr>
        <p:spPr>
          <a:xfrm>
            <a:off x="3908533" y="4044586"/>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B</a:t>
            </a:r>
          </a:p>
        </p:txBody>
      </p:sp>
      <p:sp>
        <p:nvSpPr>
          <p:cNvPr id="38" name="Rectangle: Rounded Corners 37">
            <a:extLst>
              <a:ext uri="{FF2B5EF4-FFF2-40B4-BE49-F238E27FC236}">
                <a16:creationId xmlns:a16="http://schemas.microsoft.com/office/drawing/2014/main" id="{5618FF38-F44C-7BAF-A4E2-DD2A4BA6EB49}"/>
              </a:ext>
            </a:extLst>
          </p:cNvPr>
          <p:cNvSpPr/>
          <p:nvPr/>
        </p:nvSpPr>
        <p:spPr>
          <a:xfrm>
            <a:off x="3908535" y="458247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I</a:t>
            </a:r>
          </a:p>
        </p:txBody>
      </p:sp>
      <p:cxnSp>
        <p:nvCxnSpPr>
          <p:cNvPr id="42" name="Connector: Curved 41">
            <a:extLst>
              <a:ext uri="{FF2B5EF4-FFF2-40B4-BE49-F238E27FC236}">
                <a16:creationId xmlns:a16="http://schemas.microsoft.com/office/drawing/2014/main" id="{93DA8A55-A00B-20F6-D337-9F97C938A1A2}"/>
              </a:ext>
            </a:extLst>
          </p:cNvPr>
          <p:cNvCxnSpPr>
            <a:cxnSpLocks/>
            <a:stCxn id="17" idx="3"/>
            <a:endCxn id="16" idx="3"/>
          </p:cNvCxnSpPr>
          <p:nvPr/>
        </p:nvCxnSpPr>
        <p:spPr>
          <a:xfrm flipV="1">
            <a:off x="4175952" y="1954403"/>
            <a:ext cx="11" cy="558333"/>
          </a:xfrm>
          <a:prstGeom prst="curvedConnector3">
            <a:avLst>
              <a:gd name="adj1" fmla="val 2078281818"/>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CE70A501-F2A9-0F2C-9F31-0FD888739104}"/>
              </a:ext>
            </a:extLst>
          </p:cNvPr>
          <p:cNvCxnSpPr>
            <a:cxnSpLocks/>
            <a:stCxn id="18" idx="1"/>
            <a:endCxn id="17" idx="1"/>
          </p:cNvCxnSpPr>
          <p:nvPr/>
        </p:nvCxnSpPr>
        <p:spPr>
          <a:xfrm rot="10800000" flipH="1">
            <a:off x="3908531" y="2512736"/>
            <a:ext cx="1" cy="552094"/>
          </a:xfrm>
          <a:prstGeom prst="curvedConnector3">
            <a:avLst>
              <a:gd name="adj1" fmla="val -22860000000"/>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5369E582-7E59-AB6B-A73B-78CCC257940B}"/>
              </a:ext>
            </a:extLst>
          </p:cNvPr>
          <p:cNvCxnSpPr>
            <a:cxnSpLocks/>
            <a:stCxn id="18" idx="1"/>
            <a:endCxn id="19" idx="1"/>
          </p:cNvCxnSpPr>
          <p:nvPr/>
        </p:nvCxnSpPr>
        <p:spPr>
          <a:xfrm rot="10800000" flipH="1" flipV="1">
            <a:off x="3908532" y="3064830"/>
            <a:ext cx="2" cy="577962"/>
          </a:xfrm>
          <a:prstGeom prst="curvedConnector3">
            <a:avLst>
              <a:gd name="adj1" fmla="val -11430000000"/>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CA223E6E-E5B0-D805-D22C-0343549B23E0}"/>
              </a:ext>
            </a:extLst>
          </p:cNvPr>
          <p:cNvCxnSpPr>
            <a:cxnSpLocks/>
            <a:stCxn id="19" idx="3"/>
            <a:endCxn id="17" idx="3"/>
          </p:cNvCxnSpPr>
          <p:nvPr/>
        </p:nvCxnSpPr>
        <p:spPr>
          <a:xfrm flipH="1" flipV="1">
            <a:off x="4175952" y="2512736"/>
            <a:ext cx="1" cy="1130056"/>
          </a:xfrm>
          <a:prstGeom prst="curvedConnector3">
            <a:avLst>
              <a:gd name="adj1" fmla="val -22860000000"/>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6CA87F45-67B3-502D-8158-E73E40617DFE}"/>
              </a:ext>
            </a:extLst>
          </p:cNvPr>
          <p:cNvCxnSpPr>
            <a:cxnSpLocks/>
            <a:stCxn id="37" idx="1"/>
            <a:endCxn id="19" idx="1"/>
          </p:cNvCxnSpPr>
          <p:nvPr/>
        </p:nvCxnSpPr>
        <p:spPr>
          <a:xfrm rot="10800000" flipH="1">
            <a:off x="3908532" y="3642792"/>
            <a:ext cx="1" cy="537880"/>
          </a:xfrm>
          <a:prstGeom prst="curvedConnector3">
            <a:avLst>
              <a:gd name="adj1" fmla="val -22860000000"/>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A74C66D5-5E47-2ABB-EB99-3EA2695CC049}"/>
              </a:ext>
            </a:extLst>
          </p:cNvPr>
          <p:cNvCxnSpPr>
            <a:cxnSpLocks/>
            <a:stCxn id="37" idx="1"/>
            <a:endCxn id="38" idx="1"/>
          </p:cNvCxnSpPr>
          <p:nvPr/>
        </p:nvCxnSpPr>
        <p:spPr>
          <a:xfrm rot="10800000" flipH="1" flipV="1">
            <a:off x="3908533" y="4180671"/>
            <a:ext cx="2" cy="537889"/>
          </a:xfrm>
          <a:prstGeom prst="curvedConnector3">
            <a:avLst>
              <a:gd name="adj1" fmla="val -11430000000"/>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7072D70-3F45-1CB9-D537-D3D124F6BF34}"/>
              </a:ext>
            </a:extLst>
          </p:cNvPr>
          <p:cNvSpPr txBox="1"/>
          <p:nvPr/>
        </p:nvSpPr>
        <p:spPr>
          <a:xfrm>
            <a:off x="4807484" y="1275719"/>
            <a:ext cx="660245"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Display</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order</a:t>
            </a:r>
          </a:p>
        </p:txBody>
      </p:sp>
      <p:sp>
        <p:nvSpPr>
          <p:cNvPr id="58" name="TextBox 57">
            <a:extLst>
              <a:ext uri="{FF2B5EF4-FFF2-40B4-BE49-F238E27FC236}">
                <a16:creationId xmlns:a16="http://schemas.microsoft.com/office/drawing/2014/main" id="{E2A5D3B4-D747-26E2-0830-2D33E18F5FA0}"/>
              </a:ext>
            </a:extLst>
          </p:cNvPr>
          <p:cNvSpPr txBox="1"/>
          <p:nvPr/>
        </p:nvSpPr>
        <p:spPr>
          <a:xfrm>
            <a:off x="5650168" y="1275716"/>
            <a:ext cx="692497"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Decode</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order</a:t>
            </a:r>
          </a:p>
        </p:txBody>
      </p:sp>
      <p:sp>
        <p:nvSpPr>
          <p:cNvPr id="59" name="TextBox 58">
            <a:extLst>
              <a:ext uri="{FF2B5EF4-FFF2-40B4-BE49-F238E27FC236}">
                <a16:creationId xmlns:a16="http://schemas.microsoft.com/office/drawing/2014/main" id="{F874044E-C14B-47AC-18A0-EE3EE9048B3B}"/>
              </a:ext>
            </a:extLst>
          </p:cNvPr>
          <p:cNvSpPr txBox="1"/>
          <p:nvPr/>
        </p:nvSpPr>
        <p:spPr>
          <a:xfrm>
            <a:off x="5005618" y="1837861"/>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1</a:t>
            </a:r>
          </a:p>
        </p:txBody>
      </p:sp>
      <p:sp>
        <p:nvSpPr>
          <p:cNvPr id="60" name="TextBox 59">
            <a:extLst>
              <a:ext uri="{FF2B5EF4-FFF2-40B4-BE49-F238E27FC236}">
                <a16:creationId xmlns:a16="http://schemas.microsoft.com/office/drawing/2014/main" id="{77EDA438-45C1-1302-EB36-9D563A2E1779}"/>
              </a:ext>
            </a:extLst>
          </p:cNvPr>
          <p:cNvSpPr txBox="1"/>
          <p:nvPr/>
        </p:nvSpPr>
        <p:spPr>
          <a:xfrm>
            <a:off x="5005618" y="2405158"/>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2</a:t>
            </a:r>
          </a:p>
        </p:txBody>
      </p:sp>
      <p:sp>
        <p:nvSpPr>
          <p:cNvPr id="61" name="TextBox 60">
            <a:extLst>
              <a:ext uri="{FF2B5EF4-FFF2-40B4-BE49-F238E27FC236}">
                <a16:creationId xmlns:a16="http://schemas.microsoft.com/office/drawing/2014/main" id="{357E15E9-1253-FD61-E123-76E51D38824B}"/>
              </a:ext>
            </a:extLst>
          </p:cNvPr>
          <p:cNvSpPr txBox="1"/>
          <p:nvPr/>
        </p:nvSpPr>
        <p:spPr>
          <a:xfrm>
            <a:off x="5005618" y="2946674"/>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3</a:t>
            </a:r>
          </a:p>
        </p:txBody>
      </p:sp>
      <p:sp>
        <p:nvSpPr>
          <p:cNvPr id="62" name="TextBox 61">
            <a:extLst>
              <a:ext uri="{FF2B5EF4-FFF2-40B4-BE49-F238E27FC236}">
                <a16:creationId xmlns:a16="http://schemas.microsoft.com/office/drawing/2014/main" id="{E188CB27-A8FC-89D7-E913-4129BC340052}"/>
              </a:ext>
            </a:extLst>
          </p:cNvPr>
          <p:cNvSpPr txBox="1"/>
          <p:nvPr/>
        </p:nvSpPr>
        <p:spPr>
          <a:xfrm>
            <a:off x="5005618" y="3541159"/>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4</a:t>
            </a:r>
          </a:p>
        </p:txBody>
      </p:sp>
      <p:sp>
        <p:nvSpPr>
          <p:cNvPr id="63" name="TextBox 62">
            <a:extLst>
              <a:ext uri="{FF2B5EF4-FFF2-40B4-BE49-F238E27FC236}">
                <a16:creationId xmlns:a16="http://schemas.microsoft.com/office/drawing/2014/main" id="{EC41F453-4E1E-FA58-6A21-EF65332A5C8D}"/>
              </a:ext>
            </a:extLst>
          </p:cNvPr>
          <p:cNvSpPr txBox="1"/>
          <p:nvPr/>
        </p:nvSpPr>
        <p:spPr>
          <a:xfrm>
            <a:off x="5005618" y="4108456"/>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5</a:t>
            </a:r>
          </a:p>
        </p:txBody>
      </p:sp>
      <p:sp>
        <p:nvSpPr>
          <p:cNvPr id="64" name="TextBox 63">
            <a:extLst>
              <a:ext uri="{FF2B5EF4-FFF2-40B4-BE49-F238E27FC236}">
                <a16:creationId xmlns:a16="http://schemas.microsoft.com/office/drawing/2014/main" id="{A4F756CD-0260-25FC-FC3E-BE15DF191942}"/>
              </a:ext>
            </a:extLst>
          </p:cNvPr>
          <p:cNvSpPr txBox="1"/>
          <p:nvPr/>
        </p:nvSpPr>
        <p:spPr>
          <a:xfrm>
            <a:off x="5005618" y="4649972"/>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6</a:t>
            </a:r>
          </a:p>
        </p:txBody>
      </p:sp>
      <p:sp>
        <p:nvSpPr>
          <p:cNvPr id="66" name="TextBox 65">
            <a:extLst>
              <a:ext uri="{FF2B5EF4-FFF2-40B4-BE49-F238E27FC236}">
                <a16:creationId xmlns:a16="http://schemas.microsoft.com/office/drawing/2014/main" id="{9935A7EF-423A-2A35-6D11-14D6C401CFE8}"/>
              </a:ext>
            </a:extLst>
          </p:cNvPr>
          <p:cNvSpPr txBox="1"/>
          <p:nvPr/>
        </p:nvSpPr>
        <p:spPr>
          <a:xfrm>
            <a:off x="5941914" y="1837859"/>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1</a:t>
            </a:r>
          </a:p>
        </p:txBody>
      </p:sp>
      <p:sp>
        <p:nvSpPr>
          <p:cNvPr id="67" name="TextBox 66">
            <a:extLst>
              <a:ext uri="{FF2B5EF4-FFF2-40B4-BE49-F238E27FC236}">
                <a16:creationId xmlns:a16="http://schemas.microsoft.com/office/drawing/2014/main" id="{823F040A-234C-F2D1-BC7B-63357DBAF950}"/>
              </a:ext>
            </a:extLst>
          </p:cNvPr>
          <p:cNvSpPr txBox="1"/>
          <p:nvPr/>
        </p:nvSpPr>
        <p:spPr>
          <a:xfrm>
            <a:off x="5941914" y="2405156"/>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2</a:t>
            </a:r>
          </a:p>
        </p:txBody>
      </p:sp>
      <p:sp>
        <p:nvSpPr>
          <p:cNvPr id="68" name="TextBox 67">
            <a:extLst>
              <a:ext uri="{FF2B5EF4-FFF2-40B4-BE49-F238E27FC236}">
                <a16:creationId xmlns:a16="http://schemas.microsoft.com/office/drawing/2014/main" id="{D2539B04-CB85-54A0-445C-80C13DA0C424}"/>
              </a:ext>
            </a:extLst>
          </p:cNvPr>
          <p:cNvSpPr txBox="1"/>
          <p:nvPr/>
        </p:nvSpPr>
        <p:spPr>
          <a:xfrm>
            <a:off x="5941914" y="2946672"/>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4</a:t>
            </a:r>
          </a:p>
        </p:txBody>
      </p:sp>
      <p:sp>
        <p:nvSpPr>
          <p:cNvPr id="69" name="TextBox 68">
            <a:extLst>
              <a:ext uri="{FF2B5EF4-FFF2-40B4-BE49-F238E27FC236}">
                <a16:creationId xmlns:a16="http://schemas.microsoft.com/office/drawing/2014/main" id="{E85943BC-B0F1-3C98-2A04-B13553BFC070}"/>
              </a:ext>
            </a:extLst>
          </p:cNvPr>
          <p:cNvSpPr txBox="1"/>
          <p:nvPr/>
        </p:nvSpPr>
        <p:spPr>
          <a:xfrm>
            <a:off x="5941914" y="3541157"/>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3</a:t>
            </a:r>
          </a:p>
        </p:txBody>
      </p:sp>
      <p:sp>
        <p:nvSpPr>
          <p:cNvPr id="70" name="TextBox 69">
            <a:extLst>
              <a:ext uri="{FF2B5EF4-FFF2-40B4-BE49-F238E27FC236}">
                <a16:creationId xmlns:a16="http://schemas.microsoft.com/office/drawing/2014/main" id="{B49F9C8A-7DB1-FAE2-D88C-6EE2FB28F6E0}"/>
              </a:ext>
            </a:extLst>
          </p:cNvPr>
          <p:cNvSpPr txBox="1"/>
          <p:nvPr/>
        </p:nvSpPr>
        <p:spPr>
          <a:xfrm>
            <a:off x="5941914" y="4108454"/>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6</a:t>
            </a:r>
          </a:p>
        </p:txBody>
      </p:sp>
      <p:sp>
        <p:nvSpPr>
          <p:cNvPr id="71" name="TextBox 70">
            <a:extLst>
              <a:ext uri="{FF2B5EF4-FFF2-40B4-BE49-F238E27FC236}">
                <a16:creationId xmlns:a16="http://schemas.microsoft.com/office/drawing/2014/main" id="{68A31047-DE75-4746-F3E5-F93FB85A2451}"/>
              </a:ext>
            </a:extLst>
          </p:cNvPr>
          <p:cNvSpPr txBox="1"/>
          <p:nvPr/>
        </p:nvSpPr>
        <p:spPr>
          <a:xfrm>
            <a:off x="5941914" y="4649970"/>
            <a:ext cx="10900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5</a:t>
            </a:r>
          </a:p>
        </p:txBody>
      </p:sp>
      <p:sp>
        <p:nvSpPr>
          <p:cNvPr id="73" name="TextBox 72">
            <a:extLst>
              <a:ext uri="{FF2B5EF4-FFF2-40B4-BE49-F238E27FC236}">
                <a16:creationId xmlns:a16="http://schemas.microsoft.com/office/drawing/2014/main" id="{C14D2E34-C763-A133-A52B-F5D9344BE5AA}"/>
              </a:ext>
            </a:extLst>
          </p:cNvPr>
          <p:cNvSpPr txBox="1"/>
          <p:nvPr/>
        </p:nvSpPr>
        <p:spPr>
          <a:xfrm>
            <a:off x="2182453" y="1837859"/>
            <a:ext cx="615361"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Spatial</a:t>
            </a:r>
          </a:p>
        </p:txBody>
      </p:sp>
      <p:cxnSp>
        <p:nvCxnSpPr>
          <p:cNvPr id="75" name="Straight Arrow Connector 74">
            <a:extLst>
              <a:ext uri="{FF2B5EF4-FFF2-40B4-BE49-F238E27FC236}">
                <a16:creationId xmlns:a16="http://schemas.microsoft.com/office/drawing/2014/main" id="{47FB2A17-1B35-B4A9-C8AF-709CDA86CE7F}"/>
              </a:ext>
            </a:extLst>
          </p:cNvPr>
          <p:cNvCxnSpPr>
            <a:cxnSpLocks/>
            <a:stCxn id="73" idx="3"/>
          </p:cNvCxnSpPr>
          <p:nvPr/>
        </p:nvCxnSpPr>
        <p:spPr>
          <a:xfrm flipV="1">
            <a:off x="2797814" y="1954403"/>
            <a:ext cx="994652" cy="163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07ACAD6-8251-6B8F-319D-0C88A6FDD150}"/>
              </a:ext>
            </a:extLst>
          </p:cNvPr>
          <p:cNvSpPr txBox="1"/>
          <p:nvPr/>
        </p:nvSpPr>
        <p:spPr>
          <a:xfrm>
            <a:off x="2081399" y="2910237"/>
            <a:ext cx="817468"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Temporal</a:t>
            </a:r>
          </a:p>
        </p:txBody>
      </p:sp>
      <p:cxnSp>
        <p:nvCxnSpPr>
          <p:cNvPr id="82" name="Straight Arrow Connector 81">
            <a:extLst>
              <a:ext uri="{FF2B5EF4-FFF2-40B4-BE49-F238E27FC236}">
                <a16:creationId xmlns:a16="http://schemas.microsoft.com/office/drawing/2014/main" id="{79333922-DB02-392D-1F06-C76DA0715400}"/>
              </a:ext>
            </a:extLst>
          </p:cNvPr>
          <p:cNvCxnSpPr>
            <a:cxnSpLocks/>
            <a:stCxn id="77" idx="3"/>
          </p:cNvCxnSpPr>
          <p:nvPr/>
        </p:nvCxnSpPr>
        <p:spPr>
          <a:xfrm flipV="1">
            <a:off x="2898867" y="2116211"/>
            <a:ext cx="893599" cy="91220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BF61A99-8BAA-C072-C1F0-00700780B7C7}"/>
              </a:ext>
            </a:extLst>
          </p:cNvPr>
          <p:cNvCxnSpPr>
            <a:stCxn id="77" idx="3"/>
          </p:cNvCxnSpPr>
          <p:nvPr/>
        </p:nvCxnSpPr>
        <p:spPr>
          <a:xfrm flipV="1">
            <a:off x="2898867" y="2648822"/>
            <a:ext cx="740804" cy="37958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4A28791-5C68-9E50-4AC9-8A69A7F0DC32}"/>
              </a:ext>
            </a:extLst>
          </p:cNvPr>
          <p:cNvCxnSpPr>
            <a:stCxn id="77" idx="3"/>
          </p:cNvCxnSpPr>
          <p:nvPr/>
        </p:nvCxnSpPr>
        <p:spPr>
          <a:xfrm flipV="1">
            <a:off x="2898867" y="3028410"/>
            <a:ext cx="740804" cy="1"/>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28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3BCC-51FD-196B-5722-8779A4989557}"/>
              </a:ext>
            </a:extLst>
          </p:cNvPr>
          <p:cNvSpPr>
            <a:spLocks noGrp="1"/>
          </p:cNvSpPr>
          <p:nvPr>
            <p:ph type="title"/>
          </p:nvPr>
        </p:nvSpPr>
        <p:spPr/>
        <p:txBody>
          <a:bodyPr/>
          <a:lstStyle/>
          <a:p>
            <a:r>
              <a:rPr lang="en-US" dirty="0"/>
              <a:t>Input reset / seek</a:t>
            </a:r>
          </a:p>
        </p:txBody>
      </p:sp>
      <p:sp>
        <p:nvSpPr>
          <p:cNvPr id="3" name="Footer Placeholder 2">
            <a:extLst>
              <a:ext uri="{FF2B5EF4-FFF2-40B4-BE49-F238E27FC236}">
                <a16:creationId xmlns:a16="http://schemas.microsoft.com/office/drawing/2014/main" id="{90FF085F-2C84-CD69-9A79-F07D5FA93232}"/>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83ABCF59-97B2-B740-F7FC-8956B8C4F172}"/>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6C13B1F3-2269-439C-7FBC-3C5CE3BA3206}"/>
              </a:ext>
            </a:extLst>
          </p:cNvPr>
          <p:cNvSpPr>
            <a:spLocks noGrp="1"/>
          </p:cNvSpPr>
          <p:nvPr>
            <p:ph idx="13"/>
          </p:nvPr>
        </p:nvSpPr>
        <p:spPr/>
        <p:txBody>
          <a:bodyPr/>
          <a:lstStyle/>
          <a:p>
            <a:r>
              <a:rPr lang="en-US" dirty="0"/>
              <a:t>Clears input queue and the processor ASAP</a:t>
            </a:r>
          </a:p>
          <a:p>
            <a:r>
              <a:rPr lang="en-US" dirty="0"/>
              <a:t>Output queue is not affected</a:t>
            </a:r>
          </a:p>
        </p:txBody>
      </p:sp>
      <p:sp>
        <p:nvSpPr>
          <p:cNvPr id="8" name="Text Placeholder 7">
            <a:extLst>
              <a:ext uri="{FF2B5EF4-FFF2-40B4-BE49-F238E27FC236}">
                <a16:creationId xmlns:a16="http://schemas.microsoft.com/office/drawing/2014/main" id="{F289D56C-CD69-FD77-5886-08E5207876A6}"/>
              </a:ext>
            </a:extLst>
          </p:cNvPr>
          <p:cNvSpPr>
            <a:spLocks noGrp="1"/>
          </p:cNvSpPr>
          <p:nvPr>
            <p:ph type="body" sz="quarter" idx="14"/>
          </p:nvPr>
        </p:nvSpPr>
        <p:spPr/>
        <p:txBody>
          <a:bodyPr/>
          <a:lstStyle/>
          <a:p>
            <a:endParaRPr lang="en-US"/>
          </a:p>
        </p:txBody>
      </p:sp>
      <p:cxnSp>
        <p:nvCxnSpPr>
          <p:cNvPr id="36" name="Straight Arrow Connector 35">
            <a:extLst>
              <a:ext uri="{FF2B5EF4-FFF2-40B4-BE49-F238E27FC236}">
                <a16:creationId xmlns:a16="http://schemas.microsoft.com/office/drawing/2014/main" id="{C8AD333F-370F-ED5F-C364-F3B33AB38851}"/>
              </a:ext>
            </a:extLst>
          </p:cNvPr>
          <p:cNvCxnSpPr>
            <a:cxnSpLocks/>
          </p:cNvCxnSpPr>
          <p:nvPr/>
        </p:nvCxnSpPr>
        <p:spPr>
          <a:xfrm>
            <a:off x="3960430" y="2089847"/>
            <a:ext cx="0" cy="130402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A1DAC05F-7D76-F346-E314-1509E4CD0603}"/>
              </a:ext>
            </a:extLst>
          </p:cNvPr>
          <p:cNvSpPr/>
          <p:nvPr/>
        </p:nvSpPr>
        <p:spPr>
          <a:xfrm>
            <a:off x="3840094" y="181767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R</a:t>
            </a:r>
          </a:p>
        </p:txBody>
      </p:sp>
      <p:sp>
        <p:nvSpPr>
          <p:cNvPr id="38" name="TextBox 37">
            <a:extLst>
              <a:ext uri="{FF2B5EF4-FFF2-40B4-BE49-F238E27FC236}">
                <a16:creationId xmlns:a16="http://schemas.microsoft.com/office/drawing/2014/main" id="{135B8C0D-2E14-4F2E-B218-0EEEB6B64A65}"/>
              </a:ext>
            </a:extLst>
          </p:cNvPr>
          <p:cNvSpPr txBox="1"/>
          <p:nvPr/>
        </p:nvSpPr>
        <p:spPr>
          <a:xfrm>
            <a:off x="3484947" y="1406865"/>
            <a:ext cx="95096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reset</a:t>
            </a:r>
          </a:p>
        </p:txBody>
      </p:sp>
      <p:sp>
        <p:nvSpPr>
          <p:cNvPr id="46" name="TextBox 45">
            <a:extLst>
              <a:ext uri="{FF2B5EF4-FFF2-40B4-BE49-F238E27FC236}">
                <a16:creationId xmlns:a16="http://schemas.microsoft.com/office/drawing/2014/main" id="{56C88B86-70D1-C49E-458C-55F54EADF894}"/>
              </a:ext>
            </a:extLst>
          </p:cNvPr>
          <p:cNvSpPr txBox="1"/>
          <p:nvPr/>
        </p:nvSpPr>
        <p:spPr>
          <a:xfrm>
            <a:off x="6078393" y="3937986"/>
            <a:ext cx="1244956" cy="472694"/>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Reset delayed</a:t>
            </a:r>
          </a:p>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response</a:t>
            </a:r>
          </a:p>
        </p:txBody>
      </p:sp>
      <p:sp>
        <p:nvSpPr>
          <p:cNvPr id="50" name="Rectangle: Rounded Corners 49">
            <a:extLst>
              <a:ext uri="{FF2B5EF4-FFF2-40B4-BE49-F238E27FC236}">
                <a16:creationId xmlns:a16="http://schemas.microsoft.com/office/drawing/2014/main" id="{1AA2E2D6-910A-3694-2C1C-FB6BBAA36C28}"/>
              </a:ext>
            </a:extLst>
          </p:cNvPr>
          <p:cNvSpPr/>
          <p:nvPr/>
        </p:nvSpPr>
        <p:spPr>
          <a:xfrm>
            <a:off x="2503347"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1" name="Rectangle: Rounded Corners 50">
            <a:extLst>
              <a:ext uri="{FF2B5EF4-FFF2-40B4-BE49-F238E27FC236}">
                <a16:creationId xmlns:a16="http://schemas.microsoft.com/office/drawing/2014/main" id="{F73D7FF9-A796-AD7A-8374-45A4678E70DF}"/>
              </a:ext>
            </a:extLst>
          </p:cNvPr>
          <p:cNvSpPr/>
          <p:nvPr/>
        </p:nvSpPr>
        <p:spPr>
          <a:xfrm>
            <a:off x="2503347"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2" name="Rectangle: Rounded Corners 51">
            <a:extLst>
              <a:ext uri="{FF2B5EF4-FFF2-40B4-BE49-F238E27FC236}">
                <a16:creationId xmlns:a16="http://schemas.microsoft.com/office/drawing/2014/main" id="{D1F766BC-EFB6-D817-5548-AAB963B66740}"/>
              </a:ext>
            </a:extLst>
          </p:cNvPr>
          <p:cNvSpPr/>
          <p:nvPr/>
        </p:nvSpPr>
        <p:spPr>
          <a:xfrm>
            <a:off x="2503347"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53" name="Group 52">
            <a:extLst>
              <a:ext uri="{FF2B5EF4-FFF2-40B4-BE49-F238E27FC236}">
                <a16:creationId xmlns:a16="http://schemas.microsoft.com/office/drawing/2014/main" id="{7DE0599C-082C-1A7E-0DDF-E9616BF82231}"/>
              </a:ext>
            </a:extLst>
          </p:cNvPr>
          <p:cNvGrpSpPr/>
          <p:nvPr/>
        </p:nvGrpSpPr>
        <p:grpSpPr>
          <a:xfrm>
            <a:off x="2503347" y="1710665"/>
            <a:ext cx="448573" cy="465826"/>
            <a:chOff x="2769083" y="1714298"/>
            <a:chExt cx="448573" cy="465826"/>
          </a:xfrm>
        </p:grpSpPr>
        <p:sp>
          <p:nvSpPr>
            <p:cNvPr id="54" name="Rectangle: Rounded Corners 53">
              <a:extLst>
                <a:ext uri="{FF2B5EF4-FFF2-40B4-BE49-F238E27FC236}">
                  <a16:creationId xmlns:a16="http://schemas.microsoft.com/office/drawing/2014/main" id="{0EA7758C-1833-901C-1440-644E3CEFEC7C}"/>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5" name="Rectangle: Rounded Corners 54">
              <a:extLst>
                <a:ext uri="{FF2B5EF4-FFF2-40B4-BE49-F238E27FC236}">
                  <a16:creationId xmlns:a16="http://schemas.microsoft.com/office/drawing/2014/main" id="{0CC29EF7-6068-E171-9166-592E1D0B4156}"/>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a:solidFill>
                  <a:schemeClr val="bg1"/>
                </a:solidFill>
                <a:latin typeface="Microsoft Sans Serif"/>
                <a:cs typeface="Microsoft Sans Serif" panose="020B0604020202020204" pitchFamily="34" charset="0"/>
              </a:endParaRPr>
            </a:p>
          </p:txBody>
        </p:sp>
      </p:grpSp>
      <p:grpSp>
        <p:nvGrpSpPr>
          <p:cNvPr id="56" name="Group 55">
            <a:extLst>
              <a:ext uri="{FF2B5EF4-FFF2-40B4-BE49-F238E27FC236}">
                <a16:creationId xmlns:a16="http://schemas.microsoft.com/office/drawing/2014/main" id="{0D16D0C5-BB28-6B91-169A-FD65ECCB12AC}"/>
              </a:ext>
            </a:extLst>
          </p:cNvPr>
          <p:cNvGrpSpPr/>
          <p:nvPr/>
        </p:nvGrpSpPr>
        <p:grpSpPr>
          <a:xfrm>
            <a:off x="2503347" y="2269257"/>
            <a:ext cx="448573" cy="465826"/>
            <a:chOff x="2766209" y="2263514"/>
            <a:chExt cx="448573" cy="465826"/>
          </a:xfrm>
        </p:grpSpPr>
        <p:sp>
          <p:nvSpPr>
            <p:cNvPr id="57" name="Rectangle: Rounded Corners 56">
              <a:extLst>
                <a:ext uri="{FF2B5EF4-FFF2-40B4-BE49-F238E27FC236}">
                  <a16:creationId xmlns:a16="http://schemas.microsoft.com/office/drawing/2014/main" id="{10771106-2925-F394-E63C-E1ADCDC4D625}"/>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8" name="Rectangle: Rounded Corners 57">
              <a:extLst>
                <a:ext uri="{FF2B5EF4-FFF2-40B4-BE49-F238E27FC236}">
                  <a16:creationId xmlns:a16="http://schemas.microsoft.com/office/drawing/2014/main" id="{D5F15141-E684-9B1A-F05F-C9635F8105A5}"/>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59" name="Group 58">
            <a:extLst>
              <a:ext uri="{FF2B5EF4-FFF2-40B4-BE49-F238E27FC236}">
                <a16:creationId xmlns:a16="http://schemas.microsoft.com/office/drawing/2014/main" id="{A382D291-057F-7812-4492-33297F09AE11}"/>
              </a:ext>
            </a:extLst>
          </p:cNvPr>
          <p:cNvGrpSpPr/>
          <p:nvPr/>
        </p:nvGrpSpPr>
        <p:grpSpPr>
          <a:xfrm>
            <a:off x="2503347" y="2824216"/>
            <a:ext cx="448573" cy="465826"/>
            <a:chOff x="2766213" y="2824216"/>
            <a:chExt cx="448573" cy="465826"/>
          </a:xfrm>
        </p:grpSpPr>
        <p:sp>
          <p:nvSpPr>
            <p:cNvPr id="60" name="Rectangle: Rounded Corners 59">
              <a:extLst>
                <a:ext uri="{FF2B5EF4-FFF2-40B4-BE49-F238E27FC236}">
                  <a16:creationId xmlns:a16="http://schemas.microsoft.com/office/drawing/2014/main" id="{10148ED5-2CB5-3BF1-5A7D-8A2DE1AB49E1}"/>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1" name="Rectangle: Rounded Corners 60">
              <a:extLst>
                <a:ext uri="{FF2B5EF4-FFF2-40B4-BE49-F238E27FC236}">
                  <a16:creationId xmlns:a16="http://schemas.microsoft.com/office/drawing/2014/main" id="{66920C59-7BF0-0C3E-0FFF-BF9964929E5F}"/>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62" name="Hexagon 61">
            <a:extLst>
              <a:ext uri="{FF2B5EF4-FFF2-40B4-BE49-F238E27FC236}">
                <a16:creationId xmlns:a16="http://schemas.microsoft.com/office/drawing/2014/main" id="{8D61410F-229D-0FC7-FCB9-4B8AD60477FC}"/>
              </a:ext>
            </a:extLst>
          </p:cNvPr>
          <p:cNvSpPr/>
          <p:nvPr/>
        </p:nvSpPr>
        <p:spPr>
          <a:xfrm>
            <a:off x="4945980"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3" name="Hexagon 62">
            <a:extLst>
              <a:ext uri="{FF2B5EF4-FFF2-40B4-BE49-F238E27FC236}">
                <a16:creationId xmlns:a16="http://schemas.microsoft.com/office/drawing/2014/main" id="{BA3FD0DD-CD32-9800-C10C-AFB5980996F2}"/>
              </a:ext>
            </a:extLst>
          </p:cNvPr>
          <p:cNvSpPr/>
          <p:nvPr/>
        </p:nvSpPr>
        <p:spPr>
          <a:xfrm>
            <a:off x="4945980"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4" name="Hexagon 63">
            <a:extLst>
              <a:ext uri="{FF2B5EF4-FFF2-40B4-BE49-F238E27FC236}">
                <a16:creationId xmlns:a16="http://schemas.microsoft.com/office/drawing/2014/main" id="{99CB0683-7651-0E3A-0498-210A3CB53612}"/>
              </a:ext>
            </a:extLst>
          </p:cNvPr>
          <p:cNvSpPr/>
          <p:nvPr/>
        </p:nvSpPr>
        <p:spPr>
          <a:xfrm>
            <a:off x="4945980"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5" name="Group 64">
            <a:extLst>
              <a:ext uri="{FF2B5EF4-FFF2-40B4-BE49-F238E27FC236}">
                <a16:creationId xmlns:a16="http://schemas.microsoft.com/office/drawing/2014/main" id="{BA93D325-CA61-F1D1-0DAC-F2B00280D6D9}"/>
              </a:ext>
            </a:extLst>
          </p:cNvPr>
          <p:cNvGrpSpPr/>
          <p:nvPr/>
        </p:nvGrpSpPr>
        <p:grpSpPr>
          <a:xfrm>
            <a:off x="4945980" y="3941092"/>
            <a:ext cx="580841" cy="465826"/>
            <a:chOff x="4704264" y="3932726"/>
            <a:chExt cx="580841" cy="465826"/>
          </a:xfrm>
        </p:grpSpPr>
        <p:sp>
          <p:nvSpPr>
            <p:cNvPr id="66" name="Hexagon 65">
              <a:extLst>
                <a:ext uri="{FF2B5EF4-FFF2-40B4-BE49-F238E27FC236}">
                  <a16:creationId xmlns:a16="http://schemas.microsoft.com/office/drawing/2014/main" id="{489C239D-3433-1871-F297-D2F04BA34555}"/>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67" name="Hexagon 66">
              <a:extLst>
                <a:ext uri="{FF2B5EF4-FFF2-40B4-BE49-F238E27FC236}">
                  <a16:creationId xmlns:a16="http://schemas.microsoft.com/office/drawing/2014/main" id="{E61C0173-B684-06F7-AEF2-777B634A8CB1}"/>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R</a:t>
              </a:r>
            </a:p>
          </p:txBody>
        </p:sp>
      </p:grpSp>
      <p:grpSp>
        <p:nvGrpSpPr>
          <p:cNvPr id="68" name="Group 67">
            <a:extLst>
              <a:ext uri="{FF2B5EF4-FFF2-40B4-BE49-F238E27FC236}">
                <a16:creationId xmlns:a16="http://schemas.microsoft.com/office/drawing/2014/main" id="{EF4F7F43-7024-A8D6-D1AD-58E6203D675C}"/>
              </a:ext>
            </a:extLst>
          </p:cNvPr>
          <p:cNvGrpSpPr/>
          <p:nvPr/>
        </p:nvGrpSpPr>
        <p:grpSpPr>
          <a:xfrm>
            <a:off x="4945980" y="4496051"/>
            <a:ext cx="580841" cy="465826"/>
            <a:chOff x="4704265" y="4467562"/>
            <a:chExt cx="580841" cy="465826"/>
          </a:xfrm>
        </p:grpSpPr>
        <p:sp>
          <p:nvSpPr>
            <p:cNvPr id="69" name="Hexagon 68">
              <a:extLst>
                <a:ext uri="{FF2B5EF4-FFF2-40B4-BE49-F238E27FC236}">
                  <a16:creationId xmlns:a16="http://schemas.microsoft.com/office/drawing/2014/main" id="{B03BE82E-1E72-5A83-937F-1CF137F4F360}"/>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0" name="Hexagon 69">
              <a:extLst>
                <a:ext uri="{FF2B5EF4-FFF2-40B4-BE49-F238E27FC236}">
                  <a16:creationId xmlns:a16="http://schemas.microsoft.com/office/drawing/2014/main" id="{7349EC41-9DFE-4642-48D3-6958675BA15C}"/>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71" name="Group 70">
            <a:extLst>
              <a:ext uri="{FF2B5EF4-FFF2-40B4-BE49-F238E27FC236}">
                <a16:creationId xmlns:a16="http://schemas.microsoft.com/office/drawing/2014/main" id="{BD7E8690-905F-C49F-7FFF-5A87314D7544}"/>
              </a:ext>
            </a:extLst>
          </p:cNvPr>
          <p:cNvGrpSpPr/>
          <p:nvPr/>
        </p:nvGrpSpPr>
        <p:grpSpPr>
          <a:xfrm>
            <a:off x="4945980" y="5051010"/>
            <a:ext cx="580841" cy="465826"/>
            <a:chOff x="4704263" y="5002392"/>
            <a:chExt cx="580841" cy="465826"/>
          </a:xfrm>
        </p:grpSpPr>
        <p:sp>
          <p:nvSpPr>
            <p:cNvPr id="72" name="Hexagon 71">
              <a:extLst>
                <a:ext uri="{FF2B5EF4-FFF2-40B4-BE49-F238E27FC236}">
                  <a16:creationId xmlns:a16="http://schemas.microsoft.com/office/drawing/2014/main" id="{17CC1BAC-EFBB-B34C-F00E-DBFC5B6D3997}"/>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73" name="Hexagon 72">
              <a:extLst>
                <a:ext uri="{FF2B5EF4-FFF2-40B4-BE49-F238E27FC236}">
                  <a16:creationId xmlns:a16="http://schemas.microsoft.com/office/drawing/2014/main" id="{A27BF34C-8689-19B0-6E1F-E494E3F40B50}"/>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74" name="TextBox 73">
            <a:extLst>
              <a:ext uri="{FF2B5EF4-FFF2-40B4-BE49-F238E27FC236}">
                <a16:creationId xmlns:a16="http://schemas.microsoft.com/office/drawing/2014/main" id="{6FFA8171-2E41-54C1-0703-6EB3940D92ED}"/>
              </a:ext>
            </a:extLst>
          </p:cNvPr>
          <p:cNvSpPr txBox="1"/>
          <p:nvPr/>
        </p:nvSpPr>
        <p:spPr>
          <a:xfrm>
            <a:off x="2222215" y="1406865"/>
            <a:ext cx="106599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queue</a:t>
            </a:r>
          </a:p>
        </p:txBody>
      </p:sp>
      <p:sp>
        <p:nvSpPr>
          <p:cNvPr id="75" name="TextBox 74">
            <a:extLst>
              <a:ext uri="{FF2B5EF4-FFF2-40B4-BE49-F238E27FC236}">
                <a16:creationId xmlns:a16="http://schemas.microsoft.com/office/drawing/2014/main" id="{2F3650C5-0FA4-0CCA-23EA-0902EFBDE599}"/>
              </a:ext>
            </a:extLst>
          </p:cNvPr>
          <p:cNvSpPr txBox="1"/>
          <p:nvPr/>
        </p:nvSpPr>
        <p:spPr>
          <a:xfrm>
            <a:off x="4621532" y="1406865"/>
            <a:ext cx="123110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queue</a:t>
            </a:r>
          </a:p>
        </p:txBody>
      </p:sp>
      <p:cxnSp>
        <p:nvCxnSpPr>
          <p:cNvPr id="76" name="Straight Arrow Connector 75">
            <a:extLst>
              <a:ext uri="{FF2B5EF4-FFF2-40B4-BE49-F238E27FC236}">
                <a16:creationId xmlns:a16="http://schemas.microsoft.com/office/drawing/2014/main" id="{9BB26EAC-AFFA-5ECA-B4DB-CA8EF30D5B92}"/>
              </a:ext>
            </a:extLst>
          </p:cNvPr>
          <p:cNvCxnSpPr/>
          <p:nvPr/>
        </p:nvCxnSpPr>
        <p:spPr>
          <a:xfrm>
            <a:off x="2276188"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6A5D2EC-7C21-6F51-48EE-30239BA02C76}"/>
              </a:ext>
            </a:extLst>
          </p:cNvPr>
          <p:cNvCxnSpPr/>
          <p:nvPr/>
        </p:nvCxnSpPr>
        <p:spPr>
          <a:xfrm>
            <a:off x="5684991"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78" name="Explosion: 8 Points 77">
            <a:extLst>
              <a:ext uri="{FF2B5EF4-FFF2-40B4-BE49-F238E27FC236}">
                <a16:creationId xmlns:a16="http://schemas.microsoft.com/office/drawing/2014/main" id="{BD3BD120-A93D-3786-D65D-E7C6B3728749}"/>
              </a:ext>
            </a:extLst>
          </p:cNvPr>
          <p:cNvSpPr/>
          <p:nvPr/>
        </p:nvSpPr>
        <p:spPr>
          <a:xfrm>
            <a:off x="3735409"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79" name="Straight Arrow Connector 78">
            <a:extLst>
              <a:ext uri="{FF2B5EF4-FFF2-40B4-BE49-F238E27FC236}">
                <a16:creationId xmlns:a16="http://schemas.microsoft.com/office/drawing/2014/main" id="{335E42CA-7928-F275-65C1-8C22972928FE}"/>
              </a:ext>
            </a:extLst>
          </p:cNvPr>
          <p:cNvCxnSpPr>
            <a:cxnSpLocks/>
            <a:stCxn id="60" idx="2"/>
          </p:cNvCxnSpPr>
          <p:nvPr/>
        </p:nvCxnSpPr>
        <p:spPr>
          <a:xfrm>
            <a:off x="2727634" y="3290042"/>
            <a:ext cx="994876"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6236DF1-A6D8-48F4-2FF6-77AB4EBE8EDE}"/>
              </a:ext>
            </a:extLst>
          </p:cNvPr>
          <p:cNvCxnSpPr>
            <a:cxnSpLocks/>
            <a:endCxn id="50" idx="0"/>
          </p:cNvCxnSpPr>
          <p:nvPr/>
        </p:nvCxnSpPr>
        <p:spPr>
          <a:xfrm flipH="1">
            <a:off x="2727634" y="3679943"/>
            <a:ext cx="1006333" cy="26114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CE320C1-D16E-59AF-DA95-0787C3B13705}"/>
              </a:ext>
            </a:extLst>
          </p:cNvPr>
          <p:cNvCxnSpPr>
            <a:cxnSpLocks/>
            <a:stCxn id="78" idx="3"/>
            <a:endCxn id="66" idx="4"/>
          </p:cNvCxnSpPr>
          <p:nvPr/>
        </p:nvCxnSpPr>
        <p:spPr>
          <a:xfrm>
            <a:off x="4198351" y="3668157"/>
            <a:ext cx="8640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40CF17D-5C7E-B6D7-A416-4E1DC5A985A8}"/>
              </a:ext>
            </a:extLst>
          </p:cNvPr>
          <p:cNvCxnSpPr>
            <a:cxnSpLocks/>
            <a:stCxn id="62" idx="2"/>
          </p:cNvCxnSpPr>
          <p:nvPr/>
        </p:nvCxnSpPr>
        <p:spPr>
          <a:xfrm flipH="1">
            <a:off x="4118601" y="3290042"/>
            <a:ext cx="943836" cy="227824"/>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A3BC1A3-0E41-2922-7AF0-045C670D564B}"/>
              </a:ext>
            </a:extLst>
          </p:cNvPr>
          <p:cNvSpPr txBox="1"/>
          <p:nvPr/>
        </p:nvSpPr>
        <p:spPr>
          <a:xfrm>
            <a:off x="3181065"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cxnSp>
        <p:nvCxnSpPr>
          <p:cNvPr id="48" name="Straight Arrow Connector 47">
            <a:extLst>
              <a:ext uri="{FF2B5EF4-FFF2-40B4-BE49-F238E27FC236}">
                <a16:creationId xmlns:a16="http://schemas.microsoft.com/office/drawing/2014/main" id="{F82290ED-64CC-1CD3-5C28-9B700844AB28}"/>
              </a:ext>
            </a:extLst>
          </p:cNvPr>
          <p:cNvCxnSpPr>
            <a:cxnSpLocks/>
            <a:stCxn id="46" idx="1"/>
            <a:endCxn id="67" idx="0"/>
          </p:cNvCxnSpPr>
          <p:nvPr/>
        </p:nvCxnSpPr>
        <p:spPr>
          <a:xfrm flipH="1" flipV="1">
            <a:off x="5421859" y="4174006"/>
            <a:ext cx="656534" cy="327"/>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1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AD6E-A82B-428A-131F-E16D173127BE}"/>
              </a:ext>
            </a:extLst>
          </p:cNvPr>
          <p:cNvSpPr>
            <a:spLocks noGrp="1"/>
          </p:cNvSpPr>
          <p:nvPr>
            <p:ph type="title"/>
          </p:nvPr>
        </p:nvSpPr>
        <p:spPr/>
        <p:txBody>
          <a:bodyPr/>
          <a:lstStyle/>
          <a:p>
            <a:r>
              <a:rPr lang="en-US" dirty="0"/>
              <a:t>Input reset / seek in other APIs</a:t>
            </a:r>
          </a:p>
        </p:txBody>
      </p:sp>
      <p:sp>
        <p:nvSpPr>
          <p:cNvPr id="3" name="Text Placeholder 2">
            <a:extLst>
              <a:ext uri="{FF2B5EF4-FFF2-40B4-BE49-F238E27FC236}">
                <a16:creationId xmlns:a16="http://schemas.microsoft.com/office/drawing/2014/main" id="{0BA7F629-3FBF-36BB-BC8F-1FE85B5A2A81}"/>
              </a:ext>
            </a:extLst>
          </p:cNvPr>
          <p:cNvSpPr>
            <a:spLocks noGrp="1"/>
          </p:cNvSpPr>
          <p:nvPr>
            <p:ph type="body" sz="quarter" idx="27"/>
          </p:nvPr>
        </p:nvSpPr>
        <p:spPr/>
        <p:txBody>
          <a:bodyPr/>
          <a:lstStyle/>
          <a:p>
            <a:r>
              <a:rPr lang="en-US" dirty="0"/>
              <a:t>V4L2</a:t>
            </a:r>
          </a:p>
        </p:txBody>
      </p:sp>
      <p:sp>
        <p:nvSpPr>
          <p:cNvPr id="4" name="Text Placeholder 3">
            <a:extLst>
              <a:ext uri="{FF2B5EF4-FFF2-40B4-BE49-F238E27FC236}">
                <a16:creationId xmlns:a16="http://schemas.microsoft.com/office/drawing/2014/main" id="{01A8F76F-A91A-E079-826E-A7D04F6F664D}"/>
              </a:ext>
            </a:extLst>
          </p:cNvPr>
          <p:cNvSpPr>
            <a:spLocks noGrp="1"/>
          </p:cNvSpPr>
          <p:nvPr>
            <p:ph type="body" sz="quarter" idx="15"/>
          </p:nvPr>
        </p:nvSpPr>
        <p:spPr/>
        <p:txBody>
          <a:bodyPr/>
          <a:lstStyle/>
          <a:p>
            <a:pPr marL="342900" indent="-342900">
              <a:buFont typeface="+mj-lt"/>
              <a:buAutoNum type="arabicPeriod"/>
            </a:pPr>
            <a:r>
              <a:rPr lang="en-US" dirty="0"/>
              <a:t>VIDIOC_STREAMOFF on OUTPUT queue</a:t>
            </a:r>
          </a:p>
          <a:p>
            <a:pPr marL="342900" indent="-342900">
              <a:buFont typeface="+mj-lt"/>
              <a:buAutoNum type="arabicPeriod"/>
            </a:pPr>
            <a:r>
              <a:rPr lang="en-US" dirty="0"/>
              <a:t>VIDIOC_STREAMON on OUTPUT queue</a:t>
            </a:r>
          </a:p>
        </p:txBody>
      </p:sp>
      <p:sp>
        <p:nvSpPr>
          <p:cNvPr id="5" name="Footer Placeholder 4">
            <a:extLst>
              <a:ext uri="{FF2B5EF4-FFF2-40B4-BE49-F238E27FC236}">
                <a16:creationId xmlns:a16="http://schemas.microsoft.com/office/drawing/2014/main" id="{98DBEC93-2234-16EC-0268-B8C852F01658}"/>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02A3EA61-3987-0384-445C-3060112B025A}"/>
              </a:ext>
            </a:extLst>
          </p:cNvPr>
          <p:cNvSpPr>
            <a:spLocks noGrp="1"/>
          </p:cNvSpPr>
          <p:nvPr>
            <p:ph type="body" sz="quarter" idx="34"/>
          </p:nvPr>
        </p:nvSpPr>
        <p:spPr/>
        <p:txBody>
          <a:bodyPr/>
          <a:lstStyle/>
          <a:p>
            <a:r>
              <a:rPr lang="en-US" dirty="0" err="1"/>
              <a:t>gstreamer</a:t>
            </a:r>
            <a:endParaRPr lang="en-US" dirty="0"/>
          </a:p>
        </p:txBody>
      </p:sp>
      <p:sp>
        <p:nvSpPr>
          <p:cNvPr id="7" name="Text Placeholder 6">
            <a:extLst>
              <a:ext uri="{FF2B5EF4-FFF2-40B4-BE49-F238E27FC236}">
                <a16:creationId xmlns:a16="http://schemas.microsoft.com/office/drawing/2014/main" id="{E7411219-9B56-19E6-F68F-BA80DE1FDCBD}"/>
              </a:ext>
            </a:extLst>
          </p:cNvPr>
          <p:cNvSpPr>
            <a:spLocks noGrp="1"/>
          </p:cNvSpPr>
          <p:nvPr>
            <p:ph type="body" sz="quarter" idx="35"/>
          </p:nvPr>
        </p:nvSpPr>
        <p:spPr/>
        <p:txBody>
          <a:bodyPr/>
          <a:lstStyle/>
          <a:p>
            <a:pPr marL="342900" indent="-342900">
              <a:buFont typeface="+mj-lt"/>
              <a:buAutoNum type="arabicPeriod"/>
            </a:pPr>
            <a:r>
              <a:rPr lang="en-US" dirty="0"/>
              <a:t>GST_EVENT_FLUSH_START event</a:t>
            </a:r>
          </a:p>
          <a:p>
            <a:pPr marL="342900" indent="-342900">
              <a:buFont typeface="+mj-lt"/>
              <a:buAutoNum type="arabicPeriod"/>
            </a:pPr>
            <a:r>
              <a:rPr lang="en-US" dirty="0"/>
              <a:t>GST_EVENT_FLUSH_STOP event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034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AD6E-A82B-428A-131F-E16D173127BE}"/>
              </a:ext>
            </a:extLst>
          </p:cNvPr>
          <p:cNvSpPr>
            <a:spLocks noGrp="1"/>
          </p:cNvSpPr>
          <p:nvPr>
            <p:ph type="title"/>
          </p:nvPr>
        </p:nvSpPr>
        <p:spPr/>
        <p:txBody>
          <a:bodyPr/>
          <a:lstStyle/>
          <a:p>
            <a:r>
              <a:rPr lang="en-US" dirty="0"/>
              <a:t>Two specs to rule them all</a:t>
            </a:r>
          </a:p>
        </p:txBody>
      </p:sp>
      <p:sp>
        <p:nvSpPr>
          <p:cNvPr id="3" name="Text Placeholder 2">
            <a:extLst>
              <a:ext uri="{FF2B5EF4-FFF2-40B4-BE49-F238E27FC236}">
                <a16:creationId xmlns:a16="http://schemas.microsoft.com/office/drawing/2014/main" id="{0BA7F629-3FBF-36BB-BC8F-1FE85B5A2A81}"/>
              </a:ext>
            </a:extLst>
          </p:cNvPr>
          <p:cNvSpPr>
            <a:spLocks noGrp="1"/>
          </p:cNvSpPr>
          <p:nvPr>
            <p:ph type="body" sz="quarter" idx="27"/>
          </p:nvPr>
        </p:nvSpPr>
        <p:spPr/>
        <p:txBody>
          <a:bodyPr/>
          <a:lstStyle/>
          <a:p>
            <a:r>
              <a:rPr lang="en-US" dirty="0" err="1"/>
              <a:t>virtio</a:t>
            </a:r>
            <a:r>
              <a:rPr lang="en-US" dirty="0"/>
              <a:t>-video</a:t>
            </a:r>
          </a:p>
        </p:txBody>
      </p:sp>
      <p:sp>
        <p:nvSpPr>
          <p:cNvPr id="4" name="Text Placeholder 3">
            <a:extLst>
              <a:ext uri="{FF2B5EF4-FFF2-40B4-BE49-F238E27FC236}">
                <a16:creationId xmlns:a16="http://schemas.microsoft.com/office/drawing/2014/main" id="{01A8F76F-A91A-E079-826E-A7D04F6F664D}"/>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New protocol inspired by V4L2 and </a:t>
            </a:r>
            <a:r>
              <a:rPr lang="en-US" dirty="0" err="1"/>
              <a:t>gstreamer</a:t>
            </a:r>
            <a:endParaRPr lang="en-US" dirty="0"/>
          </a:p>
          <a:p>
            <a:pPr marL="285750" indent="-285750">
              <a:buFont typeface="Arial" panose="020B0604020202020204" pitchFamily="34" charset="0"/>
              <a:buChar char="•"/>
            </a:pPr>
            <a:r>
              <a:rPr lang="en-US" dirty="0"/>
              <a:t>Clean, consistent</a:t>
            </a:r>
          </a:p>
          <a:p>
            <a:pPr marL="285750" indent="-285750">
              <a:buFont typeface="Arial" panose="020B0604020202020204" pitchFamily="34" charset="0"/>
              <a:buChar char="•"/>
            </a:pPr>
            <a:r>
              <a:rPr lang="en-US" dirty="0"/>
              <a:t>Easy to extend (format modifiers, secure playback?)</a:t>
            </a:r>
          </a:p>
          <a:p>
            <a:pPr marL="285750" indent="-285750">
              <a:buFont typeface="Arial" panose="020B0604020202020204" pitchFamily="34" charset="0"/>
              <a:buChar char="•"/>
            </a:pPr>
            <a:r>
              <a:rPr lang="en-US" dirty="0"/>
              <a:t>Needs community</a:t>
            </a:r>
          </a:p>
          <a:p>
            <a:pPr marL="285750" indent="-285750">
              <a:buFont typeface="Arial" panose="020B0604020202020204" pitchFamily="34" charset="0"/>
              <a:buChar char="•"/>
            </a:pPr>
            <a:r>
              <a:rPr lang="en-US" dirty="0"/>
              <a:t>The implementation needs work</a:t>
            </a:r>
          </a:p>
          <a:p>
            <a:pPr marL="285750" indent="-285750">
              <a:buFont typeface="Arial" panose="020B0604020202020204" pitchFamily="34" charset="0"/>
              <a:buChar char="•"/>
            </a:pPr>
            <a:r>
              <a:rPr lang="en-US" dirty="0"/>
              <a:t>Optimal when it is not V4L2 on the host (automotive)</a:t>
            </a:r>
          </a:p>
        </p:txBody>
      </p:sp>
      <p:sp>
        <p:nvSpPr>
          <p:cNvPr id="5" name="Footer Placeholder 4">
            <a:extLst>
              <a:ext uri="{FF2B5EF4-FFF2-40B4-BE49-F238E27FC236}">
                <a16:creationId xmlns:a16="http://schemas.microsoft.com/office/drawing/2014/main" id="{98DBEC93-2234-16EC-0268-B8C852F01658}"/>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02A3EA61-3987-0384-445C-3060112B025A}"/>
              </a:ext>
            </a:extLst>
          </p:cNvPr>
          <p:cNvSpPr>
            <a:spLocks noGrp="1"/>
          </p:cNvSpPr>
          <p:nvPr>
            <p:ph type="body" sz="quarter" idx="34"/>
          </p:nvPr>
        </p:nvSpPr>
        <p:spPr/>
        <p:txBody>
          <a:bodyPr/>
          <a:lstStyle/>
          <a:p>
            <a:r>
              <a:rPr lang="en-US" dirty="0" err="1"/>
              <a:t>virtio</a:t>
            </a:r>
            <a:r>
              <a:rPr lang="en-US" dirty="0"/>
              <a:t>-media</a:t>
            </a:r>
          </a:p>
        </p:txBody>
      </p:sp>
      <p:sp>
        <p:nvSpPr>
          <p:cNvPr id="7" name="Text Placeholder 6">
            <a:extLst>
              <a:ext uri="{FF2B5EF4-FFF2-40B4-BE49-F238E27FC236}">
                <a16:creationId xmlns:a16="http://schemas.microsoft.com/office/drawing/2014/main" id="{E7411219-9B56-19E6-F68F-BA80DE1FDCBD}"/>
              </a:ext>
            </a:extLst>
          </p:cNvPr>
          <p:cNvSpPr>
            <a:spLocks noGrp="1"/>
          </p:cNvSpPr>
          <p:nvPr>
            <p:ph type="body" sz="quarter" idx="35"/>
          </p:nvPr>
        </p:nvSpPr>
        <p:spPr/>
        <p:txBody>
          <a:bodyPr/>
          <a:lstStyle/>
          <a:p>
            <a:pPr marL="342900" indent="-342900">
              <a:buFont typeface="Arial" panose="020B0604020202020204" pitchFamily="34" charset="0"/>
              <a:buChar char="•"/>
            </a:pPr>
            <a:r>
              <a:rPr lang="en-US" dirty="0"/>
              <a:t>Uses V4L2 UAPI directly with few modifications</a:t>
            </a:r>
          </a:p>
          <a:p>
            <a:pPr marL="342900" indent="-342900">
              <a:buFont typeface="Arial" panose="020B0604020202020204" pitchFamily="34" charset="0"/>
              <a:buChar char="•"/>
            </a:pPr>
            <a:r>
              <a:rPr lang="en-US" dirty="0"/>
              <a:t>Doesn’t yet implement the Request API</a:t>
            </a:r>
          </a:p>
          <a:p>
            <a:pPr marL="342900" indent="-342900">
              <a:buFont typeface="Arial" panose="020B0604020202020204" pitchFamily="34" charset="0"/>
              <a:buChar char="•"/>
            </a:pPr>
            <a:r>
              <a:rPr lang="en-US" dirty="0"/>
              <a:t>Many other device classes (e.g. cameras), compatibility</a:t>
            </a:r>
          </a:p>
          <a:p>
            <a:pPr marL="342900" indent="-342900">
              <a:buFont typeface="Arial" panose="020B0604020202020204" pitchFamily="34" charset="0"/>
              <a:buChar char="•"/>
            </a:pPr>
            <a:r>
              <a:rPr lang="en-US" dirty="0"/>
              <a:t>Legacy, must not break things</a:t>
            </a:r>
          </a:p>
          <a:p>
            <a:pPr marL="342900" indent="-342900">
              <a:buFont typeface="Arial" panose="020B0604020202020204" pitchFamily="34" charset="0"/>
              <a:buChar char="•"/>
            </a:pPr>
            <a:r>
              <a:rPr lang="en-US" dirty="0"/>
              <a:t>Big community (Ex: I didn’t know a DRC can be inside a GOP before they added VIDIOC_REMOVE_BUFS)</a:t>
            </a:r>
          </a:p>
          <a:p>
            <a:pPr marL="342900" indent="-342900">
              <a:buFont typeface="Arial" panose="020B0604020202020204" pitchFamily="34" charset="0"/>
              <a:buChar char="•"/>
            </a:pPr>
            <a:r>
              <a:rPr lang="en-US" dirty="0"/>
              <a:t>Optimal when it is V4L2 on the host (desktop)</a:t>
            </a:r>
          </a:p>
        </p:txBody>
      </p:sp>
    </p:spTree>
    <p:extLst>
      <p:ext uri="{BB962C8B-B14F-4D97-AF65-F5344CB8AC3E}">
        <p14:creationId xmlns:p14="http://schemas.microsoft.com/office/powerpoint/2010/main" val="123008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6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CB41-6CD7-51AE-AB84-EB1F04286F10}"/>
              </a:ext>
            </a:extLst>
          </p:cNvPr>
          <p:cNvSpPr>
            <a:spLocks noGrp="1"/>
          </p:cNvSpPr>
          <p:nvPr>
            <p:ph type="title"/>
          </p:nvPr>
        </p:nvSpPr>
        <p:spPr/>
        <p:txBody>
          <a:bodyPr/>
          <a:lstStyle/>
          <a:p>
            <a:r>
              <a:rPr lang="en-US" dirty="0"/>
              <a:t>Scope: stateful API</a:t>
            </a:r>
          </a:p>
        </p:txBody>
      </p:sp>
      <p:sp>
        <p:nvSpPr>
          <p:cNvPr id="3" name="Text Placeholder 2">
            <a:extLst>
              <a:ext uri="{FF2B5EF4-FFF2-40B4-BE49-F238E27FC236}">
                <a16:creationId xmlns:a16="http://schemas.microsoft.com/office/drawing/2014/main" id="{FA9A2431-D03E-574D-AE10-B1D57D856B22}"/>
              </a:ext>
            </a:extLst>
          </p:cNvPr>
          <p:cNvSpPr>
            <a:spLocks noGrp="1"/>
          </p:cNvSpPr>
          <p:nvPr>
            <p:ph type="body" sz="quarter" idx="27"/>
          </p:nvPr>
        </p:nvSpPr>
        <p:spPr/>
        <p:txBody>
          <a:bodyPr/>
          <a:lstStyle/>
          <a:p>
            <a:r>
              <a:rPr lang="en-US" dirty="0"/>
              <a:t>Stateful APIs</a:t>
            </a:r>
          </a:p>
        </p:txBody>
      </p:sp>
      <p:sp>
        <p:nvSpPr>
          <p:cNvPr id="4" name="Text Placeholder 3">
            <a:extLst>
              <a:ext uri="{FF2B5EF4-FFF2-40B4-BE49-F238E27FC236}">
                <a16:creationId xmlns:a16="http://schemas.microsoft.com/office/drawing/2014/main" id="{AA4404F9-1D4B-FBB7-B276-1445751BAC36}"/>
              </a:ext>
            </a:extLst>
          </p:cNvPr>
          <p:cNvSpPr>
            <a:spLocks noGrp="1"/>
          </p:cNvSpPr>
          <p:nvPr>
            <p:ph type="body" sz="quarter" idx="15"/>
          </p:nvPr>
        </p:nvSpPr>
        <p:spPr/>
        <p:txBody>
          <a:bodyPr/>
          <a:lstStyle/>
          <a:p>
            <a:r>
              <a:rPr lang="en-US" dirty="0"/>
              <a:t>Most tasks including parsing are offloaded.</a:t>
            </a:r>
          </a:p>
          <a:p>
            <a:r>
              <a:rPr lang="en-US" dirty="0"/>
              <a:t>State is stored between individual frames.</a:t>
            </a:r>
          </a:p>
          <a:p>
            <a:r>
              <a:rPr lang="en-US" dirty="0"/>
              <a:t>Custom chips usually.</a:t>
            </a:r>
          </a:p>
        </p:txBody>
      </p:sp>
      <p:sp>
        <p:nvSpPr>
          <p:cNvPr id="5" name="Footer Placeholder 4">
            <a:extLst>
              <a:ext uri="{FF2B5EF4-FFF2-40B4-BE49-F238E27FC236}">
                <a16:creationId xmlns:a16="http://schemas.microsoft.com/office/drawing/2014/main" id="{C2EE74C0-4F44-1994-162C-E41023ED8F6A}"/>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C338E1A7-8A21-6892-ED9D-3B70322E6BE1}"/>
              </a:ext>
            </a:extLst>
          </p:cNvPr>
          <p:cNvSpPr>
            <a:spLocks noGrp="1"/>
          </p:cNvSpPr>
          <p:nvPr>
            <p:ph type="body" sz="quarter" idx="34"/>
          </p:nvPr>
        </p:nvSpPr>
        <p:spPr/>
        <p:txBody>
          <a:bodyPr/>
          <a:lstStyle/>
          <a:p>
            <a:r>
              <a:rPr lang="en-US" dirty="0"/>
              <a:t>Stateless APIs</a:t>
            </a:r>
          </a:p>
        </p:txBody>
      </p:sp>
      <p:sp>
        <p:nvSpPr>
          <p:cNvPr id="7" name="Text Placeholder 6">
            <a:extLst>
              <a:ext uri="{FF2B5EF4-FFF2-40B4-BE49-F238E27FC236}">
                <a16:creationId xmlns:a16="http://schemas.microsoft.com/office/drawing/2014/main" id="{A70F1532-BF65-9C3A-60A7-3D3F0138D9A8}"/>
              </a:ext>
            </a:extLst>
          </p:cNvPr>
          <p:cNvSpPr>
            <a:spLocks noGrp="1"/>
          </p:cNvSpPr>
          <p:nvPr>
            <p:ph type="body" sz="quarter" idx="35"/>
          </p:nvPr>
        </p:nvSpPr>
        <p:spPr/>
        <p:txBody>
          <a:bodyPr/>
          <a:lstStyle/>
          <a:p>
            <a:r>
              <a:rPr lang="en-US" dirty="0"/>
              <a:t>Only the computationally heavy operations are offloaded.</a:t>
            </a:r>
          </a:p>
          <a:p>
            <a:r>
              <a:rPr lang="en-US" dirty="0"/>
              <a:t>API client parses the bitstream and stores the state.</a:t>
            </a:r>
          </a:p>
          <a:p>
            <a:r>
              <a:rPr lang="en-US" dirty="0"/>
              <a:t>Works well on GPUs.</a:t>
            </a:r>
          </a:p>
        </p:txBody>
      </p:sp>
    </p:spTree>
    <p:extLst>
      <p:ext uri="{BB962C8B-B14F-4D97-AF65-F5344CB8AC3E}">
        <p14:creationId xmlns:p14="http://schemas.microsoft.com/office/powerpoint/2010/main" val="12143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FC18-AAB4-2F41-B2EB-42FF7236D732}"/>
              </a:ext>
            </a:extLst>
          </p:cNvPr>
          <p:cNvSpPr>
            <a:spLocks noGrp="1"/>
          </p:cNvSpPr>
          <p:nvPr>
            <p:ph type="title"/>
          </p:nvPr>
        </p:nvSpPr>
        <p:spPr/>
        <p:txBody>
          <a:bodyPr/>
          <a:lstStyle/>
          <a:p>
            <a:r>
              <a:rPr lang="en-US" dirty="0"/>
              <a:t>Goals of video HW virtualization</a:t>
            </a:r>
          </a:p>
        </p:txBody>
      </p:sp>
      <p:sp>
        <p:nvSpPr>
          <p:cNvPr id="4" name="Text Placeholder 3">
            <a:extLst>
              <a:ext uri="{FF2B5EF4-FFF2-40B4-BE49-F238E27FC236}">
                <a16:creationId xmlns:a16="http://schemas.microsoft.com/office/drawing/2014/main" id="{696F380D-B17A-761B-4765-46331069F0C3}"/>
              </a:ext>
            </a:extLst>
          </p:cNvPr>
          <p:cNvSpPr>
            <a:spLocks noGrp="1"/>
          </p:cNvSpPr>
          <p:nvPr>
            <p:ph type="body" sz="quarter" idx="15"/>
          </p:nvPr>
        </p:nvSpPr>
        <p:spPr>
          <a:xfrm>
            <a:off x="531812" y="2608729"/>
            <a:ext cx="11013864" cy="2768068"/>
          </a:xfrm>
        </p:spPr>
        <p:txBody>
          <a:bodyPr/>
          <a:lstStyle/>
          <a:p>
            <a:pPr marL="285750" indent="-285750">
              <a:buFont typeface="Arial" panose="020B0604020202020204" pitchFamily="34" charset="0"/>
              <a:buChar char="•"/>
            </a:pPr>
            <a:r>
              <a:rPr lang="en-US" dirty="0"/>
              <a:t>Offload video processing.</a:t>
            </a:r>
          </a:p>
          <a:p>
            <a:pPr marL="285750" indent="-285750">
              <a:buFont typeface="Arial" panose="020B0604020202020204" pitchFamily="34" charset="0"/>
              <a:buChar char="•"/>
            </a:pPr>
            <a:r>
              <a:rPr lang="en-US" dirty="0"/>
              <a:t>Pass V4L2 compliance tests, fluster, Android CTS.</a:t>
            </a:r>
          </a:p>
          <a:p>
            <a:pPr marL="285750" indent="-285750">
              <a:buFont typeface="Arial" panose="020B0604020202020204" pitchFamily="34" charset="0"/>
              <a:buChar char="•"/>
            </a:pPr>
            <a:r>
              <a:rPr lang="en-US" dirty="0"/>
              <a:t>Keep HW busy and latencies low.</a:t>
            </a:r>
          </a:p>
          <a:p>
            <a:pPr marL="285750" indent="-285750">
              <a:buFont typeface="Arial" panose="020B0604020202020204" pitchFamily="34" charset="0"/>
              <a:buChar char="•"/>
            </a:pPr>
            <a:r>
              <a:rPr lang="en-US" dirty="0"/>
              <a:t>Implementing a V4L2 driver should be straightforward.</a:t>
            </a:r>
          </a:p>
          <a:p>
            <a:pPr marL="285750" indent="-285750">
              <a:buFont typeface="Arial" panose="020B0604020202020204" pitchFamily="34" charset="0"/>
              <a:buChar char="•"/>
            </a:pPr>
            <a:r>
              <a:rPr lang="en-US" dirty="0"/>
              <a:t>Keep the spec simple and short.</a:t>
            </a:r>
          </a:p>
          <a:p>
            <a:pPr marL="285750" indent="-285750">
              <a:buFont typeface="Arial" panose="020B0604020202020204" pitchFamily="34" charset="0"/>
              <a:buChar char="•"/>
            </a:pPr>
            <a:r>
              <a:rPr lang="en-US" dirty="0"/>
              <a:t>Improve incrementally until we support most real-life use-cases.</a:t>
            </a:r>
          </a:p>
        </p:txBody>
      </p:sp>
      <p:sp>
        <p:nvSpPr>
          <p:cNvPr id="5" name="Footer Placeholder 4">
            <a:extLst>
              <a:ext uri="{FF2B5EF4-FFF2-40B4-BE49-F238E27FC236}">
                <a16:creationId xmlns:a16="http://schemas.microsoft.com/office/drawing/2014/main" id="{CD9B3DAE-0285-5C90-3C3F-27F55DA9BFFC}"/>
              </a:ext>
            </a:extLst>
          </p:cNvPr>
          <p:cNvSpPr>
            <a:spLocks noGrp="1"/>
          </p:cNvSpPr>
          <p:nvPr>
            <p:ph type="ftr" sz="quarter" idx="32"/>
          </p:nvPr>
        </p:nvSpPr>
        <p:spPr/>
        <p:txBody>
          <a:bodyPr/>
          <a:lstStyle/>
          <a:p>
            <a:endParaRPr lang="en-CA"/>
          </a:p>
        </p:txBody>
      </p:sp>
    </p:spTree>
    <p:extLst>
      <p:ext uri="{BB962C8B-B14F-4D97-AF65-F5344CB8AC3E}">
        <p14:creationId xmlns:p14="http://schemas.microsoft.com/office/powerpoint/2010/main" val="136579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94A8-9083-FA66-D7D0-704B3E95B8A9}"/>
              </a:ext>
            </a:extLst>
          </p:cNvPr>
          <p:cNvSpPr>
            <a:spLocks noGrp="1"/>
          </p:cNvSpPr>
          <p:nvPr>
            <p:ph type="title"/>
          </p:nvPr>
        </p:nvSpPr>
        <p:spPr/>
        <p:txBody>
          <a:bodyPr/>
          <a:lstStyle/>
          <a:p>
            <a:r>
              <a:rPr lang="en-US" dirty="0"/>
              <a:t>Hard to do it right</a:t>
            </a:r>
          </a:p>
        </p:txBody>
      </p:sp>
      <p:sp>
        <p:nvSpPr>
          <p:cNvPr id="3" name="Text Placeholder 2">
            <a:extLst>
              <a:ext uri="{FF2B5EF4-FFF2-40B4-BE49-F238E27FC236}">
                <a16:creationId xmlns:a16="http://schemas.microsoft.com/office/drawing/2014/main" id="{88162FFC-D327-824C-D360-90E086CB1AEE}"/>
              </a:ext>
            </a:extLst>
          </p:cNvPr>
          <p:cNvSpPr>
            <a:spLocks noGrp="1"/>
          </p:cNvSpPr>
          <p:nvPr>
            <p:ph type="body" sz="quarter" idx="27"/>
          </p:nvPr>
        </p:nvSpPr>
        <p:spPr/>
        <p:txBody>
          <a:bodyPr/>
          <a:lstStyle/>
          <a:p>
            <a:r>
              <a:rPr lang="en-US" dirty="0"/>
              <a:t>Falsehoods programmers believe about video</a:t>
            </a:r>
          </a:p>
        </p:txBody>
      </p:sp>
      <p:sp>
        <p:nvSpPr>
          <p:cNvPr id="4" name="Text Placeholder 3">
            <a:extLst>
              <a:ext uri="{FF2B5EF4-FFF2-40B4-BE49-F238E27FC236}">
                <a16:creationId xmlns:a16="http://schemas.microsoft.com/office/drawing/2014/main" id="{24A4E848-191E-1DCC-F8FE-8A04F77872DB}"/>
              </a:ext>
            </a:extLst>
          </p:cNvPr>
          <p:cNvSpPr>
            <a:spLocks noGrp="1"/>
          </p:cNvSpPr>
          <p:nvPr>
            <p:ph type="body" sz="quarter" idx="15"/>
          </p:nvPr>
        </p:nvSpPr>
        <p:spPr/>
        <p:txBody>
          <a:bodyPr/>
          <a:lstStyle/>
          <a:p>
            <a:r>
              <a:rPr lang="en-US" dirty="0">
                <a:hlinkClick r:id="rId3"/>
              </a:rPr>
              <a:t>https://haasn.dev/posts/2016-12-25-falsehoods-programmers-believe-about-%5bvideo-stuff%5d.html</a:t>
            </a:r>
            <a:endParaRPr lang="en-US" dirty="0"/>
          </a:p>
          <a:p>
            <a:r>
              <a:rPr lang="en-US" dirty="0">
                <a:hlinkClick r:id="rId4"/>
              </a:rPr>
              <a:t>https://www.youtube.com/watch?v=cRSO3RtUOOk</a:t>
            </a:r>
            <a:endParaRPr lang="en-US" dirty="0"/>
          </a:p>
        </p:txBody>
      </p:sp>
      <p:sp>
        <p:nvSpPr>
          <p:cNvPr id="5" name="Footer Placeholder 4">
            <a:extLst>
              <a:ext uri="{FF2B5EF4-FFF2-40B4-BE49-F238E27FC236}">
                <a16:creationId xmlns:a16="http://schemas.microsoft.com/office/drawing/2014/main" id="{3F7D1C83-8396-4161-7FE2-DD4DC285C0A9}"/>
              </a:ext>
            </a:extLst>
          </p:cNvPr>
          <p:cNvSpPr>
            <a:spLocks noGrp="1"/>
          </p:cNvSpPr>
          <p:nvPr>
            <p:ph type="ftr" sz="quarter" idx="32"/>
          </p:nvPr>
        </p:nvSpPr>
        <p:spPr/>
        <p:txBody>
          <a:bodyPr/>
          <a:lstStyle/>
          <a:p>
            <a:endParaRPr lang="en-CA"/>
          </a:p>
        </p:txBody>
      </p:sp>
      <p:sp>
        <p:nvSpPr>
          <p:cNvPr id="6" name="Text Placeholder 5">
            <a:extLst>
              <a:ext uri="{FF2B5EF4-FFF2-40B4-BE49-F238E27FC236}">
                <a16:creationId xmlns:a16="http://schemas.microsoft.com/office/drawing/2014/main" id="{12967612-70C6-5A65-4D15-622374C5965B}"/>
              </a:ext>
            </a:extLst>
          </p:cNvPr>
          <p:cNvSpPr>
            <a:spLocks noGrp="1"/>
          </p:cNvSpPr>
          <p:nvPr>
            <p:ph type="body" sz="quarter" idx="34"/>
          </p:nvPr>
        </p:nvSpPr>
        <p:spPr/>
        <p:txBody>
          <a:bodyPr/>
          <a:lstStyle/>
          <a:p>
            <a:r>
              <a:rPr lang="en-US" dirty="0"/>
              <a:t>Solution</a:t>
            </a:r>
          </a:p>
        </p:txBody>
      </p:sp>
      <p:sp>
        <p:nvSpPr>
          <p:cNvPr id="7" name="Text Placeholder 6">
            <a:extLst>
              <a:ext uri="{FF2B5EF4-FFF2-40B4-BE49-F238E27FC236}">
                <a16:creationId xmlns:a16="http://schemas.microsoft.com/office/drawing/2014/main" id="{E50A611C-8DA3-B683-FAD3-46DBAB4480C3}"/>
              </a:ext>
            </a:extLst>
          </p:cNvPr>
          <p:cNvSpPr>
            <a:spLocks noGrp="1"/>
          </p:cNvSpPr>
          <p:nvPr>
            <p:ph type="body" sz="quarter" idx="35"/>
          </p:nvPr>
        </p:nvSpPr>
        <p:spPr/>
        <p:txBody>
          <a:bodyPr/>
          <a:lstStyle/>
          <a:p>
            <a:r>
              <a:rPr lang="en-US" dirty="0"/>
              <a:t>Gain experience.</a:t>
            </a:r>
          </a:p>
          <a:p>
            <a:r>
              <a:rPr lang="en-US" dirty="0"/>
              <a:t>Take best ideas from some major APIs: V4L2, </a:t>
            </a:r>
            <a:r>
              <a:rPr lang="en-US" dirty="0" err="1"/>
              <a:t>gstreamer</a:t>
            </a:r>
            <a:r>
              <a:rPr lang="en-US" dirty="0"/>
              <a:t>, etc.</a:t>
            </a:r>
          </a:p>
        </p:txBody>
      </p:sp>
    </p:spTree>
    <p:extLst>
      <p:ext uri="{BB962C8B-B14F-4D97-AF65-F5344CB8AC3E}">
        <p14:creationId xmlns:p14="http://schemas.microsoft.com/office/powerpoint/2010/main" val="310371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28576-811C-3BE0-D429-3CB33A4A7B2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8A459D5-9D56-BE14-8C76-0D358D9B7A89}"/>
              </a:ext>
            </a:extLst>
          </p:cNvPr>
          <p:cNvSpPr>
            <a:spLocks noGrp="1"/>
          </p:cNvSpPr>
          <p:nvPr>
            <p:ph type="ftr" sz="quarter" idx="10"/>
          </p:nvPr>
        </p:nvSpPr>
        <p:spPr/>
        <p:txBody>
          <a:bodyPr/>
          <a:lstStyle/>
          <a:p>
            <a:endParaRPr lang="en-US"/>
          </a:p>
        </p:txBody>
      </p:sp>
      <p:sp>
        <p:nvSpPr>
          <p:cNvPr id="2" name="Title 1">
            <a:extLst>
              <a:ext uri="{FF2B5EF4-FFF2-40B4-BE49-F238E27FC236}">
                <a16:creationId xmlns:a16="http://schemas.microsoft.com/office/drawing/2014/main" id="{9B54216D-F84E-4F3E-3A17-153CEBBFFC8D}"/>
              </a:ext>
            </a:extLst>
          </p:cNvPr>
          <p:cNvSpPr>
            <a:spLocks noGrp="1"/>
          </p:cNvSpPr>
          <p:nvPr>
            <p:ph type="title"/>
          </p:nvPr>
        </p:nvSpPr>
        <p:spPr>
          <a:xfrm>
            <a:off x="515938" y="628016"/>
            <a:ext cx="11160126" cy="647700"/>
          </a:xfrm>
        </p:spPr>
        <p:txBody>
          <a:bodyPr/>
          <a:lstStyle/>
          <a:p>
            <a:r>
              <a:rPr lang="en-US" dirty="0"/>
              <a:t>Timeline and current status</a:t>
            </a:r>
          </a:p>
        </p:txBody>
      </p:sp>
      <p:sp>
        <p:nvSpPr>
          <p:cNvPr id="21" name="Rectangle 20">
            <a:extLst>
              <a:ext uri="{FF2B5EF4-FFF2-40B4-BE49-F238E27FC236}">
                <a16:creationId xmlns:a16="http://schemas.microsoft.com/office/drawing/2014/main" id="{EEED3823-F3AC-7C6F-9F0D-CC008729CB0D}"/>
              </a:ext>
            </a:extLst>
          </p:cNvPr>
          <p:cNvSpPr/>
          <p:nvPr/>
        </p:nvSpPr>
        <p:spPr>
          <a:xfrm>
            <a:off x="0" y="3146097"/>
            <a:ext cx="12192000" cy="518482"/>
          </a:xfrm>
          <a:prstGeom prst="rect">
            <a:avLst/>
          </a:prstGeom>
          <a:solidFill>
            <a:schemeClr val="accent1">
              <a:lumMod val="20000"/>
              <a:lumOff val="8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CA" err="1">
              <a:solidFill>
                <a:schemeClr val="bg1"/>
              </a:solidFill>
              <a:latin typeface="Microsoft Sans Serif"/>
              <a:cs typeface="Microsoft Sans Serif" panose="020B0604020202020204" pitchFamily="34" charset="0"/>
            </a:endParaRPr>
          </a:p>
        </p:txBody>
      </p:sp>
      <p:sp>
        <p:nvSpPr>
          <p:cNvPr id="32" name="Oval 31">
            <a:extLst>
              <a:ext uri="{FF2B5EF4-FFF2-40B4-BE49-F238E27FC236}">
                <a16:creationId xmlns:a16="http://schemas.microsoft.com/office/drawing/2014/main" id="{3EDBF2BA-07F7-56FA-FDC2-F5D0AFE4A20B}"/>
              </a:ext>
            </a:extLst>
          </p:cNvPr>
          <p:cNvSpPr>
            <a:spLocks noChangeAspect="1"/>
          </p:cNvSpPr>
          <p:nvPr/>
        </p:nvSpPr>
        <p:spPr bwMode="gray">
          <a:xfrm>
            <a:off x="870326"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2019</a:t>
            </a:r>
          </a:p>
        </p:txBody>
      </p:sp>
      <p:sp>
        <p:nvSpPr>
          <p:cNvPr id="37" name="Oval 36">
            <a:extLst>
              <a:ext uri="{FF2B5EF4-FFF2-40B4-BE49-F238E27FC236}">
                <a16:creationId xmlns:a16="http://schemas.microsoft.com/office/drawing/2014/main" id="{F5E81391-EFA3-4E0E-6C8B-006FC314073B}"/>
              </a:ext>
            </a:extLst>
          </p:cNvPr>
          <p:cNvSpPr>
            <a:spLocks noChangeAspect="1"/>
          </p:cNvSpPr>
          <p:nvPr/>
        </p:nvSpPr>
        <p:spPr bwMode="gray">
          <a:xfrm>
            <a:off x="2785818"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2020</a:t>
            </a:r>
          </a:p>
        </p:txBody>
      </p:sp>
      <p:sp>
        <p:nvSpPr>
          <p:cNvPr id="38" name="Oval 37">
            <a:extLst>
              <a:ext uri="{FF2B5EF4-FFF2-40B4-BE49-F238E27FC236}">
                <a16:creationId xmlns:a16="http://schemas.microsoft.com/office/drawing/2014/main" id="{8DDBDE00-41F3-03C0-9872-6E2D267AB047}"/>
              </a:ext>
            </a:extLst>
          </p:cNvPr>
          <p:cNvSpPr>
            <a:spLocks noChangeAspect="1"/>
          </p:cNvSpPr>
          <p:nvPr/>
        </p:nvSpPr>
        <p:spPr bwMode="gray">
          <a:xfrm>
            <a:off x="4701310"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2021</a:t>
            </a:r>
          </a:p>
        </p:txBody>
      </p:sp>
      <p:sp>
        <p:nvSpPr>
          <p:cNvPr id="39" name="Oval 38">
            <a:extLst>
              <a:ext uri="{FF2B5EF4-FFF2-40B4-BE49-F238E27FC236}">
                <a16:creationId xmlns:a16="http://schemas.microsoft.com/office/drawing/2014/main" id="{AD222A17-E7F7-246B-D484-FB989DAB82E5}"/>
              </a:ext>
            </a:extLst>
          </p:cNvPr>
          <p:cNvSpPr>
            <a:spLocks noChangeAspect="1"/>
          </p:cNvSpPr>
          <p:nvPr/>
        </p:nvSpPr>
        <p:spPr bwMode="gray">
          <a:xfrm>
            <a:off x="8532294"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2023</a:t>
            </a:r>
          </a:p>
        </p:txBody>
      </p:sp>
      <p:sp>
        <p:nvSpPr>
          <p:cNvPr id="40" name="Oval 39">
            <a:extLst>
              <a:ext uri="{FF2B5EF4-FFF2-40B4-BE49-F238E27FC236}">
                <a16:creationId xmlns:a16="http://schemas.microsoft.com/office/drawing/2014/main" id="{87B42AE1-80EC-8E59-0573-0E5B20BCD701}"/>
              </a:ext>
            </a:extLst>
          </p:cNvPr>
          <p:cNvSpPr>
            <a:spLocks noChangeAspect="1"/>
          </p:cNvSpPr>
          <p:nvPr/>
        </p:nvSpPr>
        <p:spPr bwMode="gray">
          <a:xfrm>
            <a:off x="10447788"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2024</a:t>
            </a:r>
          </a:p>
        </p:txBody>
      </p:sp>
      <p:sp>
        <p:nvSpPr>
          <p:cNvPr id="43" name="Oval 42">
            <a:extLst>
              <a:ext uri="{FF2B5EF4-FFF2-40B4-BE49-F238E27FC236}">
                <a16:creationId xmlns:a16="http://schemas.microsoft.com/office/drawing/2014/main" id="{9EC3C54F-0D08-461F-FFEF-C6991D91B243}"/>
              </a:ext>
            </a:extLst>
          </p:cNvPr>
          <p:cNvSpPr>
            <a:spLocks noChangeAspect="1"/>
          </p:cNvSpPr>
          <p:nvPr/>
        </p:nvSpPr>
        <p:spPr bwMode="gray">
          <a:xfrm>
            <a:off x="6616802"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2022</a:t>
            </a:r>
          </a:p>
        </p:txBody>
      </p:sp>
      <p:sp>
        <p:nvSpPr>
          <p:cNvPr id="4" name="TextBox 3">
            <a:extLst>
              <a:ext uri="{FF2B5EF4-FFF2-40B4-BE49-F238E27FC236}">
                <a16:creationId xmlns:a16="http://schemas.microsoft.com/office/drawing/2014/main" id="{7149037E-1CFB-85AF-8ADB-B0617A4195BF}"/>
              </a:ext>
            </a:extLst>
          </p:cNvPr>
          <p:cNvSpPr txBox="1"/>
          <p:nvPr/>
        </p:nvSpPr>
        <p:spPr>
          <a:xfrm>
            <a:off x="535571"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a:t>
            </a:r>
            <a:r>
              <a:rPr lang="en-US" sz="1200" dirty="0" err="1">
                <a:latin typeface="Aptos" panose="020B0004020202020204" pitchFamily="34" charset="0"/>
                <a:ea typeface="Alfabet" pitchFamily="2" charset="0"/>
                <a:cs typeface="+mj-cs"/>
              </a:rPr>
              <a:t>virtio-vdec</a:t>
            </a:r>
            <a:r>
              <a:rPr lang="en-US" sz="1200" dirty="0">
                <a:latin typeface="Aptos" panose="020B0004020202020204" pitchFamily="34" charset="0"/>
                <a:ea typeface="Alfabet" pitchFamily="2" charset="0"/>
                <a:cs typeface="+mj-cs"/>
              </a:rPr>
              <a:t> draft)</a:t>
            </a:r>
          </a:p>
          <a:p>
            <a:pPr algn="ctr">
              <a:spcBef>
                <a:spcPct val="0"/>
              </a:spcBef>
            </a:pPr>
            <a:r>
              <a:rPr lang="en-US" sz="1200" dirty="0">
                <a:latin typeface="Aptos" panose="020B0004020202020204" pitchFamily="34" charset="0"/>
                <a:ea typeface="Alfabet" pitchFamily="2" charset="0"/>
                <a:cs typeface="+mj-cs"/>
              </a:rPr>
              <a:t>spec draft v1</a:t>
            </a:r>
          </a:p>
          <a:p>
            <a:pPr algn="ctr">
              <a:spcBef>
                <a:spcPct val="0"/>
              </a:spcBef>
            </a:pPr>
            <a:r>
              <a:rPr lang="en-US" sz="1200" dirty="0">
                <a:latin typeface="Aptos" panose="020B0004020202020204" pitchFamily="34" charset="0"/>
                <a:ea typeface="Alfabet" pitchFamily="2" charset="0"/>
                <a:cs typeface="+mj-cs"/>
              </a:rPr>
              <a:t>driver patch v1</a:t>
            </a:r>
          </a:p>
          <a:p>
            <a:pPr algn="ctr">
              <a:spcBef>
                <a:spcPct val="0"/>
              </a:spcBef>
            </a:pPr>
            <a:r>
              <a:rPr lang="en-US" sz="1200" dirty="0">
                <a:latin typeface="Aptos" panose="020B0004020202020204" pitchFamily="34" charset="0"/>
                <a:ea typeface="Alfabet" pitchFamily="2" charset="0"/>
                <a:cs typeface="+mj-cs"/>
              </a:rPr>
              <a:t>spec draft v2</a:t>
            </a:r>
          </a:p>
        </p:txBody>
      </p:sp>
      <p:sp>
        <p:nvSpPr>
          <p:cNvPr id="10" name="TextBox 9">
            <a:extLst>
              <a:ext uri="{FF2B5EF4-FFF2-40B4-BE49-F238E27FC236}">
                <a16:creationId xmlns:a16="http://schemas.microsoft.com/office/drawing/2014/main" id="{1ABF9716-232C-C55C-A101-1E982903625F}"/>
              </a:ext>
            </a:extLst>
          </p:cNvPr>
          <p:cNvSpPr txBox="1"/>
          <p:nvPr/>
        </p:nvSpPr>
        <p:spPr>
          <a:xfrm>
            <a:off x="2451063"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v3</a:t>
            </a:r>
          </a:p>
          <a:p>
            <a:pPr algn="ctr">
              <a:spcBef>
                <a:spcPct val="0"/>
              </a:spcBef>
            </a:pPr>
            <a:r>
              <a:rPr lang="en-US" sz="1200" dirty="0">
                <a:latin typeface="Aptos" panose="020B0004020202020204" pitchFamily="34" charset="0"/>
                <a:ea typeface="Alfabet" pitchFamily="2" charset="0"/>
                <a:cs typeface="+mj-cs"/>
              </a:rPr>
              <a:t>driver patch v2</a:t>
            </a:r>
          </a:p>
          <a:p>
            <a:pPr algn="ctr">
              <a:spcBef>
                <a:spcPct val="0"/>
              </a:spcBef>
            </a:pPr>
            <a:r>
              <a:rPr lang="en-US" sz="1200" dirty="0">
                <a:latin typeface="Aptos" panose="020B0004020202020204" pitchFamily="34" charset="0"/>
                <a:ea typeface="Alfabet" pitchFamily="2" charset="0"/>
                <a:cs typeface="+mj-cs"/>
              </a:rPr>
              <a:t>spec draft v4</a:t>
            </a:r>
          </a:p>
        </p:txBody>
      </p:sp>
      <p:sp>
        <p:nvSpPr>
          <p:cNvPr id="11" name="TextBox 10">
            <a:extLst>
              <a:ext uri="{FF2B5EF4-FFF2-40B4-BE49-F238E27FC236}">
                <a16:creationId xmlns:a16="http://schemas.microsoft.com/office/drawing/2014/main" id="{999FFF0E-95EE-B960-63FE-8B7BC69CAD6B}"/>
              </a:ext>
            </a:extLst>
          </p:cNvPr>
          <p:cNvSpPr txBox="1"/>
          <p:nvPr/>
        </p:nvSpPr>
        <p:spPr>
          <a:xfrm>
            <a:off x="4366555"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v5</a:t>
            </a:r>
          </a:p>
        </p:txBody>
      </p:sp>
      <p:sp>
        <p:nvSpPr>
          <p:cNvPr id="12" name="TextBox 11">
            <a:extLst>
              <a:ext uri="{FF2B5EF4-FFF2-40B4-BE49-F238E27FC236}">
                <a16:creationId xmlns:a16="http://schemas.microsoft.com/office/drawing/2014/main" id="{17222DD4-665C-F8CC-72C1-C1573743E503}"/>
              </a:ext>
            </a:extLst>
          </p:cNvPr>
          <p:cNvSpPr txBox="1"/>
          <p:nvPr/>
        </p:nvSpPr>
        <p:spPr>
          <a:xfrm>
            <a:off x="6282047"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v6</a:t>
            </a:r>
          </a:p>
        </p:txBody>
      </p:sp>
      <p:sp>
        <p:nvSpPr>
          <p:cNvPr id="13" name="TextBox 12">
            <a:extLst>
              <a:ext uri="{FF2B5EF4-FFF2-40B4-BE49-F238E27FC236}">
                <a16:creationId xmlns:a16="http://schemas.microsoft.com/office/drawing/2014/main" id="{EB67F676-D1D7-5B5A-3E67-8BF7B31EDFE1}"/>
              </a:ext>
            </a:extLst>
          </p:cNvPr>
          <p:cNvSpPr txBox="1"/>
          <p:nvPr/>
        </p:nvSpPr>
        <p:spPr>
          <a:xfrm>
            <a:off x="8197540"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v7</a:t>
            </a:r>
          </a:p>
          <a:p>
            <a:pPr algn="ctr">
              <a:spcBef>
                <a:spcPct val="0"/>
              </a:spcBef>
            </a:pPr>
            <a:r>
              <a:rPr lang="en-US" sz="1200" dirty="0">
                <a:latin typeface="Aptos" panose="020B0004020202020204" pitchFamily="34" charset="0"/>
                <a:ea typeface="Alfabet" pitchFamily="2" charset="0"/>
                <a:cs typeface="+mj-cs"/>
              </a:rPr>
              <a:t>spec draft v8</a:t>
            </a:r>
          </a:p>
        </p:txBody>
      </p:sp>
      <p:sp>
        <p:nvSpPr>
          <p:cNvPr id="14" name="TextBox 13">
            <a:extLst>
              <a:ext uri="{FF2B5EF4-FFF2-40B4-BE49-F238E27FC236}">
                <a16:creationId xmlns:a16="http://schemas.microsoft.com/office/drawing/2014/main" id="{5FFF288C-8583-40E1-7048-94A2D4F08572}"/>
              </a:ext>
            </a:extLst>
          </p:cNvPr>
          <p:cNvSpPr txBox="1"/>
          <p:nvPr/>
        </p:nvSpPr>
        <p:spPr>
          <a:xfrm>
            <a:off x="10113033"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v9</a:t>
            </a:r>
          </a:p>
          <a:p>
            <a:pPr algn="ctr">
              <a:spcBef>
                <a:spcPct val="0"/>
              </a:spcBef>
            </a:pPr>
            <a:r>
              <a:rPr lang="en-US" sz="1200" dirty="0">
                <a:hlinkClick r:id="rId3"/>
              </a:rPr>
              <a:t>link</a:t>
            </a:r>
            <a:endParaRPr lang="en-US" sz="1200" dirty="0">
              <a:latin typeface="Aptos" panose="020B0004020202020204" pitchFamily="34" charset="0"/>
              <a:ea typeface="Alfabet" pitchFamily="2" charset="0"/>
              <a:cs typeface="+mj-cs"/>
            </a:endParaRPr>
          </a:p>
          <a:p>
            <a:pPr algn="ctr">
              <a:spcBef>
                <a:spcPct val="0"/>
              </a:spcBef>
            </a:pPr>
            <a:r>
              <a:rPr lang="en-US" sz="1200" dirty="0">
                <a:latin typeface="Aptos" panose="020B0004020202020204" pitchFamily="34" charset="0"/>
                <a:ea typeface="Alfabet" pitchFamily="2" charset="0"/>
                <a:cs typeface="+mj-cs"/>
              </a:rPr>
              <a:t>spec draft v10?</a:t>
            </a:r>
          </a:p>
        </p:txBody>
      </p:sp>
      <p:sp>
        <p:nvSpPr>
          <p:cNvPr id="15" name="TextBox 14">
            <a:extLst>
              <a:ext uri="{FF2B5EF4-FFF2-40B4-BE49-F238E27FC236}">
                <a16:creationId xmlns:a16="http://schemas.microsoft.com/office/drawing/2014/main" id="{4C824C77-D6AC-2F93-65BA-5B8DAA8B63AC}"/>
              </a:ext>
            </a:extLst>
          </p:cNvPr>
          <p:cNvSpPr txBox="1"/>
          <p:nvPr/>
        </p:nvSpPr>
        <p:spPr>
          <a:xfrm>
            <a:off x="559671"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sp>
        <p:nvSpPr>
          <p:cNvPr id="16" name="TextBox 15">
            <a:extLst>
              <a:ext uri="{FF2B5EF4-FFF2-40B4-BE49-F238E27FC236}">
                <a16:creationId xmlns:a16="http://schemas.microsoft.com/office/drawing/2014/main" id="{D367AE3F-52E7-D80B-C24B-2E700EBE2830}"/>
              </a:ext>
            </a:extLst>
          </p:cNvPr>
          <p:cNvSpPr txBox="1"/>
          <p:nvPr/>
        </p:nvSpPr>
        <p:spPr>
          <a:xfrm>
            <a:off x="2475163"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sp>
        <p:nvSpPr>
          <p:cNvPr id="17" name="TextBox 16">
            <a:extLst>
              <a:ext uri="{FF2B5EF4-FFF2-40B4-BE49-F238E27FC236}">
                <a16:creationId xmlns:a16="http://schemas.microsoft.com/office/drawing/2014/main" id="{634967AA-D57F-79AD-4E23-6C31388037EC}"/>
              </a:ext>
            </a:extLst>
          </p:cNvPr>
          <p:cNvSpPr txBox="1"/>
          <p:nvPr/>
        </p:nvSpPr>
        <p:spPr>
          <a:xfrm>
            <a:off x="4390655"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sp>
        <p:nvSpPr>
          <p:cNvPr id="18" name="TextBox 17">
            <a:extLst>
              <a:ext uri="{FF2B5EF4-FFF2-40B4-BE49-F238E27FC236}">
                <a16:creationId xmlns:a16="http://schemas.microsoft.com/office/drawing/2014/main" id="{A54704F7-A90F-E808-48AB-6F343371E82F}"/>
              </a:ext>
            </a:extLst>
          </p:cNvPr>
          <p:cNvSpPr txBox="1"/>
          <p:nvPr/>
        </p:nvSpPr>
        <p:spPr>
          <a:xfrm>
            <a:off x="6306147"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sp>
        <p:nvSpPr>
          <p:cNvPr id="19" name="TextBox 18">
            <a:extLst>
              <a:ext uri="{FF2B5EF4-FFF2-40B4-BE49-F238E27FC236}">
                <a16:creationId xmlns:a16="http://schemas.microsoft.com/office/drawing/2014/main" id="{BD4C7974-3A75-A2C1-B85F-74FE37867A10}"/>
              </a:ext>
            </a:extLst>
          </p:cNvPr>
          <p:cNvSpPr txBox="1"/>
          <p:nvPr/>
        </p:nvSpPr>
        <p:spPr>
          <a:xfrm>
            <a:off x="8221640"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sp>
        <p:nvSpPr>
          <p:cNvPr id="20" name="TextBox 19">
            <a:extLst>
              <a:ext uri="{FF2B5EF4-FFF2-40B4-BE49-F238E27FC236}">
                <a16:creationId xmlns:a16="http://schemas.microsoft.com/office/drawing/2014/main" id="{A792C5EE-A84F-B232-B810-8C6E169B15FB}"/>
              </a:ext>
            </a:extLst>
          </p:cNvPr>
          <p:cNvSpPr txBox="1"/>
          <p:nvPr/>
        </p:nvSpPr>
        <p:spPr>
          <a:xfrm>
            <a:off x="10137133"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spTree>
    <p:extLst>
      <p:ext uri="{BB962C8B-B14F-4D97-AF65-F5344CB8AC3E}">
        <p14:creationId xmlns:p14="http://schemas.microsoft.com/office/powerpoint/2010/main" val="415826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28576-811C-3BE0-D429-3CB33A4A7B2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8A459D5-9D56-BE14-8C76-0D358D9B7A89}"/>
              </a:ext>
            </a:extLst>
          </p:cNvPr>
          <p:cNvSpPr>
            <a:spLocks noGrp="1"/>
          </p:cNvSpPr>
          <p:nvPr>
            <p:ph type="ftr" sz="quarter" idx="10"/>
          </p:nvPr>
        </p:nvSpPr>
        <p:spPr/>
        <p:txBody>
          <a:bodyPr/>
          <a:lstStyle/>
          <a:p>
            <a:endParaRPr lang="en-US"/>
          </a:p>
        </p:txBody>
      </p:sp>
      <p:sp>
        <p:nvSpPr>
          <p:cNvPr id="2" name="Title 1">
            <a:extLst>
              <a:ext uri="{FF2B5EF4-FFF2-40B4-BE49-F238E27FC236}">
                <a16:creationId xmlns:a16="http://schemas.microsoft.com/office/drawing/2014/main" id="{9B54216D-F84E-4F3E-3A17-153CEBBFFC8D}"/>
              </a:ext>
            </a:extLst>
          </p:cNvPr>
          <p:cNvSpPr>
            <a:spLocks noGrp="1"/>
          </p:cNvSpPr>
          <p:nvPr>
            <p:ph type="title"/>
          </p:nvPr>
        </p:nvSpPr>
        <p:spPr>
          <a:xfrm>
            <a:off x="515938" y="628016"/>
            <a:ext cx="11160126" cy="647700"/>
          </a:xfrm>
        </p:spPr>
        <p:txBody>
          <a:bodyPr/>
          <a:lstStyle/>
          <a:p>
            <a:r>
              <a:rPr lang="en-US" dirty="0"/>
              <a:t>Timeline and current status</a:t>
            </a:r>
          </a:p>
        </p:txBody>
      </p:sp>
      <p:sp>
        <p:nvSpPr>
          <p:cNvPr id="21" name="Rectangle 20">
            <a:extLst>
              <a:ext uri="{FF2B5EF4-FFF2-40B4-BE49-F238E27FC236}">
                <a16:creationId xmlns:a16="http://schemas.microsoft.com/office/drawing/2014/main" id="{EEED3823-F3AC-7C6F-9F0D-CC008729CB0D}"/>
              </a:ext>
            </a:extLst>
          </p:cNvPr>
          <p:cNvSpPr/>
          <p:nvPr/>
        </p:nvSpPr>
        <p:spPr>
          <a:xfrm>
            <a:off x="0" y="3146097"/>
            <a:ext cx="12192000" cy="518482"/>
          </a:xfrm>
          <a:prstGeom prst="rect">
            <a:avLst/>
          </a:prstGeom>
          <a:solidFill>
            <a:schemeClr val="accent1">
              <a:lumMod val="20000"/>
              <a:lumOff val="8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CA" err="1">
              <a:solidFill>
                <a:schemeClr val="bg1"/>
              </a:solidFill>
              <a:latin typeface="Microsoft Sans Serif"/>
              <a:cs typeface="Microsoft Sans Serif" panose="020B0604020202020204" pitchFamily="34" charset="0"/>
            </a:endParaRPr>
          </a:p>
        </p:txBody>
      </p:sp>
      <p:sp>
        <p:nvSpPr>
          <p:cNvPr id="32" name="Oval 31">
            <a:extLst>
              <a:ext uri="{FF2B5EF4-FFF2-40B4-BE49-F238E27FC236}">
                <a16:creationId xmlns:a16="http://schemas.microsoft.com/office/drawing/2014/main" id="{3EDBF2BA-07F7-56FA-FDC2-F5D0AFE4A20B}"/>
              </a:ext>
            </a:extLst>
          </p:cNvPr>
          <p:cNvSpPr>
            <a:spLocks noChangeAspect="1"/>
          </p:cNvSpPr>
          <p:nvPr/>
        </p:nvSpPr>
        <p:spPr bwMode="gray">
          <a:xfrm>
            <a:off x="870326"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2019</a:t>
            </a:r>
          </a:p>
        </p:txBody>
      </p:sp>
      <p:sp>
        <p:nvSpPr>
          <p:cNvPr id="37" name="Oval 36">
            <a:extLst>
              <a:ext uri="{FF2B5EF4-FFF2-40B4-BE49-F238E27FC236}">
                <a16:creationId xmlns:a16="http://schemas.microsoft.com/office/drawing/2014/main" id="{F5E81391-EFA3-4E0E-6C8B-006FC314073B}"/>
              </a:ext>
            </a:extLst>
          </p:cNvPr>
          <p:cNvSpPr>
            <a:spLocks noChangeAspect="1"/>
          </p:cNvSpPr>
          <p:nvPr/>
        </p:nvSpPr>
        <p:spPr bwMode="gray">
          <a:xfrm>
            <a:off x="2785818"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2020</a:t>
            </a:r>
          </a:p>
        </p:txBody>
      </p:sp>
      <p:sp>
        <p:nvSpPr>
          <p:cNvPr id="38" name="Oval 37">
            <a:extLst>
              <a:ext uri="{FF2B5EF4-FFF2-40B4-BE49-F238E27FC236}">
                <a16:creationId xmlns:a16="http://schemas.microsoft.com/office/drawing/2014/main" id="{8DDBDE00-41F3-03C0-9872-6E2D267AB047}"/>
              </a:ext>
            </a:extLst>
          </p:cNvPr>
          <p:cNvSpPr>
            <a:spLocks noChangeAspect="1"/>
          </p:cNvSpPr>
          <p:nvPr/>
        </p:nvSpPr>
        <p:spPr bwMode="gray">
          <a:xfrm>
            <a:off x="4701310"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2021</a:t>
            </a:r>
          </a:p>
        </p:txBody>
      </p:sp>
      <p:sp>
        <p:nvSpPr>
          <p:cNvPr id="39" name="Oval 38">
            <a:extLst>
              <a:ext uri="{FF2B5EF4-FFF2-40B4-BE49-F238E27FC236}">
                <a16:creationId xmlns:a16="http://schemas.microsoft.com/office/drawing/2014/main" id="{AD222A17-E7F7-246B-D484-FB989DAB82E5}"/>
              </a:ext>
            </a:extLst>
          </p:cNvPr>
          <p:cNvSpPr>
            <a:spLocks noChangeAspect="1"/>
          </p:cNvSpPr>
          <p:nvPr/>
        </p:nvSpPr>
        <p:spPr bwMode="gray">
          <a:xfrm>
            <a:off x="8532294"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2023</a:t>
            </a:r>
          </a:p>
        </p:txBody>
      </p:sp>
      <p:sp>
        <p:nvSpPr>
          <p:cNvPr id="40" name="Oval 39">
            <a:extLst>
              <a:ext uri="{FF2B5EF4-FFF2-40B4-BE49-F238E27FC236}">
                <a16:creationId xmlns:a16="http://schemas.microsoft.com/office/drawing/2014/main" id="{87B42AE1-80EC-8E59-0573-0E5B20BCD701}"/>
              </a:ext>
            </a:extLst>
          </p:cNvPr>
          <p:cNvSpPr>
            <a:spLocks noChangeAspect="1"/>
          </p:cNvSpPr>
          <p:nvPr/>
        </p:nvSpPr>
        <p:spPr bwMode="gray">
          <a:xfrm>
            <a:off x="10447788"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2024</a:t>
            </a:r>
          </a:p>
        </p:txBody>
      </p:sp>
      <p:sp>
        <p:nvSpPr>
          <p:cNvPr id="43" name="Oval 42">
            <a:extLst>
              <a:ext uri="{FF2B5EF4-FFF2-40B4-BE49-F238E27FC236}">
                <a16:creationId xmlns:a16="http://schemas.microsoft.com/office/drawing/2014/main" id="{9EC3C54F-0D08-461F-FFEF-C6991D91B243}"/>
              </a:ext>
            </a:extLst>
          </p:cNvPr>
          <p:cNvSpPr>
            <a:spLocks noChangeAspect="1"/>
          </p:cNvSpPr>
          <p:nvPr/>
        </p:nvSpPr>
        <p:spPr bwMode="gray">
          <a:xfrm>
            <a:off x="6616802" y="2955459"/>
            <a:ext cx="899764" cy="899759"/>
          </a:xfrm>
          <a:prstGeom prst="ellipse">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algn="ctr">
              <a:lnSpc>
                <a:spcPct val="96000"/>
              </a:lnSpc>
            </a:pPr>
            <a:r>
              <a:rPr lang="en-US" sz="1400" b="1" spc="300" dirty="0">
                <a:solidFill>
                  <a:schemeClr val="tx1"/>
                </a:solidFill>
                <a:latin typeface="Aptos" panose="020B0004020202020204" pitchFamily="34" charset="0"/>
                <a:cs typeface="+mj-cs"/>
              </a:rPr>
              <a:t>2022</a:t>
            </a:r>
          </a:p>
        </p:txBody>
      </p:sp>
      <p:sp>
        <p:nvSpPr>
          <p:cNvPr id="4" name="TextBox 3">
            <a:extLst>
              <a:ext uri="{FF2B5EF4-FFF2-40B4-BE49-F238E27FC236}">
                <a16:creationId xmlns:a16="http://schemas.microsoft.com/office/drawing/2014/main" id="{7149037E-1CFB-85AF-8ADB-B0617A4195BF}"/>
              </a:ext>
            </a:extLst>
          </p:cNvPr>
          <p:cNvSpPr txBox="1"/>
          <p:nvPr/>
        </p:nvSpPr>
        <p:spPr>
          <a:xfrm>
            <a:off x="535571"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a:t>
            </a:r>
            <a:r>
              <a:rPr lang="en-US" sz="1200" dirty="0" err="1">
                <a:latin typeface="Aptos" panose="020B0004020202020204" pitchFamily="34" charset="0"/>
                <a:ea typeface="Alfabet" pitchFamily="2" charset="0"/>
                <a:cs typeface="+mj-cs"/>
              </a:rPr>
              <a:t>virtio-vdec</a:t>
            </a:r>
            <a:r>
              <a:rPr lang="en-US" sz="1200" dirty="0">
                <a:latin typeface="Aptos" panose="020B0004020202020204" pitchFamily="34" charset="0"/>
                <a:ea typeface="Alfabet" pitchFamily="2" charset="0"/>
                <a:cs typeface="+mj-cs"/>
              </a:rPr>
              <a:t> draft)</a:t>
            </a:r>
          </a:p>
          <a:p>
            <a:pPr algn="ctr">
              <a:spcBef>
                <a:spcPct val="0"/>
              </a:spcBef>
            </a:pPr>
            <a:r>
              <a:rPr lang="en-US" sz="1200" dirty="0">
                <a:latin typeface="Aptos" panose="020B0004020202020204" pitchFamily="34" charset="0"/>
                <a:ea typeface="Alfabet" pitchFamily="2" charset="0"/>
                <a:cs typeface="+mj-cs"/>
              </a:rPr>
              <a:t>spec draft v1</a:t>
            </a:r>
          </a:p>
          <a:p>
            <a:pPr algn="ctr">
              <a:spcBef>
                <a:spcPct val="0"/>
              </a:spcBef>
            </a:pPr>
            <a:r>
              <a:rPr lang="en-US" sz="1200" dirty="0">
                <a:latin typeface="Aptos" panose="020B0004020202020204" pitchFamily="34" charset="0"/>
                <a:ea typeface="Alfabet" pitchFamily="2" charset="0"/>
                <a:cs typeface="+mj-cs"/>
              </a:rPr>
              <a:t>driver patch v1</a:t>
            </a:r>
          </a:p>
          <a:p>
            <a:pPr algn="ctr">
              <a:spcBef>
                <a:spcPct val="0"/>
              </a:spcBef>
            </a:pPr>
            <a:r>
              <a:rPr lang="en-US" sz="1200" dirty="0">
                <a:latin typeface="Aptos" panose="020B0004020202020204" pitchFamily="34" charset="0"/>
                <a:ea typeface="Alfabet" pitchFamily="2" charset="0"/>
                <a:cs typeface="+mj-cs"/>
              </a:rPr>
              <a:t>spec draft v2</a:t>
            </a:r>
          </a:p>
        </p:txBody>
      </p:sp>
      <p:sp>
        <p:nvSpPr>
          <p:cNvPr id="10" name="TextBox 9">
            <a:extLst>
              <a:ext uri="{FF2B5EF4-FFF2-40B4-BE49-F238E27FC236}">
                <a16:creationId xmlns:a16="http://schemas.microsoft.com/office/drawing/2014/main" id="{1ABF9716-232C-C55C-A101-1E982903625F}"/>
              </a:ext>
            </a:extLst>
          </p:cNvPr>
          <p:cNvSpPr txBox="1"/>
          <p:nvPr/>
        </p:nvSpPr>
        <p:spPr>
          <a:xfrm>
            <a:off x="2451063"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v3</a:t>
            </a:r>
          </a:p>
          <a:p>
            <a:pPr algn="ctr">
              <a:spcBef>
                <a:spcPct val="0"/>
              </a:spcBef>
            </a:pPr>
            <a:r>
              <a:rPr lang="en-US" sz="1200" dirty="0">
                <a:latin typeface="Aptos" panose="020B0004020202020204" pitchFamily="34" charset="0"/>
                <a:ea typeface="Alfabet" pitchFamily="2" charset="0"/>
                <a:cs typeface="+mj-cs"/>
              </a:rPr>
              <a:t>driver patch v2</a:t>
            </a:r>
          </a:p>
          <a:p>
            <a:pPr algn="ctr">
              <a:spcBef>
                <a:spcPct val="0"/>
              </a:spcBef>
            </a:pPr>
            <a:r>
              <a:rPr lang="en-US" sz="1200" dirty="0">
                <a:latin typeface="Aptos" panose="020B0004020202020204" pitchFamily="34" charset="0"/>
                <a:ea typeface="Alfabet" pitchFamily="2" charset="0"/>
                <a:cs typeface="+mj-cs"/>
              </a:rPr>
              <a:t>spec draft v4</a:t>
            </a:r>
          </a:p>
        </p:txBody>
      </p:sp>
      <p:sp>
        <p:nvSpPr>
          <p:cNvPr id="11" name="TextBox 10">
            <a:extLst>
              <a:ext uri="{FF2B5EF4-FFF2-40B4-BE49-F238E27FC236}">
                <a16:creationId xmlns:a16="http://schemas.microsoft.com/office/drawing/2014/main" id="{999FFF0E-95EE-B960-63FE-8B7BC69CAD6B}"/>
              </a:ext>
            </a:extLst>
          </p:cNvPr>
          <p:cNvSpPr txBox="1"/>
          <p:nvPr/>
        </p:nvSpPr>
        <p:spPr>
          <a:xfrm>
            <a:off x="4366555"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v5</a:t>
            </a:r>
          </a:p>
        </p:txBody>
      </p:sp>
      <p:sp>
        <p:nvSpPr>
          <p:cNvPr id="12" name="TextBox 11">
            <a:extLst>
              <a:ext uri="{FF2B5EF4-FFF2-40B4-BE49-F238E27FC236}">
                <a16:creationId xmlns:a16="http://schemas.microsoft.com/office/drawing/2014/main" id="{17222DD4-665C-F8CC-72C1-C1573743E503}"/>
              </a:ext>
            </a:extLst>
          </p:cNvPr>
          <p:cNvSpPr txBox="1"/>
          <p:nvPr/>
        </p:nvSpPr>
        <p:spPr>
          <a:xfrm>
            <a:off x="6282047"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v6</a:t>
            </a:r>
          </a:p>
        </p:txBody>
      </p:sp>
      <p:sp>
        <p:nvSpPr>
          <p:cNvPr id="13" name="TextBox 12">
            <a:extLst>
              <a:ext uri="{FF2B5EF4-FFF2-40B4-BE49-F238E27FC236}">
                <a16:creationId xmlns:a16="http://schemas.microsoft.com/office/drawing/2014/main" id="{EB67F676-D1D7-5B5A-3E67-8BF7B31EDFE1}"/>
              </a:ext>
            </a:extLst>
          </p:cNvPr>
          <p:cNvSpPr txBox="1"/>
          <p:nvPr/>
        </p:nvSpPr>
        <p:spPr>
          <a:xfrm>
            <a:off x="8197540"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v7</a:t>
            </a:r>
          </a:p>
          <a:p>
            <a:pPr algn="ctr">
              <a:spcBef>
                <a:spcPct val="0"/>
              </a:spcBef>
            </a:pPr>
            <a:r>
              <a:rPr lang="en-US" sz="1200" dirty="0">
                <a:latin typeface="Aptos" panose="020B0004020202020204" pitchFamily="34" charset="0"/>
                <a:ea typeface="Alfabet" pitchFamily="2" charset="0"/>
                <a:cs typeface="+mj-cs"/>
              </a:rPr>
              <a:t>spec draft v8</a:t>
            </a:r>
          </a:p>
          <a:p>
            <a:pPr algn="ctr">
              <a:spcBef>
                <a:spcPct val="0"/>
              </a:spcBef>
            </a:pPr>
            <a:r>
              <a:rPr lang="en-US" sz="1200" dirty="0">
                <a:latin typeface="Aptos" panose="020B0004020202020204" pitchFamily="34" charset="0"/>
                <a:ea typeface="Alfabet" pitchFamily="2" charset="0"/>
                <a:cs typeface="+mj-cs"/>
              </a:rPr>
              <a:t>(</a:t>
            </a:r>
            <a:r>
              <a:rPr lang="en-US" sz="1200" dirty="0" err="1">
                <a:latin typeface="Aptos" panose="020B0004020202020204" pitchFamily="34" charset="0"/>
                <a:ea typeface="Alfabet" pitchFamily="2" charset="0"/>
                <a:cs typeface="+mj-cs"/>
              </a:rPr>
              <a:t>virtio</a:t>
            </a:r>
            <a:r>
              <a:rPr lang="en-US" sz="1200" dirty="0">
                <a:latin typeface="Aptos" panose="020B0004020202020204" pitchFamily="34" charset="0"/>
                <a:ea typeface="Alfabet" pitchFamily="2" charset="0"/>
                <a:cs typeface="+mj-cs"/>
              </a:rPr>
              <a:t>-media draft)</a:t>
            </a:r>
          </a:p>
        </p:txBody>
      </p:sp>
      <p:sp>
        <p:nvSpPr>
          <p:cNvPr id="14" name="TextBox 13">
            <a:extLst>
              <a:ext uri="{FF2B5EF4-FFF2-40B4-BE49-F238E27FC236}">
                <a16:creationId xmlns:a16="http://schemas.microsoft.com/office/drawing/2014/main" id="{5FFF288C-8583-40E1-7048-94A2D4F08572}"/>
              </a:ext>
            </a:extLst>
          </p:cNvPr>
          <p:cNvSpPr txBox="1"/>
          <p:nvPr/>
        </p:nvSpPr>
        <p:spPr>
          <a:xfrm>
            <a:off x="10113033" y="4117499"/>
            <a:ext cx="1569274" cy="1404069"/>
          </a:xfrm>
          <a:prstGeom prst="rect">
            <a:avLst/>
          </a:prstGeom>
        </p:spPr>
        <p:txBody>
          <a:bodyPr wrap="square" lIns="0" tIns="0" rIns="0" bIns="0" rtlCol="0" anchor="t">
            <a:noAutofit/>
          </a:bodyPr>
          <a:lstStyle/>
          <a:p>
            <a:pPr algn="ctr">
              <a:spcBef>
                <a:spcPct val="0"/>
              </a:spcBef>
            </a:pPr>
            <a:r>
              <a:rPr lang="en-US" sz="1200" dirty="0">
                <a:latin typeface="Aptos" panose="020B0004020202020204" pitchFamily="34" charset="0"/>
                <a:ea typeface="Alfabet" pitchFamily="2" charset="0"/>
                <a:cs typeface="+mj-cs"/>
              </a:rPr>
              <a:t>spec draft v9</a:t>
            </a:r>
          </a:p>
          <a:p>
            <a:pPr algn="ctr">
              <a:spcBef>
                <a:spcPct val="0"/>
              </a:spcBef>
            </a:pPr>
            <a:r>
              <a:rPr lang="en-US" sz="1200" dirty="0">
                <a:hlinkClick r:id="rId3"/>
              </a:rPr>
              <a:t>link</a:t>
            </a:r>
            <a:endParaRPr lang="en-US" sz="1200" dirty="0">
              <a:latin typeface="Aptos" panose="020B0004020202020204" pitchFamily="34" charset="0"/>
              <a:ea typeface="Alfabet" pitchFamily="2" charset="0"/>
              <a:cs typeface="+mj-cs"/>
            </a:endParaRPr>
          </a:p>
          <a:p>
            <a:pPr algn="ctr">
              <a:spcBef>
                <a:spcPct val="0"/>
              </a:spcBef>
            </a:pPr>
            <a:r>
              <a:rPr lang="en-US" sz="1200" dirty="0">
                <a:latin typeface="Aptos" panose="020B0004020202020204" pitchFamily="34" charset="0"/>
                <a:ea typeface="Alfabet" pitchFamily="2" charset="0"/>
                <a:cs typeface="+mj-cs"/>
              </a:rPr>
              <a:t>spec draft v10?</a:t>
            </a:r>
          </a:p>
        </p:txBody>
      </p:sp>
      <p:sp>
        <p:nvSpPr>
          <p:cNvPr id="15" name="TextBox 14">
            <a:extLst>
              <a:ext uri="{FF2B5EF4-FFF2-40B4-BE49-F238E27FC236}">
                <a16:creationId xmlns:a16="http://schemas.microsoft.com/office/drawing/2014/main" id="{4C824C77-D6AC-2F93-65BA-5B8DAA8B63AC}"/>
              </a:ext>
            </a:extLst>
          </p:cNvPr>
          <p:cNvSpPr txBox="1"/>
          <p:nvPr/>
        </p:nvSpPr>
        <p:spPr>
          <a:xfrm>
            <a:off x="559671"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sp>
        <p:nvSpPr>
          <p:cNvPr id="16" name="TextBox 15">
            <a:extLst>
              <a:ext uri="{FF2B5EF4-FFF2-40B4-BE49-F238E27FC236}">
                <a16:creationId xmlns:a16="http://schemas.microsoft.com/office/drawing/2014/main" id="{D367AE3F-52E7-D80B-C24B-2E700EBE2830}"/>
              </a:ext>
            </a:extLst>
          </p:cNvPr>
          <p:cNvSpPr txBox="1"/>
          <p:nvPr/>
        </p:nvSpPr>
        <p:spPr>
          <a:xfrm>
            <a:off x="3193958" y="1910073"/>
            <a:ext cx="2345193" cy="340058"/>
          </a:xfrm>
          <a:prstGeom prst="rect">
            <a:avLst/>
          </a:prstGeom>
        </p:spPr>
        <p:txBody>
          <a:bodyPr wrap="square" lIns="0" tIns="0" rIns="0" bIns="0" rtlCol="0" anchor="b">
            <a:noAutofit/>
          </a:bodyPr>
          <a:lstStyle/>
          <a:p>
            <a:pPr algn="ctr">
              <a:spcBef>
                <a:spcPct val="0"/>
              </a:spcBef>
            </a:pPr>
            <a:r>
              <a:rPr lang="en-US" sz="1600" b="1" dirty="0">
                <a:latin typeface="Aptos SemiBold" panose="020B0004020202020204" pitchFamily="34" charset="0"/>
                <a:ea typeface="Alfabet" pitchFamily="2" charset="0"/>
                <a:cs typeface="+mj-cs"/>
              </a:rPr>
              <a:t>(Over)simplification</a:t>
            </a:r>
          </a:p>
        </p:txBody>
      </p:sp>
      <p:sp>
        <p:nvSpPr>
          <p:cNvPr id="17" name="TextBox 16">
            <a:extLst>
              <a:ext uri="{FF2B5EF4-FFF2-40B4-BE49-F238E27FC236}">
                <a16:creationId xmlns:a16="http://schemas.microsoft.com/office/drawing/2014/main" id="{634967AA-D57F-79AD-4E23-6C31388037EC}"/>
              </a:ext>
            </a:extLst>
          </p:cNvPr>
          <p:cNvSpPr txBox="1"/>
          <p:nvPr/>
        </p:nvSpPr>
        <p:spPr>
          <a:xfrm>
            <a:off x="4390655"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sp>
        <p:nvSpPr>
          <p:cNvPr id="18" name="TextBox 17">
            <a:extLst>
              <a:ext uri="{FF2B5EF4-FFF2-40B4-BE49-F238E27FC236}">
                <a16:creationId xmlns:a16="http://schemas.microsoft.com/office/drawing/2014/main" id="{A54704F7-A90F-E808-48AB-6F343371E82F}"/>
              </a:ext>
            </a:extLst>
          </p:cNvPr>
          <p:cNvSpPr txBox="1"/>
          <p:nvPr/>
        </p:nvSpPr>
        <p:spPr>
          <a:xfrm>
            <a:off x="6306147"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sp>
        <p:nvSpPr>
          <p:cNvPr id="19" name="TextBox 18">
            <a:extLst>
              <a:ext uri="{FF2B5EF4-FFF2-40B4-BE49-F238E27FC236}">
                <a16:creationId xmlns:a16="http://schemas.microsoft.com/office/drawing/2014/main" id="{BD4C7974-3A75-A2C1-B85F-74FE37867A10}"/>
              </a:ext>
            </a:extLst>
          </p:cNvPr>
          <p:cNvSpPr txBox="1"/>
          <p:nvPr/>
        </p:nvSpPr>
        <p:spPr>
          <a:xfrm>
            <a:off x="8462945" y="1728636"/>
            <a:ext cx="2863810" cy="521495"/>
          </a:xfrm>
          <a:prstGeom prst="rect">
            <a:avLst/>
          </a:prstGeom>
        </p:spPr>
        <p:txBody>
          <a:bodyPr wrap="square" lIns="0" tIns="0" rIns="0" bIns="0" rtlCol="0" anchor="b">
            <a:noAutofit/>
          </a:bodyPr>
          <a:lstStyle/>
          <a:p>
            <a:pPr algn="ctr">
              <a:spcBef>
                <a:spcPct val="0"/>
              </a:spcBef>
            </a:pPr>
            <a:r>
              <a:rPr lang="en-US" sz="1600" b="1" dirty="0">
                <a:latin typeface="Aptos SemiBold" panose="020B0004020202020204" pitchFamily="34" charset="0"/>
                <a:ea typeface="Alfabet" pitchFamily="2" charset="0"/>
                <a:cs typeface="+mj-cs"/>
              </a:rPr>
              <a:t>Bringing back needed complexity (but it is better </a:t>
            </a:r>
            <a:r>
              <a:rPr lang="en-US" sz="1600" b="1" dirty="0">
                <a:latin typeface="Aptos SemiBold" panose="020B0004020202020204" pitchFamily="34" charset="0"/>
                <a:ea typeface="Alfabet" pitchFamily="2" charset="0"/>
                <a:cs typeface="+mj-cs"/>
                <a:sym typeface="Wingdings" panose="05000000000000000000" pitchFamily="2" charset="2"/>
              </a:rPr>
              <a:t></a:t>
            </a:r>
            <a:r>
              <a:rPr lang="en-US" sz="1600" b="1" dirty="0">
                <a:latin typeface="Aptos SemiBold" panose="020B0004020202020204" pitchFamily="34" charset="0"/>
                <a:ea typeface="Alfabet" pitchFamily="2" charset="0"/>
                <a:cs typeface="+mj-cs"/>
              </a:rPr>
              <a:t>)</a:t>
            </a:r>
          </a:p>
        </p:txBody>
      </p:sp>
      <p:sp>
        <p:nvSpPr>
          <p:cNvPr id="20" name="TextBox 19">
            <a:extLst>
              <a:ext uri="{FF2B5EF4-FFF2-40B4-BE49-F238E27FC236}">
                <a16:creationId xmlns:a16="http://schemas.microsoft.com/office/drawing/2014/main" id="{A792C5EE-A84F-B232-B810-8C6E169B15FB}"/>
              </a:ext>
            </a:extLst>
          </p:cNvPr>
          <p:cNvSpPr txBox="1"/>
          <p:nvPr/>
        </p:nvSpPr>
        <p:spPr>
          <a:xfrm>
            <a:off x="10137133" y="2054267"/>
            <a:ext cx="1521074" cy="667747"/>
          </a:xfrm>
          <a:prstGeom prst="rect">
            <a:avLst/>
          </a:prstGeom>
        </p:spPr>
        <p:txBody>
          <a:bodyPr wrap="square" lIns="0" tIns="0" rIns="0" bIns="0" rtlCol="0" anchor="b">
            <a:noAutofit/>
          </a:bodyPr>
          <a:lstStyle/>
          <a:p>
            <a:pPr algn="ctr">
              <a:spcBef>
                <a:spcPct val="0"/>
              </a:spcBef>
            </a:pPr>
            <a:endParaRPr lang="en-US" sz="1600" b="1" dirty="0">
              <a:latin typeface="Aptos SemiBold" panose="020B0004020202020204" pitchFamily="34" charset="0"/>
              <a:ea typeface="Alfabet" pitchFamily="2" charset="0"/>
              <a:cs typeface="+mj-cs"/>
            </a:endParaRPr>
          </a:p>
        </p:txBody>
      </p:sp>
      <p:cxnSp>
        <p:nvCxnSpPr>
          <p:cNvPr id="6" name="Straight Arrow Connector 5">
            <a:extLst>
              <a:ext uri="{FF2B5EF4-FFF2-40B4-BE49-F238E27FC236}">
                <a16:creationId xmlns:a16="http://schemas.microsoft.com/office/drawing/2014/main" id="{1B841DB3-2BFA-B3A5-C34C-94132121EE13}"/>
              </a:ext>
            </a:extLst>
          </p:cNvPr>
          <p:cNvCxnSpPr>
            <a:cxnSpLocks/>
            <a:endCxn id="18" idx="3"/>
          </p:cNvCxnSpPr>
          <p:nvPr/>
        </p:nvCxnSpPr>
        <p:spPr>
          <a:xfrm>
            <a:off x="1320208" y="2388140"/>
            <a:ext cx="6507013" cy="1"/>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170C528-04A9-9A19-A654-376643CAECFA}"/>
              </a:ext>
            </a:extLst>
          </p:cNvPr>
          <p:cNvCxnSpPr>
            <a:cxnSpLocks/>
          </p:cNvCxnSpPr>
          <p:nvPr/>
        </p:nvCxnSpPr>
        <p:spPr>
          <a:xfrm>
            <a:off x="8544785" y="2396341"/>
            <a:ext cx="2700130" cy="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34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6C56-C512-8CA2-10C3-8FD3D0BB249B}"/>
              </a:ext>
            </a:extLst>
          </p:cNvPr>
          <p:cNvSpPr>
            <a:spLocks noGrp="1"/>
          </p:cNvSpPr>
          <p:nvPr>
            <p:ph type="title"/>
          </p:nvPr>
        </p:nvSpPr>
        <p:spPr/>
        <p:txBody>
          <a:bodyPr/>
          <a:lstStyle/>
          <a:p>
            <a:r>
              <a:rPr lang="en-US" dirty="0"/>
              <a:t>How does a video stream processing look like?</a:t>
            </a:r>
          </a:p>
        </p:txBody>
      </p:sp>
      <p:sp>
        <p:nvSpPr>
          <p:cNvPr id="3" name="Footer Placeholder 2">
            <a:extLst>
              <a:ext uri="{FF2B5EF4-FFF2-40B4-BE49-F238E27FC236}">
                <a16:creationId xmlns:a16="http://schemas.microsoft.com/office/drawing/2014/main" id="{16243675-953F-ADEB-A197-6CA7FDD3D8B2}"/>
              </a:ext>
            </a:extLst>
          </p:cNvPr>
          <p:cNvSpPr>
            <a:spLocks noGrp="1"/>
          </p:cNvSpPr>
          <p:nvPr>
            <p:ph type="ftr" sz="quarter" idx="10"/>
          </p:nvPr>
        </p:nvSpPr>
        <p:spPr/>
        <p:txBody>
          <a:bodyPr/>
          <a:lstStyle/>
          <a:p>
            <a:endParaRPr lang="en-CA" dirty="0"/>
          </a:p>
        </p:txBody>
      </p:sp>
      <p:sp>
        <p:nvSpPr>
          <p:cNvPr id="6" name="Text Placeholder 5">
            <a:extLst>
              <a:ext uri="{FF2B5EF4-FFF2-40B4-BE49-F238E27FC236}">
                <a16:creationId xmlns:a16="http://schemas.microsoft.com/office/drawing/2014/main" id="{E147F9CC-F6A8-E5A8-F75C-D3DD8F9C93D4}"/>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1C022433-24BC-6CED-E3B1-4BDEE665741C}"/>
              </a:ext>
            </a:extLst>
          </p:cNvPr>
          <p:cNvSpPr>
            <a:spLocks noGrp="1"/>
          </p:cNvSpPr>
          <p:nvPr>
            <p:ph idx="13"/>
          </p:nvPr>
        </p:nvSpPr>
        <p:spPr/>
        <p:txBody>
          <a:bodyPr/>
          <a:lstStyle/>
          <a:p>
            <a:r>
              <a:rPr lang="en-US" dirty="0"/>
              <a:t>Zero copy</a:t>
            </a:r>
          </a:p>
          <a:p>
            <a:r>
              <a:rPr lang="en-US" dirty="0"/>
              <a:t>Two “video” queues: input and output</a:t>
            </a:r>
          </a:p>
          <a:p>
            <a:r>
              <a:rPr lang="en-US" dirty="0"/>
              <a:t>Sometimes 2 or more output queues with e.g. different resolutions</a:t>
            </a:r>
          </a:p>
        </p:txBody>
      </p:sp>
      <p:sp>
        <p:nvSpPr>
          <p:cNvPr id="8" name="Text Placeholder 7">
            <a:extLst>
              <a:ext uri="{FF2B5EF4-FFF2-40B4-BE49-F238E27FC236}">
                <a16:creationId xmlns:a16="http://schemas.microsoft.com/office/drawing/2014/main" id="{03EAE08F-E1C6-F1A4-6D7E-83410C01B204}"/>
              </a:ext>
            </a:extLst>
          </p:cNvPr>
          <p:cNvSpPr>
            <a:spLocks noGrp="1"/>
          </p:cNvSpPr>
          <p:nvPr>
            <p:ph type="body" sz="quarter" idx="14"/>
          </p:nvPr>
        </p:nvSpPr>
        <p:spPr/>
        <p:txBody>
          <a:bodyPr/>
          <a:lstStyle/>
          <a:p>
            <a:endParaRPr lang="en-US"/>
          </a:p>
        </p:txBody>
      </p:sp>
      <p:sp>
        <p:nvSpPr>
          <p:cNvPr id="13" name="Rectangle: Rounded Corners 12">
            <a:extLst>
              <a:ext uri="{FF2B5EF4-FFF2-40B4-BE49-F238E27FC236}">
                <a16:creationId xmlns:a16="http://schemas.microsoft.com/office/drawing/2014/main" id="{5A716E47-7232-41D0-368E-58A430074123}"/>
              </a:ext>
            </a:extLst>
          </p:cNvPr>
          <p:cNvSpPr/>
          <p:nvPr/>
        </p:nvSpPr>
        <p:spPr>
          <a:xfrm>
            <a:off x="2897807" y="3941092"/>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4" name="Rectangle: Rounded Corners 13">
            <a:extLst>
              <a:ext uri="{FF2B5EF4-FFF2-40B4-BE49-F238E27FC236}">
                <a16:creationId xmlns:a16="http://schemas.microsoft.com/office/drawing/2014/main" id="{26D1142B-027A-4244-BCE6-B90572A0115A}"/>
              </a:ext>
            </a:extLst>
          </p:cNvPr>
          <p:cNvSpPr/>
          <p:nvPr/>
        </p:nvSpPr>
        <p:spPr>
          <a:xfrm>
            <a:off x="2897807" y="4496051"/>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5" name="Rectangle: Rounded Corners 14">
            <a:extLst>
              <a:ext uri="{FF2B5EF4-FFF2-40B4-BE49-F238E27FC236}">
                <a16:creationId xmlns:a16="http://schemas.microsoft.com/office/drawing/2014/main" id="{7FBB9517-5281-806A-60A4-8A2D1EA27207}"/>
              </a:ext>
            </a:extLst>
          </p:cNvPr>
          <p:cNvSpPr/>
          <p:nvPr/>
        </p:nvSpPr>
        <p:spPr>
          <a:xfrm>
            <a:off x="2897807" y="5051010"/>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3" name="Group 62">
            <a:extLst>
              <a:ext uri="{FF2B5EF4-FFF2-40B4-BE49-F238E27FC236}">
                <a16:creationId xmlns:a16="http://schemas.microsoft.com/office/drawing/2014/main" id="{D01F4C92-0C8C-1B85-ACF6-E56AEAC7FBDC}"/>
              </a:ext>
            </a:extLst>
          </p:cNvPr>
          <p:cNvGrpSpPr/>
          <p:nvPr/>
        </p:nvGrpSpPr>
        <p:grpSpPr>
          <a:xfrm>
            <a:off x="2897807" y="1714298"/>
            <a:ext cx="448573" cy="465826"/>
            <a:chOff x="2769083" y="1714298"/>
            <a:chExt cx="448573" cy="465826"/>
          </a:xfrm>
        </p:grpSpPr>
        <p:sp>
          <p:nvSpPr>
            <p:cNvPr id="9" name="Rectangle: Rounded Corners 8">
              <a:extLst>
                <a:ext uri="{FF2B5EF4-FFF2-40B4-BE49-F238E27FC236}">
                  <a16:creationId xmlns:a16="http://schemas.microsoft.com/office/drawing/2014/main" id="{2F96EE43-568A-7CE2-627A-6A411292EA87}"/>
                </a:ext>
              </a:extLst>
            </p:cNvPr>
            <p:cNvSpPr/>
            <p:nvPr/>
          </p:nvSpPr>
          <p:spPr>
            <a:xfrm>
              <a:off x="2769083" y="1714298"/>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8" name="Rectangle: Rounded Corners 17">
              <a:extLst>
                <a:ext uri="{FF2B5EF4-FFF2-40B4-BE49-F238E27FC236}">
                  <a16:creationId xmlns:a16="http://schemas.microsoft.com/office/drawing/2014/main" id="{E7CF6BD4-875E-D5D3-523C-0CAD0FD5800B}"/>
                </a:ext>
              </a:extLst>
            </p:cNvPr>
            <p:cNvSpPr/>
            <p:nvPr/>
          </p:nvSpPr>
          <p:spPr>
            <a:xfrm>
              <a:off x="2859660" y="1811125"/>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2" name="Group 61">
            <a:extLst>
              <a:ext uri="{FF2B5EF4-FFF2-40B4-BE49-F238E27FC236}">
                <a16:creationId xmlns:a16="http://schemas.microsoft.com/office/drawing/2014/main" id="{D289CC9E-C91C-5AAB-B7DF-415B49BCD9ED}"/>
              </a:ext>
            </a:extLst>
          </p:cNvPr>
          <p:cNvGrpSpPr/>
          <p:nvPr/>
        </p:nvGrpSpPr>
        <p:grpSpPr>
          <a:xfrm>
            <a:off x="2897807" y="2269257"/>
            <a:ext cx="448573" cy="465826"/>
            <a:chOff x="2766209" y="2263514"/>
            <a:chExt cx="448573" cy="465826"/>
          </a:xfrm>
        </p:grpSpPr>
        <p:sp>
          <p:nvSpPr>
            <p:cNvPr id="10" name="Rectangle: Rounded Corners 9">
              <a:extLst>
                <a:ext uri="{FF2B5EF4-FFF2-40B4-BE49-F238E27FC236}">
                  <a16:creationId xmlns:a16="http://schemas.microsoft.com/office/drawing/2014/main" id="{F63FBC20-7D56-A79A-5527-2282F8048895}"/>
                </a:ext>
              </a:extLst>
            </p:cNvPr>
            <p:cNvSpPr/>
            <p:nvPr/>
          </p:nvSpPr>
          <p:spPr>
            <a:xfrm>
              <a:off x="2766209" y="2263514"/>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9" name="Rectangle: Rounded Corners 18">
              <a:extLst>
                <a:ext uri="{FF2B5EF4-FFF2-40B4-BE49-F238E27FC236}">
                  <a16:creationId xmlns:a16="http://schemas.microsoft.com/office/drawing/2014/main" id="{3E446F2C-89C8-87F9-72CA-E53C4715BB80}"/>
                </a:ext>
              </a:extLst>
            </p:cNvPr>
            <p:cNvSpPr/>
            <p:nvPr/>
          </p:nvSpPr>
          <p:spPr>
            <a:xfrm>
              <a:off x="2856786" y="2360341"/>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1" name="Group 60">
            <a:extLst>
              <a:ext uri="{FF2B5EF4-FFF2-40B4-BE49-F238E27FC236}">
                <a16:creationId xmlns:a16="http://schemas.microsoft.com/office/drawing/2014/main" id="{EE963C07-ACBD-F16E-D668-BBB2D4E30822}"/>
              </a:ext>
            </a:extLst>
          </p:cNvPr>
          <p:cNvGrpSpPr/>
          <p:nvPr/>
        </p:nvGrpSpPr>
        <p:grpSpPr>
          <a:xfrm>
            <a:off x="2897807" y="2824216"/>
            <a:ext cx="448573" cy="465826"/>
            <a:chOff x="2766213" y="2824216"/>
            <a:chExt cx="448573" cy="465826"/>
          </a:xfrm>
        </p:grpSpPr>
        <p:sp>
          <p:nvSpPr>
            <p:cNvPr id="11" name="Rectangle: Rounded Corners 10">
              <a:extLst>
                <a:ext uri="{FF2B5EF4-FFF2-40B4-BE49-F238E27FC236}">
                  <a16:creationId xmlns:a16="http://schemas.microsoft.com/office/drawing/2014/main" id="{EC7AFBB1-C899-65AF-E993-B3D6448F79B8}"/>
                </a:ext>
              </a:extLst>
            </p:cNvPr>
            <p:cNvSpPr/>
            <p:nvPr/>
          </p:nvSpPr>
          <p:spPr>
            <a:xfrm>
              <a:off x="2766213" y="2824216"/>
              <a:ext cx="448573" cy="4658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0" name="Rectangle: Rounded Corners 19">
              <a:extLst>
                <a:ext uri="{FF2B5EF4-FFF2-40B4-BE49-F238E27FC236}">
                  <a16:creationId xmlns:a16="http://schemas.microsoft.com/office/drawing/2014/main" id="{F0B02244-207B-4962-6F31-0CE4E376FE8E}"/>
                </a:ext>
              </a:extLst>
            </p:cNvPr>
            <p:cNvSpPr/>
            <p:nvPr/>
          </p:nvSpPr>
          <p:spPr>
            <a:xfrm>
              <a:off x="2856790" y="2921043"/>
              <a:ext cx="267419" cy="27217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23" name="Hexagon 22">
            <a:extLst>
              <a:ext uri="{FF2B5EF4-FFF2-40B4-BE49-F238E27FC236}">
                <a16:creationId xmlns:a16="http://schemas.microsoft.com/office/drawing/2014/main" id="{4861983A-E6EF-291F-F802-A3B2D54A935C}"/>
              </a:ext>
            </a:extLst>
          </p:cNvPr>
          <p:cNvSpPr/>
          <p:nvPr/>
        </p:nvSpPr>
        <p:spPr>
          <a:xfrm>
            <a:off x="4587380" y="282421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4" name="Hexagon 23">
            <a:extLst>
              <a:ext uri="{FF2B5EF4-FFF2-40B4-BE49-F238E27FC236}">
                <a16:creationId xmlns:a16="http://schemas.microsoft.com/office/drawing/2014/main" id="{2DB1A5CE-45F1-68A9-D488-3E3C3EC526E2}"/>
              </a:ext>
            </a:extLst>
          </p:cNvPr>
          <p:cNvSpPr/>
          <p:nvPr/>
        </p:nvSpPr>
        <p:spPr>
          <a:xfrm>
            <a:off x="4587380" y="2269257"/>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5" name="Hexagon 24">
            <a:extLst>
              <a:ext uri="{FF2B5EF4-FFF2-40B4-BE49-F238E27FC236}">
                <a16:creationId xmlns:a16="http://schemas.microsoft.com/office/drawing/2014/main" id="{6265447B-1E6A-B031-5718-0460130C52F1}"/>
              </a:ext>
            </a:extLst>
          </p:cNvPr>
          <p:cNvSpPr/>
          <p:nvPr/>
        </p:nvSpPr>
        <p:spPr>
          <a:xfrm>
            <a:off x="4587380" y="1714298"/>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6" name="Group 65">
            <a:extLst>
              <a:ext uri="{FF2B5EF4-FFF2-40B4-BE49-F238E27FC236}">
                <a16:creationId xmlns:a16="http://schemas.microsoft.com/office/drawing/2014/main" id="{66E084B3-9B41-BF24-4016-8AD6745CB6A0}"/>
              </a:ext>
            </a:extLst>
          </p:cNvPr>
          <p:cNvGrpSpPr/>
          <p:nvPr/>
        </p:nvGrpSpPr>
        <p:grpSpPr>
          <a:xfrm>
            <a:off x="4587380" y="3941092"/>
            <a:ext cx="580841" cy="465826"/>
            <a:chOff x="4704264" y="3932726"/>
            <a:chExt cx="580841" cy="465826"/>
          </a:xfrm>
        </p:grpSpPr>
        <p:sp>
          <p:nvSpPr>
            <p:cNvPr id="26" name="Hexagon 25">
              <a:extLst>
                <a:ext uri="{FF2B5EF4-FFF2-40B4-BE49-F238E27FC236}">
                  <a16:creationId xmlns:a16="http://schemas.microsoft.com/office/drawing/2014/main" id="{2C43E3AC-6E4A-7CB6-5A30-C6E4E3802DDA}"/>
                </a:ext>
              </a:extLst>
            </p:cNvPr>
            <p:cNvSpPr/>
            <p:nvPr/>
          </p:nvSpPr>
          <p:spPr>
            <a:xfrm>
              <a:off x="4704264" y="3932726"/>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0" name="Hexagon 29">
              <a:extLst>
                <a:ext uri="{FF2B5EF4-FFF2-40B4-BE49-F238E27FC236}">
                  <a16:creationId xmlns:a16="http://schemas.microsoft.com/office/drawing/2014/main" id="{795C3792-9661-45E0-8839-0A2DD921586E}"/>
                </a:ext>
              </a:extLst>
            </p:cNvPr>
            <p:cNvSpPr/>
            <p:nvPr/>
          </p:nvSpPr>
          <p:spPr>
            <a:xfrm>
              <a:off x="4809226" y="4045865"/>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5" name="Group 64">
            <a:extLst>
              <a:ext uri="{FF2B5EF4-FFF2-40B4-BE49-F238E27FC236}">
                <a16:creationId xmlns:a16="http://schemas.microsoft.com/office/drawing/2014/main" id="{817B5367-ABB5-5CEB-6CDC-2EC7A1B183A5}"/>
              </a:ext>
            </a:extLst>
          </p:cNvPr>
          <p:cNvGrpSpPr/>
          <p:nvPr/>
        </p:nvGrpSpPr>
        <p:grpSpPr>
          <a:xfrm>
            <a:off x="4587380" y="4496051"/>
            <a:ext cx="580841" cy="465826"/>
            <a:chOff x="4704265" y="4467562"/>
            <a:chExt cx="580841" cy="465826"/>
          </a:xfrm>
        </p:grpSpPr>
        <p:sp>
          <p:nvSpPr>
            <p:cNvPr id="27" name="Hexagon 26">
              <a:extLst>
                <a:ext uri="{FF2B5EF4-FFF2-40B4-BE49-F238E27FC236}">
                  <a16:creationId xmlns:a16="http://schemas.microsoft.com/office/drawing/2014/main" id="{910881DC-7185-BC50-DDF8-882C08321DAE}"/>
                </a:ext>
              </a:extLst>
            </p:cNvPr>
            <p:cNvSpPr/>
            <p:nvPr/>
          </p:nvSpPr>
          <p:spPr>
            <a:xfrm>
              <a:off x="4704265" y="446756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1" name="Hexagon 30">
              <a:extLst>
                <a:ext uri="{FF2B5EF4-FFF2-40B4-BE49-F238E27FC236}">
                  <a16:creationId xmlns:a16="http://schemas.microsoft.com/office/drawing/2014/main" id="{EFFA53CB-E5C0-6E64-D59E-4066DC93C595}"/>
                </a:ext>
              </a:extLst>
            </p:cNvPr>
            <p:cNvSpPr/>
            <p:nvPr/>
          </p:nvSpPr>
          <p:spPr>
            <a:xfrm>
              <a:off x="4809227" y="458070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grpSp>
        <p:nvGrpSpPr>
          <p:cNvPr id="64" name="Group 63">
            <a:extLst>
              <a:ext uri="{FF2B5EF4-FFF2-40B4-BE49-F238E27FC236}">
                <a16:creationId xmlns:a16="http://schemas.microsoft.com/office/drawing/2014/main" id="{330A6C40-4E58-CEF6-9505-48995D63DD95}"/>
              </a:ext>
            </a:extLst>
          </p:cNvPr>
          <p:cNvGrpSpPr/>
          <p:nvPr/>
        </p:nvGrpSpPr>
        <p:grpSpPr>
          <a:xfrm>
            <a:off x="4587380" y="5051010"/>
            <a:ext cx="580841" cy="465826"/>
            <a:chOff x="4704263" y="5002392"/>
            <a:chExt cx="580841" cy="465826"/>
          </a:xfrm>
        </p:grpSpPr>
        <p:sp>
          <p:nvSpPr>
            <p:cNvPr id="28" name="Hexagon 27">
              <a:extLst>
                <a:ext uri="{FF2B5EF4-FFF2-40B4-BE49-F238E27FC236}">
                  <a16:creationId xmlns:a16="http://schemas.microsoft.com/office/drawing/2014/main" id="{76FE30CF-2AA0-C08D-C56D-ED30EDEDC780}"/>
                </a:ext>
              </a:extLst>
            </p:cNvPr>
            <p:cNvSpPr/>
            <p:nvPr/>
          </p:nvSpPr>
          <p:spPr>
            <a:xfrm>
              <a:off x="4704263" y="5002392"/>
              <a:ext cx="580841" cy="4658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32" name="Hexagon 31">
              <a:extLst>
                <a:ext uri="{FF2B5EF4-FFF2-40B4-BE49-F238E27FC236}">
                  <a16:creationId xmlns:a16="http://schemas.microsoft.com/office/drawing/2014/main" id="{A731A95A-E3CC-F4D9-07A6-EA1CADD57DB4}"/>
                </a:ext>
              </a:extLst>
            </p:cNvPr>
            <p:cNvSpPr/>
            <p:nvPr/>
          </p:nvSpPr>
          <p:spPr>
            <a:xfrm>
              <a:off x="4809225" y="5115531"/>
              <a:ext cx="370917" cy="239549"/>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sp>
        <p:nvSpPr>
          <p:cNvPr id="33" name="TextBox 32">
            <a:extLst>
              <a:ext uri="{FF2B5EF4-FFF2-40B4-BE49-F238E27FC236}">
                <a16:creationId xmlns:a16="http://schemas.microsoft.com/office/drawing/2014/main" id="{A8BA3F17-5A37-3A6D-FF5D-4F474288DB03}"/>
              </a:ext>
            </a:extLst>
          </p:cNvPr>
          <p:cNvSpPr txBox="1"/>
          <p:nvPr/>
        </p:nvSpPr>
        <p:spPr>
          <a:xfrm>
            <a:off x="2428410" y="1406865"/>
            <a:ext cx="1387367"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Input resources</a:t>
            </a:r>
          </a:p>
        </p:txBody>
      </p:sp>
      <p:sp>
        <p:nvSpPr>
          <p:cNvPr id="34" name="TextBox 33">
            <a:extLst>
              <a:ext uri="{FF2B5EF4-FFF2-40B4-BE49-F238E27FC236}">
                <a16:creationId xmlns:a16="http://schemas.microsoft.com/office/drawing/2014/main" id="{1C1FAFCD-FBF0-F780-E86E-6BEC55856643}"/>
              </a:ext>
            </a:extLst>
          </p:cNvPr>
          <p:cNvSpPr txBox="1"/>
          <p:nvPr/>
        </p:nvSpPr>
        <p:spPr>
          <a:xfrm>
            <a:off x="4101562" y="1406865"/>
            <a:ext cx="1552476"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Output resources</a:t>
            </a:r>
          </a:p>
        </p:txBody>
      </p:sp>
      <p:cxnSp>
        <p:nvCxnSpPr>
          <p:cNvPr id="35" name="Straight Arrow Connector 34">
            <a:extLst>
              <a:ext uri="{FF2B5EF4-FFF2-40B4-BE49-F238E27FC236}">
                <a16:creationId xmlns:a16="http://schemas.microsoft.com/office/drawing/2014/main" id="{7A69DA2E-3ACC-DCCB-F92E-C957792BE035}"/>
              </a:ext>
            </a:extLst>
          </p:cNvPr>
          <p:cNvCxnSpPr/>
          <p:nvPr/>
        </p:nvCxnSpPr>
        <p:spPr>
          <a:xfrm>
            <a:off x="2670648" y="1827440"/>
            <a:ext cx="0" cy="352763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43E4256-FAC0-FAD4-8700-6D1F62FDB3DE}"/>
              </a:ext>
            </a:extLst>
          </p:cNvPr>
          <p:cNvCxnSpPr/>
          <p:nvPr/>
        </p:nvCxnSpPr>
        <p:spPr>
          <a:xfrm>
            <a:off x="5326391" y="1784760"/>
            <a:ext cx="0" cy="3570319"/>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17" name="Explosion: 8 Points 16">
            <a:extLst>
              <a:ext uri="{FF2B5EF4-FFF2-40B4-BE49-F238E27FC236}">
                <a16:creationId xmlns:a16="http://schemas.microsoft.com/office/drawing/2014/main" id="{A6411703-27C2-D311-F738-56C3549868EF}"/>
              </a:ext>
            </a:extLst>
          </p:cNvPr>
          <p:cNvSpPr/>
          <p:nvPr/>
        </p:nvSpPr>
        <p:spPr>
          <a:xfrm>
            <a:off x="3735409" y="3387461"/>
            <a:ext cx="462942" cy="456211"/>
          </a:xfrm>
          <a:prstGeom prst="irregularSeal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57" name="Straight Arrow Connector 56">
            <a:extLst>
              <a:ext uri="{FF2B5EF4-FFF2-40B4-BE49-F238E27FC236}">
                <a16:creationId xmlns:a16="http://schemas.microsoft.com/office/drawing/2014/main" id="{B00358E4-B688-9183-B864-BD929F86C210}"/>
              </a:ext>
            </a:extLst>
          </p:cNvPr>
          <p:cNvCxnSpPr>
            <a:cxnSpLocks/>
            <a:stCxn id="11" idx="2"/>
          </p:cNvCxnSpPr>
          <p:nvPr/>
        </p:nvCxnSpPr>
        <p:spPr>
          <a:xfrm>
            <a:off x="3122094" y="3290042"/>
            <a:ext cx="594609" cy="201722"/>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3C43C18-F56A-517F-8FCE-C3D08EC63C75}"/>
              </a:ext>
            </a:extLst>
          </p:cNvPr>
          <p:cNvCxnSpPr>
            <a:cxnSpLocks/>
            <a:endCxn id="13" idx="0"/>
          </p:cNvCxnSpPr>
          <p:nvPr/>
        </p:nvCxnSpPr>
        <p:spPr>
          <a:xfrm flipH="1">
            <a:off x="3122094" y="3725282"/>
            <a:ext cx="594609" cy="215810"/>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D2DC262-4118-C9C5-E16C-3398A4310EBD}"/>
              </a:ext>
            </a:extLst>
          </p:cNvPr>
          <p:cNvCxnSpPr>
            <a:cxnSpLocks/>
            <a:stCxn id="17" idx="3"/>
            <a:endCxn id="26" idx="4"/>
          </p:cNvCxnSpPr>
          <p:nvPr/>
        </p:nvCxnSpPr>
        <p:spPr>
          <a:xfrm>
            <a:off x="4198351" y="3668157"/>
            <a:ext cx="505486" cy="272935"/>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1F32B16-8F3D-B7F5-2471-F923F886A66B}"/>
              </a:ext>
            </a:extLst>
          </p:cNvPr>
          <p:cNvCxnSpPr>
            <a:cxnSpLocks/>
            <a:stCxn id="23" idx="2"/>
          </p:cNvCxnSpPr>
          <p:nvPr/>
        </p:nvCxnSpPr>
        <p:spPr>
          <a:xfrm flipH="1">
            <a:off x="4168148" y="3290042"/>
            <a:ext cx="535689" cy="210396"/>
          </a:xfrm>
          <a:prstGeom prst="straightConnector1">
            <a:avLst/>
          </a:prstGeom>
          <a:ln w="12700" cap="rnd">
            <a:solidFill>
              <a:schemeClr val="tx2"/>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505AE4D-32B2-E01E-492E-B47D67289AB9}"/>
              </a:ext>
            </a:extLst>
          </p:cNvPr>
          <p:cNvSpPr txBox="1"/>
          <p:nvPr/>
        </p:nvSpPr>
        <p:spPr>
          <a:xfrm>
            <a:off x="3181065" y="5585288"/>
            <a:ext cx="1687770"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Aptos" panose="020B0004020202020204" pitchFamily="34" charset="0"/>
                <a:cs typeface="Microsoft Sans Serif" panose="020B0604020202020204" pitchFamily="34" charset="0"/>
              </a:rPr>
              <a:t>Delayed responses</a:t>
            </a:r>
          </a:p>
        </p:txBody>
      </p:sp>
    </p:spTree>
    <p:extLst>
      <p:ext uri="{BB962C8B-B14F-4D97-AF65-F5344CB8AC3E}">
        <p14:creationId xmlns:p14="http://schemas.microsoft.com/office/powerpoint/2010/main" val="8145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alcomm Corporate Public Template - 2024">
  <a:themeElements>
    <a:clrScheme name="Qualcomm Masterbrand Template 1">
      <a:dk1>
        <a:srgbClr val="000000"/>
      </a:dk1>
      <a:lt1>
        <a:srgbClr val="FFFFFF"/>
      </a:lt1>
      <a:dk2>
        <a:srgbClr val="020B3F"/>
      </a:dk2>
      <a:lt2>
        <a:srgbClr val="EFF1F5"/>
      </a:lt2>
      <a:accent1>
        <a:srgbClr val="2A2AEA"/>
      </a:accent1>
      <a:accent2>
        <a:srgbClr val="000C3F"/>
      </a:accent2>
      <a:accent3>
        <a:srgbClr val="010101"/>
      </a:accent3>
      <a:accent4>
        <a:srgbClr val="833AFF"/>
      </a:accent4>
      <a:accent5>
        <a:srgbClr val="F5EF32"/>
      </a:accent5>
      <a:accent6>
        <a:srgbClr val="D3D7E3"/>
      </a:accent6>
      <a:hlink>
        <a:srgbClr val="3253DC"/>
      </a:hlink>
      <a:folHlink>
        <a:srgbClr val="7BA0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2"/>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lgn="l">
          <a:lnSpc>
            <a:spcPct val="96000"/>
          </a:lnSpc>
          <a:defRPr sz="1600" dirty="0" smtClean="0">
            <a:solidFill>
              <a:srgbClr val="000000"/>
            </a:solidFill>
            <a:latin typeface="Aptos" panose="020B0004020202020204" pitchFamily="34" charset="0"/>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10" id="{31A1B9CF-ACA1-8742-B6A6-8D9FAB78E204}" vid="{6E00973F-D7EA-0448-A8C8-5CDDF969186B}"/>
    </a:ext>
  </a:extLst>
</a:theme>
</file>

<file path=ppt/theme/theme2.xml><?xml version="1.0" encoding="utf-8"?>
<a:theme xmlns:a="http://schemas.openxmlformats.org/drawingml/2006/main" name="Snapdragon Template">
  <a:themeElements>
    <a:clrScheme name="Snapdragon Template 4">
      <a:dk1>
        <a:srgbClr val="3E4D63"/>
      </a:dk1>
      <a:lt1>
        <a:srgbClr val="FFFFFF"/>
      </a:lt1>
      <a:dk2>
        <a:srgbClr val="000000"/>
      </a:dk2>
      <a:lt2>
        <a:srgbClr val="F7F7F7"/>
      </a:lt2>
      <a:accent1>
        <a:srgbClr val="E71124"/>
      </a:accent1>
      <a:accent2>
        <a:srgbClr val="92001D"/>
      </a:accent2>
      <a:accent3>
        <a:srgbClr val="180061"/>
      </a:accent3>
      <a:accent4>
        <a:srgbClr val="3401AB"/>
      </a:accent4>
      <a:accent5>
        <a:srgbClr val="6614B9"/>
      </a:accent5>
      <a:accent6>
        <a:srgbClr val="8E38B9"/>
      </a:accent6>
      <a:hlink>
        <a:srgbClr val="E71124"/>
      </a:hlink>
      <a:folHlink>
        <a:srgbClr val="93001D"/>
      </a:folHlink>
    </a:clrScheme>
    <a:fontScheme name="Office">
      <a:majorFont>
        <a:latin typeface="Microsoft Sans Serif"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icrosoft Sans Serif"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ip Gold">
      <a:srgbClr val="FFC032"/>
    </a:custClr>
  </a:custClrLst>
  <a:extLst>
    <a:ext uri="{05A4C25C-085E-4340-85A3-A5531E510DB2}">
      <thm15:themeFamily xmlns:thm15="http://schemas.microsoft.com/office/thememl/2012/main" name="Presentation10" id="{31A1B9CF-ACA1-8742-B6A6-8D9FAB78E204}" vid="{12E063B5-B913-0845-A9B8-1EE84478C026}"/>
    </a:ext>
  </a:extLst>
</a:theme>
</file>

<file path=ppt/theme/theme3.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
</file>

<file path=customXml/item2.xml>
</file>

<file path=customXml/item3.xml>
</file>

<file path=customXml/itemProps1.xml><?xml version="1.0" encoding="utf-8"?>
<ds:datastoreItem xmlns:ds="http://schemas.openxmlformats.org/officeDocument/2006/customXml" ds:itemID="{C7D8C63D-D057-408A-86CF-BECF5DCDB5CF}"/>
</file>

<file path=customXml/itemProps2.xml><?xml version="1.0" encoding="utf-8"?>
<ds:datastoreItem xmlns:ds="http://schemas.openxmlformats.org/officeDocument/2006/customXml" ds:itemID="{9313440E-33E0-46FA-8F68-1E6EA713D40D}"/>
</file>

<file path=customXml/itemProps3.xml><?xml version="1.0" encoding="utf-8"?>
<ds:datastoreItem xmlns:ds="http://schemas.openxmlformats.org/officeDocument/2006/customXml" ds:itemID="{6BA018B6-B4E7-4A79-BA06-8CC7AF35006A}"/>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Qualcomm Corporate Template Refresh_Public</Template>
  <TotalTime>16821</TotalTime>
  <Words>1931</Words>
  <Application>Microsoft Office PowerPoint</Application>
  <PresentationFormat>Widescreen</PresentationFormat>
  <Paragraphs>414</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Alfabet</vt:lpstr>
      <vt:lpstr>Aptos</vt:lpstr>
      <vt:lpstr>Aptos Display</vt:lpstr>
      <vt:lpstr>Aptos SemiBold</vt:lpstr>
      <vt:lpstr>Arial</vt:lpstr>
      <vt:lpstr>Microsoft Sans Serif</vt:lpstr>
      <vt:lpstr>Wingdings</vt:lpstr>
      <vt:lpstr>Qualcomm Corporate Public Template - 2024</vt:lpstr>
      <vt:lpstr>Snapdragon Template</vt:lpstr>
      <vt:lpstr>Unwrapping virtio-video</vt:lpstr>
      <vt:lpstr>PowerPoint Presentation</vt:lpstr>
      <vt:lpstr>Scope: video compression techniques</vt:lpstr>
      <vt:lpstr>Scope: stateful API</vt:lpstr>
      <vt:lpstr>Goals of video HW virtualization</vt:lpstr>
      <vt:lpstr>Hard to do it right</vt:lpstr>
      <vt:lpstr>Timeline and current status</vt:lpstr>
      <vt:lpstr>Timeline and current status</vt:lpstr>
      <vt:lpstr>How does a video stream processing look like?</vt:lpstr>
      <vt:lpstr>Multiple streams</vt:lpstr>
      <vt:lpstr>Multiple streams</vt:lpstr>
      <vt:lpstr>How does a video stream processing look like in other APIs?</vt:lpstr>
      <vt:lpstr>Parameters</vt:lpstr>
      <vt:lpstr>Parameters (coded vs. raw)</vt:lpstr>
      <vt:lpstr>Parameters (capabilities and values)</vt:lpstr>
      <vt:lpstr>Capabilities and values</vt:lpstr>
      <vt:lpstr>Type-Length-Value (TLV)</vt:lpstr>
      <vt:lpstr>Type-Length-Value (TLV), inside a set</vt:lpstr>
      <vt:lpstr>Parameters (affecting vs. not affecting the resources)</vt:lpstr>
      <vt:lpstr>Capabilities in other APIs</vt:lpstr>
      <vt:lpstr>Values in other APIs</vt:lpstr>
      <vt:lpstr>Setting stream parameters (out of band)</vt:lpstr>
      <vt:lpstr>Setting stream parameters (in band)</vt:lpstr>
      <vt:lpstr>Dynamic parameter change</vt:lpstr>
      <vt:lpstr>Setting stream parameters in other APIs</vt:lpstr>
      <vt:lpstr>Input drain</vt:lpstr>
      <vt:lpstr>Input drain (cont.)</vt:lpstr>
      <vt:lpstr>End of stream (EOS)</vt:lpstr>
      <vt:lpstr>Input drain / EOS in other APIs</vt:lpstr>
      <vt:lpstr>Input reset / seek</vt:lpstr>
      <vt:lpstr>Input reset / seek in other APIs</vt:lpstr>
      <vt:lpstr>Two specs to rule them all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Alexander Gordeev</dc:creator>
  <cp:lastModifiedBy>Alexander Gordeev</cp:lastModifiedBy>
  <cp:revision>1</cp:revision>
  <dcterms:created xsi:type="dcterms:W3CDTF">2024-09-02T15:45:29Z</dcterms:created>
  <dcterms:modified xsi:type="dcterms:W3CDTF">2024-09-23T21:00:58Z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11556172</vt:lpwstr>
  </property>
  <property fmtid="{D5CDD505-2E9C-101B-9397-08002B2CF9AE}" pid="3" name="NXPowerLiteSettings">
    <vt:lpwstr>C980073804F000</vt:lpwstr>
  </property>
  <property fmtid="{D5CDD505-2E9C-101B-9397-08002B2CF9AE}" pid="4" name="NXPowerLiteVersion">
    <vt:lpwstr>D8.0.4</vt:lpwstr>
  </property>
  <property fmtid="{D5CDD505-2E9C-101B-9397-08002B2CF9AE}" pid="5" name="ContentTypeId">
    <vt:lpwstr>0x01010065462DE8F92A7542BFDC3C3834D85FF4</vt:lpwstr>
  </property>
  <property fmtid="{D5CDD505-2E9C-101B-9397-08002B2CF9AE}" pid="6" name="MediaServiceImageTags">
    <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y fmtid="{D5CDD505-2E9C-101B-9397-08002B2CF9AE}" pid="13" name="Order">
    <vt:lpwstr>89697500.0000000</vt:lpwstr>
  </property>
</Properties>
</file>