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1" r:id="rId1"/>
    <p:sldMasterId id="2147483702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5" r:id="rId30"/>
    <p:sldId id="284" r:id="rId31"/>
    <p:sldId id="286" r:id="rId32"/>
    <p:sldId id="287" r:id="rId33"/>
  </p:sldIdLst>
  <p:sldSz cx="9144000" cy="5143500" type="screen16x9"/>
  <p:notesSz cx="6858000" cy="9144000"/>
  <p:embeddedFontLst>
    <p:embeddedFont>
      <p:font typeface="Avenir" panose="02000503020000020003" pitchFamily="2" charset="0"/>
      <p:regular r:id="rId35"/>
      <p:italic r:id="rId36"/>
    </p:embeddedFont>
    <p:embeddedFont>
      <p:font typeface="Fira Sans Extra Condensed" panose="020F0502020204030204" pitchFamily="34" charset="0"/>
      <p:regular r:id="rId37"/>
      <p:bold r:id="rId38"/>
      <p:italic r:id="rId39"/>
      <p:boldItalic r:id="rId40"/>
    </p:embeddedFont>
    <p:embeddedFont>
      <p:font typeface="Montserrat" pitchFamily="2" charset="77"/>
      <p:regular r:id="rId41"/>
      <p:bold r:id="rId42"/>
      <p:italic r:id="rId43"/>
      <p:boldItalic r:id="rId44"/>
    </p:embeddedFont>
    <p:embeddedFont>
      <p:font typeface="Montserrat Light" panose="020F0302020204030204" pitchFamily="34" charset="0"/>
      <p:regular r:id="rId45"/>
      <p:bold r:id="rId46"/>
      <p:italic r:id="rId47"/>
      <p:boldItalic r:id="rId48"/>
    </p:embeddedFont>
    <p:embeddedFont>
      <p:font typeface="Montserrat Medium" panose="020F0502020204030204" pitchFamily="34" charset="0"/>
      <p:regular r:id="rId49"/>
      <p:bold r:id="rId50"/>
      <p:italic r:id="rId51"/>
      <p:boldItalic r:id="rId52"/>
    </p:embeddedFont>
    <p:embeddedFont>
      <p:font typeface="Montserrat SemiBold" panose="020F0502020204030204" pitchFamily="34" charset="0"/>
      <p:regular r:id="rId53"/>
      <p:bold r:id="rId54"/>
      <p:italic r:id="rId55"/>
      <p:boldItalic r:id="rId56"/>
    </p:embeddedFont>
    <p:embeddedFont>
      <p:font typeface="Roboto" panose="02000000000000000000" pitchFamily="2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achatos Mitr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56" d="100"/>
          <a:sy n="156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font" Target="fonts/font24.fntdata"/><Relationship Id="rId5" Type="http://schemas.openxmlformats.org/officeDocument/2006/relationships/slide" Target="slides/slide3.xml"/><Relationship Id="rId61" Type="http://schemas.openxmlformats.org/officeDocument/2006/relationships/commentAuthors" Target="commentAuthor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1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font" Target="fonts/font25.fntdata"/><Relationship Id="rId20" Type="http://schemas.openxmlformats.org/officeDocument/2006/relationships/slide" Target="slides/slide18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font" Target="fonts/font23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font" Target="fonts/font26.fntdata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font" Target="fonts/font5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9-05T09:02:42.192" idx="1">
    <p:pos x="288" y="469"/>
    <p:text>Why libvirt 7 specifically? Is it when ibrs patches went in?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47c8ebef21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g47c8ebef2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149a172837a_2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149a172837a_2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149a172837a_2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149a172837a_2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14747a2c0ad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14747a2c0ad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D4D4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mpx on source causes non-migratable vm?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14747a2c0a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14747a2c0a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149a172837a_2_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149a172837a_2_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Doesn’t show up if qemu-3.1.0 is used as it has the ibrs support from https://github.com/qemu/qemu/commit/8c80c99fcceabd0708a5a83f08577e778c9419f5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What if the users wants to disable ibrs but enable spec-ctrl? That’s not possible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149a172837a_2_9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149a172837a_2_9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Doesn’t show up if qemu-3.1.0 is used as it has the ibrs support from https://github.com/qemu/qemu/commit/8c80c99fcceabd0708a5a83f08577e778c9419f5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What if the users wants to disable ibrs but enable spec-ctrl? That’s not possible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49a172837a_2_9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49a172837a_2_9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Doesn’t show up if qemu-3.1.0 is used as it has the ibrs support from https://github.com/qemu/qemu/commit/8c80c99fcceabd0708a5a83f08577e778c9419f5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What if the users wants to disable ibrs but enable spec-ctrl? That’s not possible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14747a2c0ad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14747a2c0ad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149a172837a_2_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149a172837a_2_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14747a2c0ad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14747a2c0ad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14747a2c0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14747a2c0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14747a2c0a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14747a2c0a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14747a2c0ad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14747a2c0ad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1E1E1E"/>
              </a:buClr>
              <a:buSzPts val="1600"/>
              <a:buFont typeface="Montserrat Light"/>
              <a:buChar char="●"/>
            </a:pPr>
            <a:r>
              <a:rPr lang="en" sz="1600">
                <a:solidFill>
                  <a:srgbClr val="4D4D4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Why should libvirt compare it with the fullCPU list generated from union of qemu cpu definitions and cpuid. Instead compare with qemu reported CPU list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149a172837a_2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149a172837a_2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1E1E1E"/>
              </a:buClr>
              <a:buSzPts val="1600"/>
              <a:buFont typeface="Montserrat Light"/>
              <a:buChar char="●"/>
            </a:pPr>
            <a:r>
              <a:rPr lang="en" sz="1600">
                <a:solidFill>
                  <a:srgbClr val="4D4D4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Why should libvirt compare it with the fullCPU list generated from union of qemu cpu definitions and cpuid. Instead compare with qemu reported CPU list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149a172837a_2_10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149a172837a_2_10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49a172837a_2_1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49a172837a_2_1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14897de4e5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14897de4e5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14897de4e5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14897de4e5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5c3b32173d_5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5c3b32173d_5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14747a2c0a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14747a2c0a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14747a2c0a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14747a2c0a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581ad1f99d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581ad1f99d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14747a2c0a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14747a2c0a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14897de4e5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14897de4e5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149a172837a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149a172837a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149a172837a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149a172837a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149a172837a_2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149a172837a_2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14747a2c0a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14747a2c0a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49a172837a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149a172837a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14747a2c0ad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14747a2c0ad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Green_Title slide">
  <p:cSld name="BlueGreen_Title slide">
    <p:bg>
      <p:bgPr>
        <a:gradFill>
          <a:gsLst>
            <a:gs pos="0">
              <a:schemeClr val="lt2"/>
            </a:gs>
            <a:gs pos="50000">
              <a:schemeClr val="accent5"/>
            </a:gs>
            <a:gs pos="100000">
              <a:srgbClr val="B0D235"/>
            </a:gs>
          </a:gsLst>
          <a:lin ang="18900044" scaled="0"/>
        </a:gra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64" y="0"/>
            <a:ext cx="9139428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14"/>
          <p:cNvGrpSpPr/>
          <p:nvPr/>
        </p:nvGrpSpPr>
        <p:grpSpPr>
          <a:xfrm>
            <a:off x="1407733" y="357671"/>
            <a:ext cx="6328411" cy="4428125"/>
            <a:chOff x="6935788" y="3157538"/>
            <a:chExt cx="1136650" cy="795338"/>
          </a:xfrm>
        </p:grpSpPr>
        <p:sp>
          <p:nvSpPr>
            <p:cNvPr id="63" name="Google Shape;63;p14"/>
            <p:cNvSpPr/>
            <p:nvPr/>
          </p:nvSpPr>
          <p:spPr>
            <a:xfrm>
              <a:off x="7580313" y="3157538"/>
              <a:ext cx="492125" cy="334963"/>
            </a:xfrm>
            <a:custGeom>
              <a:avLst/>
              <a:gdLst/>
              <a:ahLst/>
              <a:cxnLst/>
              <a:rect l="l" t="t" r="r" b="b"/>
              <a:pathLst>
                <a:path w="1369" h="929" extrusionOk="0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>
                <a:alpha val="1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4"/>
            <p:cNvSpPr/>
            <p:nvPr/>
          </p:nvSpPr>
          <p:spPr>
            <a:xfrm>
              <a:off x="7580313" y="3619500"/>
              <a:ext cx="492125" cy="333375"/>
            </a:xfrm>
            <a:custGeom>
              <a:avLst/>
              <a:gdLst/>
              <a:ahLst/>
              <a:cxnLst/>
              <a:rect l="l" t="t" r="r" b="b"/>
              <a:pathLst>
                <a:path w="1369" h="928" extrusionOk="0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>
                <a:alpha val="1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6935788" y="3157538"/>
              <a:ext cx="703264" cy="795338"/>
            </a:xfrm>
            <a:custGeom>
              <a:avLst/>
              <a:gdLst/>
              <a:ahLst/>
              <a:cxnLst/>
              <a:rect l="l" t="t" r="r" b="b"/>
              <a:pathLst>
                <a:path w="1954" h="2208" extrusionOk="0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>
                <a:alpha val="1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14"/>
          <p:cNvSpPr txBox="1">
            <a:spLocks noGrp="1"/>
          </p:cNvSpPr>
          <p:nvPr>
            <p:ph type="ctrTitle"/>
          </p:nvPr>
        </p:nvSpPr>
        <p:spPr>
          <a:xfrm>
            <a:off x="1143000" y="2175464"/>
            <a:ext cx="68580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 Light"/>
              <a:buNone/>
              <a:defRPr sz="380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9193045" y="797156"/>
            <a:ext cx="1507882" cy="3548898"/>
            <a:chOff x="12257109" y="1105729"/>
            <a:chExt cx="1740601" cy="4005076"/>
          </a:xfrm>
        </p:grpSpPr>
        <p:sp>
          <p:nvSpPr>
            <p:cNvPr id="68" name="Google Shape;68;p14"/>
            <p:cNvSpPr txBox="1"/>
            <p:nvPr/>
          </p:nvSpPr>
          <p:spPr>
            <a:xfrm>
              <a:off x="12257110" y="1105729"/>
              <a:ext cx="1740600" cy="5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TO CUSTOMIZE WITH A NEW PICTURE</a:t>
              </a:r>
              <a:endParaRPr sz="900" b="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69" name="Google Shape;69;p14"/>
            <p:cNvSpPr txBox="1"/>
            <p:nvPr/>
          </p:nvSpPr>
          <p:spPr>
            <a:xfrm>
              <a:off x="12257109" y="1720805"/>
              <a:ext cx="1740600" cy="339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Delete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the current picture, if there is one.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Pictures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Shift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key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Home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Arrange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Send to Back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Reset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 sz="1100"/>
            </a:p>
          </p:txBody>
        </p:sp>
      </p:grpSp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580450" y="45908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71" name="Google Shape;71;p14"/>
          <p:cNvGrpSpPr/>
          <p:nvPr/>
        </p:nvGrpSpPr>
        <p:grpSpPr>
          <a:xfrm>
            <a:off x="3430618" y="1730478"/>
            <a:ext cx="2282779" cy="283016"/>
            <a:chOff x="1757363" y="3146425"/>
            <a:chExt cx="6607175" cy="819149"/>
          </a:xfrm>
        </p:grpSpPr>
        <p:sp>
          <p:nvSpPr>
            <p:cNvPr id="72" name="Google Shape;72;p14"/>
            <p:cNvSpPr/>
            <p:nvPr/>
          </p:nvSpPr>
          <p:spPr>
            <a:xfrm>
              <a:off x="6669088" y="3159125"/>
              <a:ext cx="201613" cy="793750"/>
            </a:xfrm>
            <a:custGeom>
              <a:avLst/>
              <a:gdLst/>
              <a:ahLst/>
              <a:cxnLst/>
              <a:rect l="l" t="t" r="r" b="b"/>
              <a:pathLst>
                <a:path w="560" h="2205" extrusionOk="0">
                  <a:moveTo>
                    <a:pt x="50" y="0"/>
                  </a:moveTo>
                  <a:cubicBezTo>
                    <a:pt x="21" y="0"/>
                    <a:pt x="0" y="24"/>
                    <a:pt x="0" y="50"/>
                  </a:cubicBezTo>
                  <a:lnTo>
                    <a:pt x="0" y="2154"/>
                  </a:lnTo>
                  <a:cubicBezTo>
                    <a:pt x="0" y="2183"/>
                    <a:pt x="24" y="2204"/>
                    <a:pt x="50" y="2204"/>
                  </a:cubicBezTo>
                  <a:lnTo>
                    <a:pt x="509" y="2204"/>
                  </a:lnTo>
                  <a:cubicBezTo>
                    <a:pt x="538" y="2204"/>
                    <a:pt x="559" y="2180"/>
                    <a:pt x="559" y="2154"/>
                  </a:cubicBezTo>
                  <a:lnTo>
                    <a:pt x="559" y="50"/>
                  </a:lnTo>
                  <a:cubicBezTo>
                    <a:pt x="559" y="21"/>
                    <a:pt x="535" y="0"/>
                    <a:pt x="509" y="0"/>
                  </a:cubicBezTo>
                  <a:lnTo>
                    <a:pt x="5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8107363" y="3824288"/>
              <a:ext cx="106362" cy="130175"/>
            </a:xfrm>
            <a:custGeom>
              <a:avLst/>
              <a:gdLst/>
              <a:ahLst/>
              <a:cxnLst/>
              <a:rect l="l" t="t" r="r" b="b"/>
              <a:pathLst>
                <a:path w="297" h="360" extrusionOk="0">
                  <a:moveTo>
                    <a:pt x="115" y="57"/>
                  </a:moveTo>
                  <a:lnTo>
                    <a:pt x="28" y="57"/>
                  </a:lnTo>
                  <a:cubicBezTo>
                    <a:pt x="13" y="57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lnTo>
                    <a:pt x="267" y="0"/>
                  </a:lnTo>
                  <a:cubicBezTo>
                    <a:pt x="283" y="0"/>
                    <a:pt x="296" y="13"/>
                    <a:pt x="296" y="28"/>
                  </a:cubicBezTo>
                  <a:cubicBezTo>
                    <a:pt x="296" y="44"/>
                    <a:pt x="283" y="57"/>
                    <a:pt x="267" y="57"/>
                  </a:cubicBezTo>
                  <a:lnTo>
                    <a:pt x="181" y="57"/>
                  </a:lnTo>
                  <a:lnTo>
                    <a:pt x="181" y="327"/>
                  </a:lnTo>
                  <a:cubicBezTo>
                    <a:pt x="181" y="346"/>
                    <a:pt x="167" y="359"/>
                    <a:pt x="149" y="359"/>
                  </a:cubicBezTo>
                  <a:cubicBezTo>
                    <a:pt x="131" y="359"/>
                    <a:pt x="118" y="346"/>
                    <a:pt x="118" y="327"/>
                  </a:cubicBezTo>
                  <a:lnTo>
                    <a:pt x="118" y="57"/>
                  </a:lnTo>
                  <a:lnTo>
                    <a:pt x="115" y="5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8235950" y="3822700"/>
              <a:ext cx="128588" cy="130175"/>
            </a:xfrm>
            <a:custGeom>
              <a:avLst/>
              <a:gdLst/>
              <a:ahLst/>
              <a:cxnLst/>
              <a:rect l="l" t="t" r="r" b="b"/>
              <a:pathLst>
                <a:path w="355" h="363" extrusionOk="0">
                  <a:moveTo>
                    <a:pt x="0" y="31"/>
                  </a:moveTo>
                  <a:cubicBezTo>
                    <a:pt x="0" y="13"/>
                    <a:pt x="13" y="0"/>
                    <a:pt x="31" y="0"/>
                  </a:cubicBezTo>
                  <a:lnTo>
                    <a:pt x="39" y="0"/>
                  </a:lnTo>
                  <a:cubicBezTo>
                    <a:pt x="52" y="0"/>
                    <a:pt x="63" y="8"/>
                    <a:pt x="68" y="16"/>
                  </a:cubicBezTo>
                  <a:lnTo>
                    <a:pt x="175" y="186"/>
                  </a:lnTo>
                  <a:lnTo>
                    <a:pt x="286" y="16"/>
                  </a:lnTo>
                  <a:cubicBezTo>
                    <a:pt x="293" y="5"/>
                    <a:pt x="301" y="0"/>
                    <a:pt x="314" y="0"/>
                  </a:cubicBezTo>
                  <a:lnTo>
                    <a:pt x="322" y="0"/>
                  </a:lnTo>
                  <a:cubicBezTo>
                    <a:pt x="341" y="0"/>
                    <a:pt x="354" y="13"/>
                    <a:pt x="354" y="31"/>
                  </a:cubicBezTo>
                  <a:lnTo>
                    <a:pt x="354" y="330"/>
                  </a:lnTo>
                  <a:cubicBezTo>
                    <a:pt x="354" y="349"/>
                    <a:pt x="341" y="362"/>
                    <a:pt x="322" y="362"/>
                  </a:cubicBezTo>
                  <a:cubicBezTo>
                    <a:pt x="307" y="362"/>
                    <a:pt x="291" y="349"/>
                    <a:pt x="291" y="330"/>
                  </a:cubicBezTo>
                  <a:lnTo>
                    <a:pt x="291" y="115"/>
                  </a:lnTo>
                  <a:lnTo>
                    <a:pt x="204" y="246"/>
                  </a:lnTo>
                  <a:cubicBezTo>
                    <a:pt x="196" y="257"/>
                    <a:pt x="189" y="262"/>
                    <a:pt x="178" y="262"/>
                  </a:cubicBezTo>
                  <a:cubicBezTo>
                    <a:pt x="168" y="262"/>
                    <a:pt x="160" y="257"/>
                    <a:pt x="152" y="246"/>
                  </a:cubicBezTo>
                  <a:lnTo>
                    <a:pt x="65" y="115"/>
                  </a:lnTo>
                  <a:lnTo>
                    <a:pt x="65" y="330"/>
                  </a:lnTo>
                  <a:cubicBezTo>
                    <a:pt x="65" y="349"/>
                    <a:pt x="52" y="362"/>
                    <a:pt x="34" y="362"/>
                  </a:cubicBezTo>
                  <a:cubicBezTo>
                    <a:pt x="16" y="362"/>
                    <a:pt x="2" y="349"/>
                    <a:pt x="2" y="330"/>
                  </a:cubicBezTo>
                  <a:lnTo>
                    <a:pt x="2" y="31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2774950" y="3159125"/>
              <a:ext cx="949324" cy="795340"/>
            </a:xfrm>
            <a:custGeom>
              <a:avLst/>
              <a:gdLst/>
              <a:ahLst/>
              <a:cxnLst/>
              <a:rect l="l" t="t" r="r" b="b"/>
              <a:pathLst>
                <a:path w="2638" h="2210" extrusionOk="0">
                  <a:moveTo>
                    <a:pt x="2163" y="0"/>
                  </a:moveTo>
                  <a:cubicBezTo>
                    <a:pt x="2116" y="0"/>
                    <a:pt x="2079" y="39"/>
                    <a:pt x="2079" y="84"/>
                  </a:cubicBezTo>
                  <a:lnTo>
                    <a:pt x="2079" y="1515"/>
                  </a:lnTo>
                  <a:cubicBezTo>
                    <a:pt x="2079" y="1667"/>
                    <a:pt x="1869" y="1715"/>
                    <a:pt x="1610" y="1715"/>
                  </a:cubicBezTo>
                  <a:lnTo>
                    <a:pt x="1319" y="1715"/>
                  </a:lnTo>
                  <a:lnTo>
                    <a:pt x="1028" y="1715"/>
                  </a:lnTo>
                  <a:cubicBezTo>
                    <a:pt x="768" y="1715"/>
                    <a:pt x="558" y="1667"/>
                    <a:pt x="558" y="1515"/>
                  </a:cubicBezTo>
                  <a:lnTo>
                    <a:pt x="558" y="84"/>
                  </a:lnTo>
                  <a:cubicBezTo>
                    <a:pt x="558" y="37"/>
                    <a:pt x="519" y="0"/>
                    <a:pt x="474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1547"/>
                  </a:lnTo>
                  <a:cubicBezTo>
                    <a:pt x="0" y="1797"/>
                    <a:pt x="110" y="1957"/>
                    <a:pt x="320" y="2083"/>
                  </a:cubicBezTo>
                  <a:cubicBezTo>
                    <a:pt x="530" y="2209"/>
                    <a:pt x="1017" y="2204"/>
                    <a:pt x="1161" y="2204"/>
                  </a:cubicBezTo>
                  <a:lnTo>
                    <a:pt x="1319" y="2204"/>
                  </a:lnTo>
                  <a:lnTo>
                    <a:pt x="1476" y="2204"/>
                  </a:lnTo>
                  <a:cubicBezTo>
                    <a:pt x="1620" y="2204"/>
                    <a:pt x="2107" y="2209"/>
                    <a:pt x="2317" y="2083"/>
                  </a:cubicBezTo>
                  <a:cubicBezTo>
                    <a:pt x="2526" y="1957"/>
                    <a:pt x="2637" y="1797"/>
                    <a:pt x="2637" y="1547"/>
                  </a:cubicBezTo>
                  <a:lnTo>
                    <a:pt x="2637" y="84"/>
                  </a:lnTo>
                  <a:cubicBezTo>
                    <a:pt x="2637" y="37"/>
                    <a:pt x="2601" y="0"/>
                    <a:pt x="2553" y="0"/>
                  </a:cubicBezTo>
                  <a:lnTo>
                    <a:pt x="216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7580313" y="3157538"/>
              <a:ext cx="492125" cy="334963"/>
            </a:xfrm>
            <a:custGeom>
              <a:avLst/>
              <a:gdLst/>
              <a:ahLst/>
              <a:cxnLst/>
              <a:rect l="l" t="t" r="r" b="b"/>
              <a:pathLst>
                <a:path w="1369" h="929" extrusionOk="0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7580313" y="3619500"/>
              <a:ext cx="492125" cy="333375"/>
            </a:xfrm>
            <a:custGeom>
              <a:avLst/>
              <a:gdLst/>
              <a:ahLst/>
              <a:cxnLst/>
              <a:rect l="l" t="t" r="r" b="b"/>
              <a:pathLst>
                <a:path w="1369" h="928" extrusionOk="0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6935788" y="3157538"/>
              <a:ext cx="703264" cy="795338"/>
            </a:xfrm>
            <a:custGeom>
              <a:avLst/>
              <a:gdLst/>
              <a:ahLst/>
              <a:cxnLst/>
              <a:rect l="l" t="t" r="r" b="b"/>
              <a:pathLst>
                <a:path w="1954" h="2208" extrusionOk="0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3789363" y="3159125"/>
              <a:ext cx="869948" cy="793750"/>
            </a:xfrm>
            <a:custGeom>
              <a:avLst/>
              <a:gdLst/>
              <a:ahLst/>
              <a:cxnLst/>
              <a:rect l="l" t="t" r="r" b="b"/>
              <a:pathLst>
                <a:path w="2418" h="2205" extrusionOk="0">
                  <a:moveTo>
                    <a:pt x="1486" y="543"/>
                  </a:moveTo>
                  <a:cubicBezTo>
                    <a:pt x="1486" y="514"/>
                    <a:pt x="1510" y="490"/>
                    <a:pt x="1539" y="490"/>
                  </a:cubicBezTo>
                  <a:lnTo>
                    <a:pt x="2333" y="490"/>
                  </a:lnTo>
                  <a:cubicBezTo>
                    <a:pt x="2380" y="490"/>
                    <a:pt x="2417" y="451"/>
                    <a:pt x="2417" y="406"/>
                  </a:cubicBezTo>
                  <a:lnTo>
                    <a:pt x="2417" y="84"/>
                  </a:lnTo>
                  <a:cubicBezTo>
                    <a:pt x="2417" y="37"/>
                    <a:pt x="2378" y="0"/>
                    <a:pt x="2333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406"/>
                  </a:lnTo>
                  <a:cubicBezTo>
                    <a:pt x="0" y="454"/>
                    <a:pt x="39" y="490"/>
                    <a:pt x="84" y="490"/>
                  </a:cubicBezTo>
                  <a:lnTo>
                    <a:pt x="878" y="490"/>
                  </a:lnTo>
                  <a:cubicBezTo>
                    <a:pt x="907" y="490"/>
                    <a:pt x="930" y="514"/>
                    <a:pt x="930" y="543"/>
                  </a:cubicBezTo>
                  <a:lnTo>
                    <a:pt x="930" y="2120"/>
                  </a:lnTo>
                  <a:cubicBezTo>
                    <a:pt x="930" y="2167"/>
                    <a:pt x="970" y="2204"/>
                    <a:pt x="1014" y="2204"/>
                  </a:cubicBezTo>
                  <a:lnTo>
                    <a:pt x="1402" y="2204"/>
                  </a:lnTo>
                  <a:cubicBezTo>
                    <a:pt x="1450" y="2204"/>
                    <a:pt x="1486" y="2164"/>
                    <a:pt x="1486" y="2120"/>
                  </a:cubicBezTo>
                  <a:lnTo>
                    <a:pt x="1486" y="54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1757363" y="3146425"/>
              <a:ext cx="952500" cy="819149"/>
            </a:xfrm>
            <a:custGeom>
              <a:avLst/>
              <a:gdLst/>
              <a:ahLst/>
              <a:cxnLst/>
              <a:rect l="l" t="t" r="r" b="b"/>
              <a:pathLst>
                <a:path w="2646" h="2276" extrusionOk="0">
                  <a:moveTo>
                    <a:pt x="2050" y="1416"/>
                  </a:moveTo>
                  <a:cubicBezTo>
                    <a:pt x="2068" y="1416"/>
                    <a:pt x="2087" y="1400"/>
                    <a:pt x="2087" y="1379"/>
                  </a:cubicBezTo>
                  <a:lnTo>
                    <a:pt x="2087" y="121"/>
                  </a:lnTo>
                  <a:cubicBezTo>
                    <a:pt x="2087" y="74"/>
                    <a:pt x="2126" y="37"/>
                    <a:pt x="2171" y="37"/>
                  </a:cubicBezTo>
                  <a:lnTo>
                    <a:pt x="2561" y="37"/>
                  </a:lnTo>
                  <a:cubicBezTo>
                    <a:pt x="2608" y="37"/>
                    <a:pt x="2645" y="76"/>
                    <a:pt x="2645" y="121"/>
                  </a:cubicBezTo>
                  <a:lnTo>
                    <a:pt x="2645" y="1945"/>
                  </a:lnTo>
                  <a:cubicBezTo>
                    <a:pt x="2645" y="2131"/>
                    <a:pt x="2572" y="2212"/>
                    <a:pt x="2501" y="2243"/>
                  </a:cubicBezTo>
                  <a:cubicBezTo>
                    <a:pt x="2430" y="2275"/>
                    <a:pt x="2215" y="2262"/>
                    <a:pt x="2084" y="2149"/>
                  </a:cubicBezTo>
                  <a:cubicBezTo>
                    <a:pt x="1956" y="2036"/>
                    <a:pt x="689" y="934"/>
                    <a:pt x="689" y="934"/>
                  </a:cubicBezTo>
                  <a:cubicBezTo>
                    <a:pt x="689" y="934"/>
                    <a:pt x="616" y="868"/>
                    <a:pt x="611" y="863"/>
                  </a:cubicBezTo>
                  <a:cubicBezTo>
                    <a:pt x="605" y="858"/>
                    <a:pt x="598" y="855"/>
                    <a:pt x="592" y="855"/>
                  </a:cubicBezTo>
                  <a:cubicBezTo>
                    <a:pt x="574" y="855"/>
                    <a:pt x="561" y="868"/>
                    <a:pt x="561" y="886"/>
                  </a:cubicBezTo>
                  <a:lnTo>
                    <a:pt x="561" y="2152"/>
                  </a:lnTo>
                  <a:cubicBezTo>
                    <a:pt x="561" y="2199"/>
                    <a:pt x="522" y="2236"/>
                    <a:pt x="477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92" y="239"/>
                    <a:pt x="1956" y="1343"/>
                    <a:pt x="1956" y="1343"/>
                  </a:cubicBezTo>
                  <a:cubicBezTo>
                    <a:pt x="1956" y="1343"/>
                    <a:pt x="2021" y="1400"/>
                    <a:pt x="2024" y="1406"/>
                  </a:cubicBezTo>
                  <a:cubicBezTo>
                    <a:pt x="2032" y="1411"/>
                    <a:pt x="2040" y="1416"/>
                    <a:pt x="2050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5653088" y="3146425"/>
              <a:ext cx="950912" cy="819149"/>
            </a:xfrm>
            <a:custGeom>
              <a:avLst/>
              <a:gdLst/>
              <a:ahLst/>
              <a:cxnLst/>
              <a:rect l="l" t="t" r="r" b="b"/>
              <a:pathLst>
                <a:path w="2643" h="2276" extrusionOk="0">
                  <a:moveTo>
                    <a:pt x="2047" y="1416"/>
                  </a:moveTo>
                  <a:cubicBezTo>
                    <a:pt x="2068" y="1416"/>
                    <a:pt x="2084" y="1400"/>
                    <a:pt x="2084" y="1379"/>
                  </a:cubicBezTo>
                  <a:lnTo>
                    <a:pt x="2084" y="121"/>
                  </a:lnTo>
                  <a:cubicBezTo>
                    <a:pt x="2084" y="74"/>
                    <a:pt x="2123" y="37"/>
                    <a:pt x="2168" y="37"/>
                  </a:cubicBezTo>
                  <a:lnTo>
                    <a:pt x="2559" y="37"/>
                  </a:lnTo>
                  <a:cubicBezTo>
                    <a:pt x="2606" y="37"/>
                    <a:pt x="2642" y="76"/>
                    <a:pt x="2642" y="121"/>
                  </a:cubicBezTo>
                  <a:lnTo>
                    <a:pt x="2642" y="1945"/>
                  </a:lnTo>
                  <a:cubicBezTo>
                    <a:pt x="2642" y="2131"/>
                    <a:pt x="2569" y="2212"/>
                    <a:pt x="2498" y="2243"/>
                  </a:cubicBezTo>
                  <a:cubicBezTo>
                    <a:pt x="2427" y="2275"/>
                    <a:pt x="2212" y="2262"/>
                    <a:pt x="2081" y="2149"/>
                  </a:cubicBezTo>
                  <a:cubicBezTo>
                    <a:pt x="1953" y="2036"/>
                    <a:pt x="687" y="934"/>
                    <a:pt x="687" y="934"/>
                  </a:cubicBezTo>
                  <a:cubicBezTo>
                    <a:pt x="687" y="934"/>
                    <a:pt x="613" y="868"/>
                    <a:pt x="608" y="863"/>
                  </a:cubicBezTo>
                  <a:cubicBezTo>
                    <a:pt x="603" y="858"/>
                    <a:pt x="595" y="855"/>
                    <a:pt x="590" y="855"/>
                  </a:cubicBezTo>
                  <a:cubicBezTo>
                    <a:pt x="571" y="855"/>
                    <a:pt x="558" y="868"/>
                    <a:pt x="558" y="886"/>
                  </a:cubicBezTo>
                  <a:lnTo>
                    <a:pt x="558" y="2152"/>
                  </a:lnTo>
                  <a:cubicBezTo>
                    <a:pt x="558" y="2199"/>
                    <a:pt x="519" y="2236"/>
                    <a:pt x="474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89" y="239"/>
                    <a:pt x="1956" y="1343"/>
                    <a:pt x="1956" y="1343"/>
                  </a:cubicBezTo>
                  <a:cubicBezTo>
                    <a:pt x="1956" y="1343"/>
                    <a:pt x="2016" y="1400"/>
                    <a:pt x="2021" y="1406"/>
                  </a:cubicBezTo>
                  <a:cubicBezTo>
                    <a:pt x="2029" y="1411"/>
                    <a:pt x="2037" y="1416"/>
                    <a:pt x="2047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6669088" y="3159125"/>
              <a:ext cx="201613" cy="793750"/>
            </a:xfrm>
            <a:custGeom>
              <a:avLst/>
              <a:gdLst/>
              <a:ahLst/>
              <a:cxnLst/>
              <a:rect l="l" t="t" r="r" b="b"/>
              <a:pathLst>
                <a:path w="560" h="2205" extrusionOk="0">
                  <a:moveTo>
                    <a:pt x="0" y="84"/>
                  </a:moveTo>
                  <a:cubicBezTo>
                    <a:pt x="0" y="37"/>
                    <a:pt x="40" y="0"/>
                    <a:pt x="84" y="0"/>
                  </a:cubicBezTo>
                  <a:lnTo>
                    <a:pt x="475" y="0"/>
                  </a:lnTo>
                  <a:cubicBezTo>
                    <a:pt x="522" y="0"/>
                    <a:pt x="559" y="39"/>
                    <a:pt x="559" y="84"/>
                  </a:cubicBezTo>
                  <a:lnTo>
                    <a:pt x="559" y="2120"/>
                  </a:lnTo>
                  <a:cubicBezTo>
                    <a:pt x="559" y="2167"/>
                    <a:pt x="519" y="2204"/>
                    <a:pt x="475" y="2204"/>
                  </a:cubicBezTo>
                  <a:lnTo>
                    <a:pt x="84" y="2204"/>
                  </a:lnTo>
                  <a:cubicBezTo>
                    <a:pt x="37" y="2204"/>
                    <a:pt x="0" y="2164"/>
                    <a:pt x="0" y="2120"/>
                  </a:cubicBezTo>
                  <a:lnTo>
                    <a:pt x="0" y="8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389438" y="3155950"/>
              <a:ext cx="1196972" cy="798514"/>
            </a:xfrm>
            <a:custGeom>
              <a:avLst/>
              <a:gdLst/>
              <a:ahLst/>
              <a:cxnLst/>
              <a:rect l="l" t="t" r="r" b="b"/>
              <a:pathLst>
                <a:path w="3324" h="2217" extrusionOk="0">
                  <a:moveTo>
                    <a:pt x="1931" y="141"/>
                  </a:moveTo>
                  <a:cubicBezTo>
                    <a:pt x="1871" y="55"/>
                    <a:pt x="1774" y="0"/>
                    <a:pt x="1662" y="0"/>
                  </a:cubicBezTo>
                  <a:cubicBezTo>
                    <a:pt x="1549" y="0"/>
                    <a:pt x="1450" y="57"/>
                    <a:pt x="1392" y="141"/>
                  </a:cubicBezTo>
                  <a:lnTo>
                    <a:pt x="13" y="2130"/>
                  </a:lnTo>
                  <a:cubicBezTo>
                    <a:pt x="5" y="2138"/>
                    <a:pt x="0" y="2151"/>
                    <a:pt x="0" y="2164"/>
                  </a:cubicBezTo>
                  <a:cubicBezTo>
                    <a:pt x="0" y="2193"/>
                    <a:pt x="24" y="2216"/>
                    <a:pt x="53" y="2216"/>
                  </a:cubicBezTo>
                  <a:lnTo>
                    <a:pt x="556" y="2216"/>
                  </a:lnTo>
                  <a:cubicBezTo>
                    <a:pt x="574" y="2216"/>
                    <a:pt x="593" y="2206"/>
                    <a:pt x="601" y="2190"/>
                  </a:cubicBezTo>
                  <a:lnTo>
                    <a:pt x="957" y="1675"/>
                  </a:lnTo>
                  <a:cubicBezTo>
                    <a:pt x="965" y="1656"/>
                    <a:pt x="983" y="1646"/>
                    <a:pt x="1004" y="1646"/>
                  </a:cubicBezTo>
                  <a:lnTo>
                    <a:pt x="2319" y="1646"/>
                  </a:lnTo>
                  <a:cubicBezTo>
                    <a:pt x="2340" y="1646"/>
                    <a:pt x="2359" y="1659"/>
                    <a:pt x="2366" y="1675"/>
                  </a:cubicBezTo>
                  <a:lnTo>
                    <a:pt x="2723" y="2190"/>
                  </a:lnTo>
                  <a:cubicBezTo>
                    <a:pt x="2731" y="2206"/>
                    <a:pt x="2749" y="2216"/>
                    <a:pt x="2768" y="2216"/>
                  </a:cubicBezTo>
                  <a:lnTo>
                    <a:pt x="3271" y="2216"/>
                  </a:lnTo>
                  <a:cubicBezTo>
                    <a:pt x="3300" y="2216"/>
                    <a:pt x="3323" y="2193"/>
                    <a:pt x="3323" y="2164"/>
                  </a:cubicBezTo>
                  <a:cubicBezTo>
                    <a:pt x="3321" y="2151"/>
                    <a:pt x="3315" y="2138"/>
                    <a:pt x="3310" y="2130"/>
                  </a:cubicBezTo>
                  <a:lnTo>
                    <a:pt x="1931" y="141"/>
                  </a:lnTo>
                  <a:close/>
                  <a:moveTo>
                    <a:pt x="1377" y="1153"/>
                  </a:moveTo>
                  <a:cubicBezTo>
                    <a:pt x="1358" y="1153"/>
                    <a:pt x="1345" y="1140"/>
                    <a:pt x="1345" y="1122"/>
                  </a:cubicBezTo>
                  <a:cubicBezTo>
                    <a:pt x="1345" y="1114"/>
                    <a:pt x="1348" y="1106"/>
                    <a:pt x="1353" y="1101"/>
                  </a:cubicBezTo>
                  <a:lnTo>
                    <a:pt x="1633" y="697"/>
                  </a:lnTo>
                  <a:lnTo>
                    <a:pt x="1639" y="692"/>
                  </a:lnTo>
                  <a:lnTo>
                    <a:pt x="1644" y="686"/>
                  </a:lnTo>
                  <a:cubicBezTo>
                    <a:pt x="1647" y="684"/>
                    <a:pt x="1652" y="684"/>
                    <a:pt x="1657" y="684"/>
                  </a:cubicBezTo>
                  <a:lnTo>
                    <a:pt x="1660" y="684"/>
                  </a:lnTo>
                  <a:lnTo>
                    <a:pt x="1662" y="684"/>
                  </a:lnTo>
                  <a:cubicBezTo>
                    <a:pt x="1668" y="684"/>
                    <a:pt x="1670" y="684"/>
                    <a:pt x="1675" y="686"/>
                  </a:cubicBezTo>
                  <a:cubicBezTo>
                    <a:pt x="1678" y="686"/>
                    <a:pt x="1678" y="689"/>
                    <a:pt x="1681" y="692"/>
                  </a:cubicBezTo>
                  <a:cubicBezTo>
                    <a:pt x="1683" y="694"/>
                    <a:pt x="1686" y="694"/>
                    <a:pt x="1686" y="697"/>
                  </a:cubicBezTo>
                  <a:lnTo>
                    <a:pt x="1965" y="1101"/>
                  </a:lnTo>
                  <a:cubicBezTo>
                    <a:pt x="1971" y="1106"/>
                    <a:pt x="1973" y="1114"/>
                    <a:pt x="1973" y="1122"/>
                  </a:cubicBezTo>
                  <a:cubicBezTo>
                    <a:pt x="1976" y="1140"/>
                    <a:pt x="1963" y="1153"/>
                    <a:pt x="1944" y="1153"/>
                  </a:cubicBezTo>
                  <a:lnTo>
                    <a:pt x="1377" y="11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rpleTeal_Title slide">
  <p:cSld name="PurpleTeal_Title slide">
    <p:bg>
      <p:bgPr>
        <a:gradFill>
          <a:gsLst>
            <a:gs pos="0">
              <a:schemeClr val="accent6"/>
            </a:gs>
            <a:gs pos="50000">
              <a:srgbClr val="348AC7"/>
            </a:gs>
            <a:gs pos="100000">
              <a:schemeClr val="accent5"/>
            </a:gs>
          </a:gsLst>
          <a:lin ang="18900044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5"/>
          <p:cNvGrpSpPr/>
          <p:nvPr/>
        </p:nvGrpSpPr>
        <p:grpSpPr>
          <a:xfrm>
            <a:off x="9193045" y="797156"/>
            <a:ext cx="1507882" cy="3548898"/>
            <a:chOff x="12257109" y="1105729"/>
            <a:chExt cx="1740601" cy="4005076"/>
          </a:xfrm>
        </p:grpSpPr>
        <p:sp>
          <p:nvSpPr>
            <p:cNvPr id="86" name="Google Shape;86;p15"/>
            <p:cNvSpPr txBox="1"/>
            <p:nvPr/>
          </p:nvSpPr>
          <p:spPr>
            <a:xfrm>
              <a:off x="12257110" y="1105729"/>
              <a:ext cx="1740600" cy="5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TO CUSTOMIZE WITH A NEW PICTURE</a:t>
              </a:r>
              <a:endParaRPr sz="900" b="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87" name="Google Shape;87;p15"/>
            <p:cNvSpPr txBox="1"/>
            <p:nvPr/>
          </p:nvSpPr>
          <p:spPr>
            <a:xfrm>
              <a:off x="12257109" y="1720805"/>
              <a:ext cx="1740600" cy="339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Delete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the current picture, if there is one.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Pictures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Shift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key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Home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Arrange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Send to Back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Reset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 sz="1100"/>
            </a:p>
          </p:txBody>
        </p:sp>
      </p:grpSp>
      <p:sp>
        <p:nvSpPr>
          <p:cNvPr id="88" name="Google Shape;88;p15"/>
          <p:cNvSpPr txBox="1">
            <a:spLocks noGrp="1"/>
          </p:cNvSpPr>
          <p:nvPr>
            <p:ph type="subTitle" idx="1"/>
          </p:nvPr>
        </p:nvSpPr>
        <p:spPr>
          <a:xfrm>
            <a:off x="580450" y="45908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64" y="0"/>
            <a:ext cx="9139428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p15"/>
          <p:cNvGrpSpPr/>
          <p:nvPr/>
        </p:nvGrpSpPr>
        <p:grpSpPr>
          <a:xfrm>
            <a:off x="1407733" y="357671"/>
            <a:ext cx="6328411" cy="4428125"/>
            <a:chOff x="6935788" y="3157538"/>
            <a:chExt cx="1136650" cy="795338"/>
          </a:xfrm>
        </p:grpSpPr>
        <p:sp>
          <p:nvSpPr>
            <p:cNvPr id="91" name="Google Shape;91;p15"/>
            <p:cNvSpPr/>
            <p:nvPr/>
          </p:nvSpPr>
          <p:spPr>
            <a:xfrm>
              <a:off x="7580313" y="3157538"/>
              <a:ext cx="492125" cy="334963"/>
            </a:xfrm>
            <a:custGeom>
              <a:avLst/>
              <a:gdLst/>
              <a:ahLst/>
              <a:cxnLst/>
              <a:rect l="l" t="t" r="r" b="b"/>
              <a:pathLst>
                <a:path w="1369" h="929" extrusionOk="0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>
                <a:alpha val="1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7580313" y="3619500"/>
              <a:ext cx="492125" cy="333375"/>
            </a:xfrm>
            <a:custGeom>
              <a:avLst/>
              <a:gdLst/>
              <a:ahLst/>
              <a:cxnLst/>
              <a:rect l="l" t="t" r="r" b="b"/>
              <a:pathLst>
                <a:path w="1369" h="928" extrusionOk="0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>
                <a:alpha val="1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6935788" y="3157538"/>
              <a:ext cx="703264" cy="795338"/>
            </a:xfrm>
            <a:custGeom>
              <a:avLst/>
              <a:gdLst/>
              <a:ahLst/>
              <a:cxnLst/>
              <a:rect l="l" t="t" r="r" b="b"/>
              <a:pathLst>
                <a:path w="1954" h="2208" extrusionOk="0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>
                <a:alpha val="1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" name="Google Shape;94;p15"/>
          <p:cNvSpPr txBox="1">
            <a:spLocks noGrp="1"/>
          </p:cNvSpPr>
          <p:nvPr>
            <p:ph type="ctrTitle"/>
          </p:nvPr>
        </p:nvSpPr>
        <p:spPr>
          <a:xfrm>
            <a:off x="1143000" y="2175464"/>
            <a:ext cx="68580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 Light"/>
              <a:buNone/>
              <a:defRPr sz="380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grpSp>
        <p:nvGrpSpPr>
          <p:cNvPr id="95" name="Google Shape;95;p15"/>
          <p:cNvGrpSpPr/>
          <p:nvPr/>
        </p:nvGrpSpPr>
        <p:grpSpPr>
          <a:xfrm>
            <a:off x="3430618" y="1730478"/>
            <a:ext cx="2282779" cy="283016"/>
            <a:chOff x="1757363" y="3146425"/>
            <a:chExt cx="6607175" cy="819149"/>
          </a:xfrm>
        </p:grpSpPr>
        <p:sp>
          <p:nvSpPr>
            <p:cNvPr id="96" name="Google Shape;96;p15"/>
            <p:cNvSpPr/>
            <p:nvPr/>
          </p:nvSpPr>
          <p:spPr>
            <a:xfrm>
              <a:off x="6669088" y="3159125"/>
              <a:ext cx="201613" cy="793750"/>
            </a:xfrm>
            <a:custGeom>
              <a:avLst/>
              <a:gdLst/>
              <a:ahLst/>
              <a:cxnLst/>
              <a:rect l="l" t="t" r="r" b="b"/>
              <a:pathLst>
                <a:path w="560" h="2205" extrusionOk="0">
                  <a:moveTo>
                    <a:pt x="50" y="0"/>
                  </a:moveTo>
                  <a:cubicBezTo>
                    <a:pt x="21" y="0"/>
                    <a:pt x="0" y="24"/>
                    <a:pt x="0" y="50"/>
                  </a:cubicBezTo>
                  <a:lnTo>
                    <a:pt x="0" y="2154"/>
                  </a:lnTo>
                  <a:cubicBezTo>
                    <a:pt x="0" y="2183"/>
                    <a:pt x="24" y="2204"/>
                    <a:pt x="50" y="2204"/>
                  </a:cubicBezTo>
                  <a:lnTo>
                    <a:pt x="509" y="2204"/>
                  </a:lnTo>
                  <a:cubicBezTo>
                    <a:pt x="538" y="2204"/>
                    <a:pt x="559" y="2180"/>
                    <a:pt x="559" y="2154"/>
                  </a:cubicBezTo>
                  <a:lnTo>
                    <a:pt x="559" y="50"/>
                  </a:lnTo>
                  <a:cubicBezTo>
                    <a:pt x="559" y="21"/>
                    <a:pt x="535" y="0"/>
                    <a:pt x="509" y="0"/>
                  </a:cubicBezTo>
                  <a:lnTo>
                    <a:pt x="5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8107363" y="3824288"/>
              <a:ext cx="106362" cy="130175"/>
            </a:xfrm>
            <a:custGeom>
              <a:avLst/>
              <a:gdLst/>
              <a:ahLst/>
              <a:cxnLst/>
              <a:rect l="l" t="t" r="r" b="b"/>
              <a:pathLst>
                <a:path w="297" h="360" extrusionOk="0">
                  <a:moveTo>
                    <a:pt x="115" y="57"/>
                  </a:moveTo>
                  <a:lnTo>
                    <a:pt x="28" y="57"/>
                  </a:lnTo>
                  <a:cubicBezTo>
                    <a:pt x="13" y="57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lnTo>
                    <a:pt x="267" y="0"/>
                  </a:lnTo>
                  <a:cubicBezTo>
                    <a:pt x="283" y="0"/>
                    <a:pt x="296" y="13"/>
                    <a:pt x="296" y="28"/>
                  </a:cubicBezTo>
                  <a:cubicBezTo>
                    <a:pt x="296" y="44"/>
                    <a:pt x="283" y="57"/>
                    <a:pt x="267" y="57"/>
                  </a:cubicBezTo>
                  <a:lnTo>
                    <a:pt x="181" y="57"/>
                  </a:lnTo>
                  <a:lnTo>
                    <a:pt x="181" y="327"/>
                  </a:lnTo>
                  <a:cubicBezTo>
                    <a:pt x="181" y="346"/>
                    <a:pt x="167" y="359"/>
                    <a:pt x="149" y="359"/>
                  </a:cubicBezTo>
                  <a:cubicBezTo>
                    <a:pt x="131" y="359"/>
                    <a:pt x="118" y="346"/>
                    <a:pt x="118" y="327"/>
                  </a:cubicBezTo>
                  <a:lnTo>
                    <a:pt x="118" y="57"/>
                  </a:lnTo>
                  <a:lnTo>
                    <a:pt x="115" y="5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8235950" y="3822700"/>
              <a:ext cx="128588" cy="130175"/>
            </a:xfrm>
            <a:custGeom>
              <a:avLst/>
              <a:gdLst/>
              <a:ahLst/>
              <a:cxnLst/>
              <a:rect l="l" t="t" r="r" b="b"/>
              <a:pathLst>
                <a:path w="355" h="363" extrusionOk="0">
                  <a:moveTo>
                    <a:pt x="0" y="31"/>
                  </a:moveTo>
                  <a:cubicBezTo>
                    <a:pt x="0" y="13"/>
                    <a:pt x="13" y="0"/>
                    <a:pt x="31" y="0"/>
                  </a:cubicBezTo>
                  <a:lnTo>
                    <a:pt x="39" y="0"/>
                  </a:lnTo>
                  <a:cubicBezTo>
                    <a:pt x="52" y="0"/>
                    <a:pt x="63" y="8"/>
                    <a:pt x="68" y="16"/>
                  </a:cubicBezTo>
                  <a:lnTo>
                    <a:pt x="175" y="186"/>
                  </a:lnTo>
                  <a:lnTo>
                    <a:pt x="286" y="16"/>
                  </a:lnTo>
                  <a:cubicBezTo>
                    <a:pt x="293" y="5"/>
                    <a:pt x="301" y="0"/>
                    <a:pt x="314" y="0"/>
                  </a:cubicBezTo>
                  <a:lnTo>
                    <a:pt x="322" y="0"/>
                  </a:lnTo>
                  <a:cubicBezTo>
                    <a:pt x="341" y="0"/>
                    <a:pt x="354" y="13"/>
                    <a:pt x="354" y="31"/>
                  </a:cubicBezTo>
                  <a:lnTo>
                    <a:pt x="354" y="330"/>
                  </a:lnTo>
                  <a:cubicBezTo>
                    <a:pt x="354" y="349"/>
                    <a:pt x="341" y="362"/>
                    <a:pt x="322" y="362"/>
                  </a:cubicBezTo>
                  <a:cubicBezTo>
                    <a:pt x="307" y="362"/>
                    <a:pt x="291" y="349"/>
                    <a:pt x="291" y="330"/>
                  </a:cubicBezTo>
                  <a:lnTo>
                    <a:pt x="291" y="115"/>
                  </a:lnTo>
                  <a:lnTo>
                    <a:pt x="204" y="246"/>
                  </a:lnTo>
                  <a:cubicBezTo>
                    <a:pt x="196" y="257"/>
                    <a:pt x="189" y="262"/>
                    <a:pt x="178" y="262"/>
                  </a:cubicBezTo>
                  <a:cubicBezTo>
                    <a:pt x="168" y="262"/>
                    <a:pt x="160" y="257"/>
                    <a:pt x="152" y="246"/>
                  </a:cubicBezTo>
                  <a:lnTo>
                    <a:pt x="65" y="115"/>
                  </a:lnTo>
                  <a:lnTo>
                    <a:pt x="65" y="330"/>
                  </a:lnTo>
                  <a:cubicBezTo>
                    <a:pt x="65" y="349"/>
                    <a:pt x="52" y="362"/>
                    <a:pt x="34" y="362"/>
                  </a:cubicBezTo>
                  <a:cubicBezTo>
                    <a:pt x="16" y="362"/>
                    <a:pt x="2" y="349"/>
                    <a:pt x="2" y="330"/>
                  </a:cubicBezTo>
                  <a:lnTo>
                    <a:pt x="2" y="31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2774950" y="3159125"/>
              <a:ext cx="949324" cy="795340"/>
            </a:xfrm>
            <a:custGeom>
              <a:avLst/>
              <a:gdLst/>
              <a:ahLst/>
              <a:cxnLst/>
              <a:rect l="l" t="t" r="r" b="b"/>
              <a:pathLst>
                <a:path w="2638" h="2210" extrusionOk="0">
                  <a:moveTo>
                    <a:pt x="2163" y="0"/>
                  </a:moveTo>
                  <a:cubicBezTo>
                    <a:pt x="2116" y="0"/>
                    <a:pt x="2079" y="39"/>
                    <a:pt x="2079" y="84"/>
                  </a:cubicBezTo>
                  <a:lnTo>
                    <a:pt x="2079" y="1515"/>
                  </a:lnTo>
                  <a:cubicBezTo>
                    <a:pt x="2079" y="1667"/>
                    <a:pt x="1869" y="1715"/>
                    <a:pt x="1610" y="1715"/>
                  </a:cubicBezTo>
                  <a:lnTo>
                    <a:pt x="1319" y="1715"/>
                  </a:lnTo>
                  <a:lnTo>
                    <a:pt x="1028" y="1715"/>
                  </a:lnTo>
                  <a:cubicBezTo>
                    <a:pt x="768" y="1715"/>
                    <a:pt x="558" y="1667"/>
                    <a:pt x="558" y="1515"/>
                  </a:cubicBezTo>
                  <a:lnTo>
                    <a:pt x="558" y="84"/>
                  </a:lnTo>
                  <a:cubicBezTo>
                    <a:pt x="558" y="37"/>
                    <a:pt x="519" y="0"/>
                    <a:pt x="474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1547"/>
                  </a:lnTo>
                  <a:cubicBezTo>
                    <a:pt x="0" y="1797"/>
                    <a:pt x="110" y="1957"/>
                    <a:pt x="320" y="2083"/>
                  </a:cubicBezTo>
                  <a:cubicBezTo>
                    <a:pt x="530" y="2209"/>
                    <a:pt x="1017" y="2204"/>
                    <a:pt x="1161" y="2204"/>
                  </a:cubicBezTo>
                  <a:lnTo>
                    <a:pt x="1319" y="2204"/>
                  </a:lnTo>
                  <a:lnTo>
                    <a:pt x="1476" y="2204"/>
                  </a:lnTo>
                  <a:cubicBezTo>
                    <a:pt x="1620" y="2204"/>
                    <a:pt x="2107" y="2209"/>
                    <a:pt x="2317" y="2083"/>
                  </a:cubicBezTo>
                  <a:cubicBezTo>
                    <a:pt x="2526" y="1957"/>
                    <a:pt x="2637" y="1797"/>
                    <a:pt x="2637" y="1547"/>
                  </a:cubicBezTo>
                  <a:lnTo>
                    <a:pt x="2637" y="84"/>
                  </a:lnTo>
                  <a:cubicBezTo>
                    <a:pt x="2637" y="37"/>
                    <a:pt x="2601" y="0"/>
                    <a:pt x="2553" y="0"/>
                  </a:cubicBezTo>
                  <a:lnTo>
                    <a:pt x="216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7580313" y="3157538"/>
              <a:ext cx="492125" cy="334963"/>
            </a:xfrm>
            <a:custGeom>
              <a:avLst/>
              <a:gdLst/>
              <a:ahLst/>
              <a:cxnLst/>
              <a:rect l="l" t="t" r="r" b="b"/>
              <a:pathLst>
                <a:path w="1369" h="929" extrusionOk="0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7580313" y="3619500"/>
              <a:ext cx="492125" cy="333375"/>
            </a:xfrm>
            <a:custGeom>
              <a:avLst/>
              <a:gdLst/>
              <a:ahLst/>
              <a:cxnLst/>
              <a:rect l="l" t="t" r="r" b="b"/>
              <a:pathLst>
                <a:path w="1369" h="928" extrusionOk="0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6935788" y="3157538"/>
              <a:ext cx="703264" cy="795338"/>
            </a:xfrm>
            <a:custGeom>
              <a:avLst/>
              <a:gdLst/>
              <a:ahLst/>
              <a:cxnLst/>
              <a:rect l="l" t="t" r="r" b="b"/>
              <a:pathLst>
                <a:path w="1954" h="2208" extrusionOk="0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3789363" y="3159125"/>
              <a:ext cx="869948" cy="793750"/>
            </a:xfrm>
            <a:custGeom>
              <a:avLst/>
              <a:gdLst/>
              <a:ahLst/>
              <a:cxnLst/>
              <a:rect l="l" t="t" r="r" b="b"/>
              <a:pathLst>
                <a:path w="2418" h="2205" extrusionOk="0">
                  <a:moveTo>
                    <a:pt x="1486" y="543"/>
                  </a:moveTo>
                  <a:cubicBezTo>
                    <a:pt x="1486" y="514"/>
                    <a:pt x="1510" y="490"/>
                    <a:pt x="1539" y="490"/>
                  </a:cubicBezTo>
                  <a:lnTo>
                    <a:pt x="2333" y="490"/>
                  </a:lnTo>
                  <a:cubicBezTo>
                    <a:pt x="2380" y="490"/>
                    <a:pt x="2417" y="451"/>
                    <a:pt x="2417" y="406"/>
                  </a:cubicBezTo>
                  <a:lnTo>
                    <a:pt x="2417" y="84"/>
                  </a:lnTo>
                  <a:cubicBezTo>
                    <a:pt x="2417" y="37"/>
                    <a:pt x="2378" y="0"/>
                    <a:pt x="2333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406"/>
                  </a:lnTo>
                  <a:cubicBezTo>
                    <a:pt x="0" y="454"/>
                    <a:pt x="39" y="490"/>
                    <a:pt x="84" y="490"/>
                  </a:cubicBezTo>
                  <a:lnTo>
                    <a:pt x="878" y="490"/>
                  </a:lnTo>
                  <a:cubicBezTo>
                    <a:pt x="907" y="490"/>
                    <a:pt x="930" y="514"/>
                    <a:pt x="930" y="543"/>
                  </a:cubicBezTo>
                  <a:lnTo>
                    <a:pt x="930" y="2120"/>
                  </a:lnTo>
                  <a:cubicBezTo>
                    <a:pt x="930" y="2167"/>
                    <a:pt x="970" y="2204"/>
                    <a:pt x="1014" y="2204"/>
                  </a:cubicBezTo>
                  <a:lnTo>
                    <a:pt x="1402" y="2204"/>
                  </a:lnTo>
                  <a:cubicBezTo>
                    <a:pt x="1450" y="2204"/>
                    <a:pt x="1486" y="2164"/>
                    <a:pt x="1486" y="2120"/>
                  </a:cubicBezTo>
                  <a:lnTo>
                    <a:pt x="1486" y="54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1757363" y="3146425"/>
              <a:ext cx="952500" cy="819149"/>
            </a:xfrm>
            <a:custGeom>
              <a:avLst/>
              <a:gdLst/>
              <a:ahLst/>
              <a:cxnLst/>
              <a:rect l="l" t="t" r="r" b="b"/>
              <a:pathLst>
                <a:path w="2646" h="2276" extrusionOk="0">
                  <a:moveTo>
                    <a:pt x="2050" y="1416"/>
                  </a:moveTo>
                  <a:cubicBezTo>
                    <a:pt x="2068" y="1416"/>
                    <a:pt x="2087" y="1400"/>
                    <a:pt x="2087" y="1379"/>
                  </a:cubicBezTo>
                  <a:lnTo>
                    <a:pt x="2087" y="121"/>
                  </a:lnTo>
                  <a:cubicBezTo>
                    <a:pt x="2087" y="74"/>
                    <a:pt x="2126" y="37"/>
                    <a:pt x="2171" y="37"/>
                  </a:cubicBezTo>
                  <a:lnTo>
                    <a:pt x="2561" y="37"/>
                  </a:lnTo>
                  <a:cubicBezTo>
                    <a:pt x="2608" y="37"/>
                    <a:pt x="2645" y="76"/>
                    <a:pt x="2645" y="121"/>
                  </a:cubicBezTo>
                  <a:lnTo>
                    <a:pt x="2645" y="1945"/>
                  </a:lnTo>
                  <a:cubicBezTo>
                    <a:pt x="2645" y="2131"/>
                    <a:pt x="2572" y="2212"/>
                    <a:pt x="2501" y="2243"/>
                  </a:cubicBezTo>
                  <a:cubicBezTo>
                    <a:pt x="2430" y="2275"/>
                    <a:pt x="2215" y="2262"/>
                    <a:pt x="2084" y="2149"/>
                  </a:cubicBezTo>
                  <a:cubicBezTo>
                    <a:pt x="1956" y="2036"/>
                    <a:pt x="689" y="934"/>
                    <a:pt x="689" y="934"/>
                  </a:cubicBezTo>
                  <a:cubicBezTo>
                    <a:pt x="689" y="934"/>
                    <a:pt x="616" y="868"/>
                    <a:pt x="611" y="863"/>
                  </a:cubicBezTo>
                  <a:cubicBezTo>
                    <a:pt x="605" y="858"/>
                    <a:pt x="598" y="855"/>
                    <a:pt x="592" y="855"/>
                  </a:cubicBezTo>
                  <a:cubicBezTo>
                    <a:pt x="574" y="855"/>
                    <a:pt x="561" y="868"/>
                    <a:pt x="561" y="886"/>
                  </a:cubicBezTo>
                  <a:lnTo>
                    <a:pt x="561" y="2152"/>
                  </a:lnTo>
                  <a:cubicBezTo>
                    <a:pt x="561" y="2199"/>
                    <a:pt x="522" y="2236"/>
                    <a:pt x="477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92" y="239"/>
                    <a:pt x="1956" y="1343"/>
                    <a:pt x="1956" y="1343"/>
                  </a:cubicBezTo>
                  <a:cubicBezTo>
                    <a:pt x="1956" y="1343"/>
                    <a:pt x="2021" y="1400"/>
                    <a:pt x="2024" y="1406"/>
                  </a:cubicBezTo>
                  <a:cubicBezTo>
                    <a:pt x="2032" y="1411"/>
                    <a:pt x="2040" y="1416"/>
                    <a:pt x="2050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5653088" y="3146425"/>
              <a:ext cx="950912" cy="819149"/>
            </a:xfrm>
            <a:custGeom>
              <a:avLst/>
              <a:gdLst/>
              <a:ahLst/>
              <a:cxnLst/>
              <a:rect l="l" t="t" r="r" b="b"/>
              <a:pathLst>
                <a:path w="2643" h="2276" extrusionOk="0">
                  <a:moveTo>
                    <a:pt x="2047" y="1416"/>
                  </a:moveTo>
                  <a:cubicBezTo>
                    <a:pt x="2068" y="1416"/>
                    <a:pt x="2084" y="1400"/>
                    <a:pt x="2084" y="1379"/>
                  </a:cubicBezTo>
                  <a:lnTo>
                    <a:pt x="2084" y="121"/>
                  </a:lnTo>
                  <a:cubicBezTo>
                    <a:pt x="2084" y="74"/>
                    <a:pt x="2123" y="37"/>
                    <a:pt x="2168" y="37"/>
                  </a:cubicBezTo>
                  <a:lnTo>
                    <a:pt x="2559" y="37"/>
                  </a:lnTo>
                  <a:cubicBezTo>
                    <a:pt x="2606" y="37"/>
                    <a:pt x="2642" y="76"/>
                    <a:pt x="2642" y="121"/>
                  </a:cubicBezTo>
                  <a:lnTo>
                    <a:pt x="2642" y="1945"/>
                  </a:lnTo>
                  <a:cubicBezTo>
                    <a:pt x="2642" y="2131"/>
                    <a:pt x="2569" y="2212"/>
                    <a:pt x="2498" y="2243"/>
                  </a:cubicBezTo>
                  <a:cubicBezTo>
                    <a:pt x="2427" y="2275"/>
                    <a:pt x="2212" y="2262"/>
                    <a:pt x="2081" y="2149"/>
                  </a:cubicBezTo>
                  <a:cubicBezTo>
                    <a:pt x="1953" y="2036"/>
                    <a:pt x="687" y="934"/>
                    <a:pt x="687" y="934"/>
                  </a:cubicBezTo>
                  <a:cubicBezTo>
                    <a:pt x="687" y="934"/>
                    <a:pt x="613" y="868"/>
                    <a:pt x="608" y="863"/>
                  </a:cubicBezTo>
                  <a:cubicBezTo>
                    <a:pt x="603" y="858"/>
                    <a:pt x="595" y="855"/>
                    <a:pt x="590" y="855"/>
                  </a:cubicBezTo>
                  <a:cubicBezTo>
                    <a:pt x="571" y="855"/>
                    <a:pt x="558" y="868"/>
                    <a:pt x="558" y="886"/>
                  </a:cubicBezTo>
                  <a:lnTo>
                    <a:pt x="558" y="2152"/>
                  </a:lnTo>
                  <a:cubicBezTo>
                    <a:pt x="558" y="2199"/>
                    <a:pt x="519" y="2236"/>
                    <a:pt x="474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89" y="239"/>
                    <a:pt x="1956" y="1343"/>
                    <a:pt x="1956" y="1343"/>
                  </a:cubicBezTo>
                  <a:cubicBezTo>
                    <a:pt x="1956" y="1343"/>
                    <a:pt x="2016" y="1400"/>
                    <a:pt x="2021" y="1406"/>
                  </a:cubicBezTo>
                  <a:cubicBezTo>
                    <a:pt x="2029" y="1411"/>
                    <a:pt x="2037" y="1416"/>
                    <a:pt x="2047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6669088" y="3159125"/>
              <a:ext cx="201613" cy="793750"/>
            </a:xfrm>
            <a:custGeom>
              <a:avLst/>
              <a:gdLst/>
              <a:ahLst/>
              <a:cxnLst/>
              <a:rect l="l" t="t" r="r" b="b"/>
              <a:pathLst>
                <a:path w="560" h="2205" extrusionOk="0">
                  <a:moveTo>
                    <a:pt x="0" y="84"/>
                  </a:moveTo>
                  <a:cubicBezTo>
                    <a:pt x="0" y="37"/>
                    <a:pt x="40" y="0"/>
                    <a:pt x="84" y="0"/>
                  </a:cubicBezTo>
                  <a:lnTo>
                    <a:pt x="475" y="0"/>
                  </a:lnTo>
                  <a:cubicBezTo>
                    <a:pt x="522" y="0"/>
                    <a:pt x="559" y="39"/>
                    <a:pt x="559" y="84"/>
                  </a:cubicBezTo>
                  <a:lnTo>
                    <a:pt x="559" y="2120"/>
                  </a:lnTo>
                  <a:cubicBezTo>
                    <a:pt x="559" y="2167"/>
                    <a:pt x="519" y="2204"/>
                    <a:pt x="475" y="2204"/>
                  </a:cubicBezTo>
                  <a:lnTo>
                    <a:pt x="84" y="2204"/>
                  </a:lnTo>
                  <a:cubicBezTo>
                    <a:pt x="37" y="2204"/>
                    <a:pt x="0" y="2164"/>
                    <a:pt x="0" y="2120"/>
                  </a:cubicBezTo>
                  <a:lnTo>
                    <a:pt x="0" y="8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4389438" y="3155950"/>
              <a:ext cx="1196972" cy="798514"/>
            </a:xfrm>
            <a:custGeom>
              <a:avLst/>
              <a:gdLst/>
              <a:ahLst/>
              <a:cxnLst/>
              <a:rect l="l" t="t" r="r" b="b"/>
              <a:pathLst>
                <a:path w="3324" h="2217" extrusionOk="0">
                  <a:moveTo>
                    <a:pt x="1931" y="141"/>
                  </a:moveTo>
                  <a:cubicBezTo>
                    <a:pt x="1871" y="55"/>
                    <a:pt x="1774" y="0"/>
                    <a:pt x="1662" y="0"/>
                  </a:cubicBezTo>
                  <a:cubicBezTo>
                    <a:pt x="1549" y="0"/>
                    <a:pt x="1450" y="57"/>
                    <a:pt x="1392" y="141"/>
                  </a:cubicBezTo>
                  <a:lnTo>
                    <a:pt x="13" y="2130"/>
                  </a:lnTo>
                  <a:cubicBezTo>
                    <a:pt x="5" y="2138"/>
                    <a:pt x="0" y="2151"/>
                    <a:pt x="0" y="2164"/>
                  </a:cubicBezTo>
                  <a:cubicBezTo>
                    <a:pt x="0" y="2193"/>
                    <a:pt x="24" y="2216"/>
                    <a:pt x="53" y="2216"/>
                  </a:cubicBezTo>
                  <a:lnTo>
                    <a:pt x="556" y="2216"/>
                  </a:lnTo>
                  <a:cubicBezTo>
                    <a:pt x="574" y="2216"/>
                    <a:pt x="593" y="2206"/>
                    <a:pt x="601" y="2190"/>
                  </a:cubicBezTo>
                  <a:lnTo>
                    <a:pt x="957" y="1675"/>
                  </a:lnTo>
                  <a:cubicBezTo>
                    <a:pt x="965" y="1656"/>
                    <a:pt x="983" y="1646"/>
                    <a:pt x="1004" y="1646"/>
                  </a:cubicBezTo>
                  <a:lnTo>
                    <a:pt x="2319" y="1646"/>
                  </a:lnTo>
                  <a:cubicBezTo>
                    <a:pt x="2340" y="1646"/>
                    <a:pt x="2359" y="1659"/>
                    <a:pt x="2366" y="1675"/>
                  </a:cubicBezTo>
                  <a:lnTo>
                    <a:pt x="2723" y="2190"/>
                  </a:lnTo>
                  <a:cubicBezTo>
                    <a:pt x="2731" y="2206"/>
                    <a:pt x="2749" y="2216"/>
                    <a:pt x="2768" y="2216"/>
                  </a:cubicBezTo>
                  <a:lnTo>
                    <a:pt x="3271" y="2216"/>
                  </a:lnTo>
                  <a:cubicBezTo>
                    <a:pt x="3300" y="2216"/>
                    <a:pt x="3323" y="2193"/>
                    <a:pt x="3323" y="2164"/>
                  </a:cubicBezTo>
                  <a:cubicBezTo>
                    <a:pt x="3321" y="2151"/>
                    <a:pt x="3315" y="2138"/>
                    <a:pt x="3310" y="2130"/>
                  </a:cubicBezTo>
                  <a:lnTo>
                    <a:pt x="1931" y="141"/>
                  </a:lnTo>
                  <a:close/>
                  <a:moveTo>
                    <a:pt x="1377" y="1153"/>
                  </a:moveTo>
                  <a:cubicBezTo>
                    <a:pt x="1358" y="1153"/>
                    <a:pt x="1345" y="1140"/>
                    <a:pt x="1345" y="1122"/>
                  </a:cubicBezTo>
                  <a:cubicBezTo>
                    <a:pt x="1345" y="1114"/>
                    <a:pt x="1348" y="1106"/>
                    <a:pt x="1353" y="1101"/>
                  </a:cubicBezTo>
                  <a:lnTo>
                    <a:pt x="1633" y="697"/>
                  </a:lnTo>
                  <a:lnTo>
                    <a:pt x="1639" y="692"/>
                  </a:lnTo>
                  <a:lnTo>
                    <a:pt x="1644" y="686"/>
                  </a:lnTo>
                  <a:cubicBezTo>
                    <a:pt x="1647" y="684"/>
                    <a:pt x="1652" y="684"/>
                    <a:pt x="1657" y="684"/>
                  </a:cubicBezTo>
                  <a:lnTo>
                    <a:pt x="1660" y="684"/>
                  </a:lnTo>
                  <a:lnTo>
                    <a:pt x="1662" y="684"/>
                  </a:lnTo>
                  <a:cubicBezTo>
                    <a:pt x="1668" y="684"/>
                    <a:pt x="1670" y="684"/>
                    <a:pt x="1675" y="686"/>
                  </a:cubicBezTo>
                  <a:cubicBezTo>
                    <a:pt x="1678" y="686"/>
                    <a:pt x="1678" y="689"/>
                    <a:pt x="1681" y="692"/>
                  </a:cubicBezTo>
                  <a:cubicBezTo>
                    <a:pt x="1683" y="694"/>
                    <a:pt x="1686" y="694"/>
                    <a:pt x="1686" y="697"/>
                  </a:cubicBezTo>
                  <a:lnTo>
                    <a:pt x="1965" y="1101"/>
                  </a:lnTo>
                  <a:cubicBezTo>
                    <a:pt x="1971" y="1106"/>
                    <a:pt x="1973" y="1114"/>
                    <a:pt x="1973" y="1122"/>
                  </a:cubicBezTo>
                  <a:cubicBezTo>
                    <a:pt x="1976" y="1140"/>
                    <a:pt x="1963" y="1153"/>
                    <a:pt x="1944" y="1153"/>
                  </a:cubicBezTo>
                  <a:lnTo>
                    <a:pt x="1377" y="11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Orange_Title slide">
  <p:cSld name="GreenOrange_Title slide">
    <p:bg>
      <p:bgPr>
        <a:gradFill>
          <a:gsLst>
            <a:gs pos="0">
              <a:schemeClr val="accent5"/>
            </a:gs>
            <a:gs pos="50000">
              <a:srgbClr val="7B9082"/>
            </a:gs>
            <a:gs pos="100000">
              <a:schemeClr val="accent4"/>
            </a:gs>
          </a:gsLst>
          <a:lin ang="18900044" scaled="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6"/>
          <p:cNvGrpSpPr/>
          <p:nvPr/>
        </p:nvGrpSpPr>
        <p:grpSpPr>
          <a:xfrm>
            <a:off x="9193045" y="797156"/>
            <a:ext cx="1507882" cy="3548898"/>
            <a:chOff x="12257109" y="1105729"/>
            <a:chExt cx="1740601" cy="4005076"/>
          </a:xfrm>
        </p:grpSpPr>
        <p:sp>
          <p:nvSpPr>
            <p:cNvPr id="110" name="Google Shape;110;p16"/>
            <p:cNvSpPr txBox="1"/>
            <p:nvPr/>
          </p:nvSpPr>
          <p:spPr>
            <a:xfrm>
              <a:off x="12257110" y="1105729"/>
              <a:ext cx="1740600" cy="5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TO CUSTOMIZE WITH A NEW PICTURE</a:t>
              </a:r>
              <a:endParaRPr sz="900" b="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11" name="Google Shape;111;p16"/>
            <p:cNvSpPr txBox="1"/>
            <p:nvPr/>
          </p:nvSpPr>
          <p:spPr>
            <a:xfrm>
              <a:off x="12257109" y="1720805"/>
              <a:ext cx="1740600" cy="339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Delete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the current picture, if there is one.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Pictures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Shift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key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Home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Arrange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Send to Back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Reset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 sz="1100"/>
            </a:p>
          </p:txBody>
        </p:sp>
      </p:grpSp>
      <p:sp>
        <p:nvSpPr>
          <p:cNvPr id="112" name="Google Shape;112;p16"/>
          <p:cNvSpPr txBox="1">
            <a:spLocks noGrp="1"/>
          </p:cNvSpPr>
          <p:nvPr>
            <p:ph type="subTitle" idx="1"/>
          </p:nvPr>
        </p:nvSpPr>
        <p:spPr>
          <a:xfrm>
            <a:off x="580450" y="45908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13" name="Google Shape;11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64" y="0"/>
            <a:ext cx="9139428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Google Shape;114;p16"/>
          <p:cNvGrpSpPr/>
          <p:nvPr/>
        </p:nvGrpSpPr>
        <p:grpSpPr>
          <a:xfrm>
            <a:off x="1407733" y="357671"/>
            <a:ext cx="6328411" cy="4428125"/>
            <a:chOff x="6935788" y="3157538"/>
            <a:chExt cx="1136650" cy="795338"/>
          </a:xfrm>
        </p:grpSpPr>
        <p:sp>
          <p:nvSpPr>
            <p:cNvPr id="115" name="Google Shape;115;p16"/>
            <p:cNvSpPr/>
            <p:nvPr/>
          </p:nvSpPr>
          <p:spPr>
            <a:xfrm>
              <a:off x="7580313" y="3157538"/>
              <a:ext cx="492125" cy="334963"/>
            </a:xfrm>
            <a:custGeom>
              <a:avLst/>
              <a:gdLst/>
              <a:ahLst/>
              <a:cxnLst/>
              <a:rect l="l" t="t" r="r" b="b"/>
              <a:pathLst>
                <a:path w="1369" h="929" extrusionOk="0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>
                <a:alpha val="1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7580313" y="3619500"/>
              <a:ext cx="492125" cy="333375"/>
            </a:xfrm>
            <a:custGeom>
              <a:avLst/>
              <a:gdLst/>
              <a:ahLst/>
              <a:cxnLst/>
              <a:rect l="l" t="t" r="r" b="b"/>
              <a:pathLst>
                <a:path w="1369" h="928" extrusionOk="0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>
                <a:alpha val="1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6935788" y="3157538"/>
              <a:ext cx="703264" cy="795338"/>
            </a:xfrm>
            <a:custGeom>
              <a:avLst/>
              <a:gdLst/>
              <a:ahLst/>
              <a:cxnLst/>
              <a:rect l="l" t="t" r="r" b="b"/>
              <a:pathLst>
                <a:path w="1954" h="2208" extrusionOk="0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>
                <a:alpha val="1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p16"/>
          <p:cNvSpPr txBox="1">
            <a:spLocks noGrp="1"/>
          </p:cNvSpPr>
          <p:nvPr>
            <p:ph type="ctrTitle"/>
          </p:nvPr>
        </p:nvSpPr>
        <p:spPr>
          <a:xfrm>
            <a:off x="1143000" y="2175464"/>
            <a:ext cx="68580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 Light"/>
              <a:buNone/>
              <a:defRPr sz="380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grpSp>
        <p:nvGrpSpPr>
          <p:cNvPr id="119" name="Google Shape;119;p16"/>
          <p:cNvGrpSpPr/>
          <p:nvPr/>
        </p:nvGrpSpPr>
        <p:grpSpPr>
          <a:xfrm>
            <a:off x="3430618" y="1730478"/>
            <a:ext cx="2282779" cy="283016"/>
            <a:chOff x="1757363" y="3146425"/>
            <a:chExt cx="6607175" cy="819149"/>
          </a:xfrm>
        </p:grpSpPr>
        <p:sp>
          <p:nvSpPr>
            <p:cNvPr id="120" name="Google Shape;120;p16"/>
            <p:cNvSpPr/>
            <p:nvPr/>
          </p:nvSpPr>
          <p:spPr>
            <a:xfrm>
              <a:off x="6669088" y="3159125"/>
              <a:ext cx="201613" cy="793750"/>
            </a:xfrm>
            <a:custGeom>
              <a:avLst/>
              <a:gdLst/>
              <a:ahLst/>
              <a:cxnLst/>
              <a:rect l="l" t="t" r="r" b="b"/>
              <a:pathLst>
                <a:path w="560" h="2205" extrusionOk="0">
                  <a:moveTo>
                    <a:pt x="50" y="0"/>
                  </a:moveTo>
                  <a:cubicBezTo>
                    <a:pt x="21" y="0"/>
                    <a:pt x="0" y="24"/>
                    <a:pt x="0" y="50"/>
                  </a:cubicBezTo>
                  <a:lnTo>
                    <a:pt x="0" y="2154"/>
                  </a:lnTo>
                  <a:cubicBezTo>
                    <a:pt x="0" y="2183"/>
                    <a:pt x="24" y="2204"/>
                    <a:pt x="50" y="2204"/>
                  </a:cubicBezTo>
                  <a:lnTo>
                    <a:pt x="509" y="2204"/>
                  </a:lnTo>
                  <a:cubicBezTo>
                    <a:pt x="538" y="2204"/>
                    <a:pt x="559" y="2180"/>
                    <a:pt x="559" y="2154"/>
                  </a:cubicBezTo>
                  <a:lnTo>
                    <a:pt x="559" y="50"/>
                  </a:lnTo>
                  <a:cubicBezTo>
                    <a:pt x="559" y="21"/>
                    <a:pt x="535" y="0"/>
                    <a:pt x="509" y="0"/>
                  </a:cubicBezTo>
                  <a:lnTo>
                    <a:pt x="5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8107363" y="3824288"/>
              <a:ext cx="106362" cy="130175"/>
            </a:xfrm>
            <a:custGeom>
              <a:avLst/>
              <a:gdLst/>
              <a:ahLst/>
              <a:cxnLst/>
              <a:rect l="l" t="t" r="r" b="b"/>
              <a:pathLst>
                <a:path w="297" h="360" extrusionOk="0">
                  <a:moveTo>
                    <a:pt x="115" y="57"/>
                  </a:moveTo>
                  <a:lnTo>
                    <a:pt x="28" y="57"/>
                  </a:lnTo>
                  <a:cubicBezTo>
                    <a:pt x="13" y="57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lnTo>
                    <a:pt x="267" y="0"/>
                  </a:lnTo>
                  <a:cubicBezTo>
                    <a:pt x="283" y="0"/>
                    <a:pt x="296" y="13"/>
                    <a:pt x="296" y="28"/>
                  </a:cubicBezTo>
                  <a:cubicBezTo>
                    <a:pt x="296" y="44"/>
                    <a:pt x="283" y="57"/>
                    <a:pt x="267" y="57"/>
                  </a:cubicBezTo>
                  <a:lnTo>
                    <a:pt x="181" y="57"/>
                  </a:lnTo>
                  <a:lnTo>
                    <a:pt x="181" y="327"/>
                  </a:lnTo>
                  <a:cubicBezTo>
                    <a:pt x="181" y="346"/>
                    <a:pt x="167" y="359"/>
                    <a:pt x="149" y="359"/>
                  </a:cubicBezTo>
                  <a:cubicBezTo>
                    <a:pt x="131" y="359"/>
                    <a:pt x="118" y="346"/>
                    <a:pt x="118" y="327"/>
                  </a:cubicBezTo>
                  <a:lnTo>
                    <a:pt x="118" y="57"/>
                  </a:lnTo>
                  <a:lnTo>
                    <a:pt x="115" y="5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8235950" y="3822700"/>
              <a:ext cx="128588" cy="130175"/>
            </a:xfrm>
            <a:custGeom>
              <a:avLst/>
              <a:gdLst/>
              <a:ahLst/>
              <a:cxnLst/>
              <a:rect l="l" t="t" r="r" b="b"/>
              <a:pathLst>
                <a:path w="355" h="363" extrusionOk="0">
                  <a:moveTo>
                    <a:pt x="0" y="31"/>
                  </a:moveTo>
                  <a:cubicBezTo>
                    <a:pt x="0" y="13"/>
                    <a:pt x="13" y="0"/>
                    <a:pt x="31" y="0"/>
                  </a:cubicBezTo>
                  <a:lnTo>
                    <a:pt x="39" y="0"/>
                  </a:lnTo>
                  <a:cubicBezTo>
                    <a:pt x="52" y="0"/>
                    <a:pt x="63" y="8"/>
                    <a:pt x="68" y="16"/>
                  </a:cubicBezTo>
                  <a:lnTo>
                    <a:pt x="175" y="186"/>
                  </a:lnTo>
                  <a:lnTo>
                    <a:pt x="286" y="16"/>
                  </a:lnTo>
                  <a:cubicBezTo>
                    <a:pt x="293" y="5"/>
                    <a:pt x="301" y="0"/>
                    <a:pt x="314" y="0"/>
                  </a:cubicBezTo>
                  <a:lnTo>
                    <a:pt x="322" y="0"/>
                  </a:lnTo>
                  <a:cubicBezTo>
                    <a:pt x="341" y="0"/>
                    <a:pt x="354" y="13"/>
                    <a:pt x="354" y="31"/>
                  </a:cubicBezTo>
                  <a:lnTo>
                    <a:pt x="354" y="330"/>
                  </a:lnTo>
                  <a:cubicBezTo>
                    <a:pt x="354" y="349"/>
                    <a:pt x="341" y="362"/>
                    <a:pt x="322" y="362"/>
                  </a:cubicBezTo>
                  <a:cubicBezTo>
                    <a:pt x="307" y="362"/>
                    <a:pt x="291" y="349"/>
                    <a:pt x="291" y="330"/>
                  </a:cubicBezTo>
                  <a:lnTo>
                    <a:pt x="291" y="115"/>
                  </a:lnTo>
                  <a:lnTo>
                    <a:pt x="204" y="246"/>
                  </a:lnTo>
                  <a:cubicBezTo>
                    <a:pt x="196" y="257"/>
                    <a:pt x="189" y="262"/>
                    <a:pt x="178" y="262"/>
                  </a:cubicBezTo>
                  <a:cubicBezTo>
                    <a:pt x="168" y="262"/>
                    <a:pt x="160" y="257"/>
                    <a:pt x="152" y="246"/>
                  </a:cubicBezTo>
                  <a:lnTo>
                    <a:pt x="65" y="115"/>
                  </a:lnTo>
                  <a:lnTo>
                    <a:pt x="65" y="330"/>
                  </a:lnTo>
                  <a:cubicBezTo>
                    <a:pt x="65" y="349"/>
                    <a:pt x="52" y="362"/>
                    <a:pt x="34" y="362"/>
                  </a:cubicBezTo>
                  <a:cubicBezTo>
                    <a:pt x="16" y="362"/>
                    <a:pt x="2" y="349"/>
                    <a:pt x="2" y="330"/>
                  </a:cubicBezTo>
                  <a:lnTo>
                    <a:pt x="2" y="31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2774950" y="3159125"/>
              <a:ext cx="949324" cy="795340"/>
            </a:xfrm>
            <a:custGeom>
              <a:avLst/>
              <a:gdLst/>
              <a:ahLst/>
              <a:cxnLst/>
              <a:rect l="l" t="t" r="r" b="b"/>
              <a:pathLst>
                <a:path w="2638" h="2210" extrusionOk="0">
                  <a:moveTo>
                    <a:pt x="2163" y="0"/>
                  </a:moveTo>
                  <a:cubicBezTo>
                    <a:pt x="2116" y="0"/>
                    <a:pt x="2079" y="39"/>
                    <a:pt x="2079" y="84"/>
                  </a:cubicBezTo>
                  <a:lnTo>
                    <a:pt x="2079" y="1515"/>
                  </a:lnTo>
                  <a:cubicBezTo>
                    <a:pt x="2079" y="1667"/>
                    <a:pt x="1869" y="1715"/>
                    <a:pt x="1610" y="1715"/>
                  </a:cubicBezTo>
                  <a:lnTo>
                    <a:pt x="1319" y="1715"/>
                  </a:lnTo>
                  <a:lnTo>
                    <a:pt x="1028" y="1715"/>
                  </a:lnTo>
                  <a:cubicBezTo>
                    <a:pt x="768" y="1715"/>
                    <a:pt x="558" y="1667"/>
                    <a:pt x="558" y="1515"/>
                  </a:cubicBezTo>
                  <a:lnTo>
                    <a:pt x="558" y="84"/>
                  </a:lnTo>
                  <a:cubicBezTo>
                    <a:pt x="558" y="37"/>
                    <a:pt x="519" y="0"/>
                    <a:pt x="474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1547"/>
                  </a:lnTo>
                  <a:cubicBezTo>
                    <a:pt x="0" y="1797"/>
                    <a:pt x="110" y="1957"/>
                    <a:pt x="320" y="2083"/>
                  </a:cubicBezTo>
                  <a:cubicBezTo>
                    <a:pt x="530" y="2209"/>
                    <a:pt x="1017" y="2204"/>
                    <a:pt x="1161" y="2204"/>
                  </a:cubicBezTo>
                  <a:lnTo>
                    <a:pt x="1319" y="2204"/>
                  </a:lnTo>
                  <a:lnTo>
                    <a:pt x="1476" y="2204"/>
                  </a:lnTo>
                  <a:cubicBezTo>
                    <a:pt x="1620" y="2204"/>
                    <a:pt x="2107" y="2209"/>
                    <a:pt x="2317" y="2083"/>
                  </a:cubicBezTo>
                  <a:cubicBezTo>
                    <a:pt x="2526" y="1957"/>
                    <a:pt x="2637" y="1797"/>
                    <a:pt x="2637" y="1547"/>
                  </a:cubicBezTo>
                  <a:lnTo>
                    <a:pt x="2637" y="84"/>
                  </a:lnTo>
                  <a:cubicBezTo>
                    <a:pt x="2637" y="37"/>
                    <a:pt x="2601" y="0"/>
                    <a:pt x="2553" y="0"/>
                  </a:cubicBezTo>
                  <a:lnTo>
                    <a:pt x="216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7580313" y="3157538"/>
              <a:ext cx="492125" cy="334963"/>
            </a:xfrm>
            <a:custGeom>
              <a:avLst/>
              <a:gdLst/>
              <a:ahLst/>
              <a:cxnLst/>
              <a:rect l="l" t="t" r="r" b="b"/>
              <a:pathLst>
                <a:path w="1369" h="929" extrusionOk="0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7580313" y="3619500"/>
              <a:ext cx="492125" cy="333375"/>
            </a:xfrm>
            <a:custGeom>
              <a:avLst/>
              <a:gdLst/>
              <a:ahLst/>
              <a:cxnLst/>
              <a:rect l="l" t="t" r="r" b="b"/>
              <a:pathLst>
                <a:path w="1369" h="928" extrusionOk="0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6935788" y="3157538"/>
              <a:ext cx="703264" cy="795338"/>
            </a:xfrm>
            <a:custGeom>
              <a:avLst/>
              <a:gdLst/>
              <a:ahLst/>
              <a:cxnLst/>
              <a:rect l="l" t="t" r="r" b="b"/>
              <a:pathLst>
                <a:path w="1954" h="2208" extrusionOk="0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3789363" y="3159125"/>
              <a:ext cx="869948" cy="793750"/>
            </a:xfrm>
            <a:custGeom>
              <a:avLst/>
              <a:gdLst/>
              <a:ahLst/>
              <a:cxnLst/>
              <a:rect l="l" t="t" r="r" b="b"/>
              <a:pathLst>
                <a:path w="2418" h="2205" extrusionOk="0">
                  <a:moveTo>
                    <a:pt x="1486" y="543"/>
                  </a:moveTo>
                  <a:cubicBezTo>
                    <a:pt x="1486" y="514"/>
                    <a:pt x="1510" y="490"/>
                    <a:pt x="1539" y="490"/>
                  </a:cubicBezTo>
                  <a:lnTo>
                    <a:pt x="2333" y="490"/>
                  </a:lnTo>
                  <a:cubicBezTo>
                    <a:pt x="2380" y="490"/>
                    <a:pt x="2417" y="451"/>
                    <a:pt x="2417" y="406"/>
                  </a:cubicBezTo>
                  <a:lnTo>
                    <a:pt x="2417" y="84"/>
                  </a:lnTo>
                  <a:cubicBezTo>
                    <a:pt x="2417" y="37"/>
                    <a:pt x="2378" y="0"/>
                    <a:pt x="2333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406"/>
                  </a:lnTo>
                  <a:cubicBezTo>
                    <a:pt x="0" y="454"/>
                    <a:pt x="39" y="490"/>
                    <a:pt x="84" y="490"/>
                  </a:cubicBezTo>
                  <a:lnTo>
                    <a:pt x="878" y="490"/>
                  </a:lnTo>
                  <a:cubicBezTo>
                    <a:pt x="907" y="490"/>
                    <a:pt x="930" y="514"/>
                    <a:pt x="930" y="543"/>
                  </a:cubicBezTo>
                  <a:lnTo>
                    <a:pt x="930" y="2120"/>
                  </a:lnTo>
                  <a:cubicBezTo>
                    <a:pt x="930" y="2167"/>
                    <a:pt x="970" y="2204"/>
                    <a:pt x="1014" y="2204"/>
                  </a:cubicBezTo>
                  <a:lnTo>
                    <a:pt x="1402" y="2204"/>
                  </a:lnTo>
                  <a:cubicBezTo>
                    <a:pt x="1450" y="2204"/>
                    <a:pt x="1486" y="2164"/>
                    <a:pt x="1486" y="2120"/>
                  </a:cubicBezTo>
                  <a:lnTo>
                    <a:pt x="1486" y="54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1757363" y="3146425"/>
              <a:ext cx="952500" cy="819149"/>
            </a:xfrm>
            <a:custGeom>
              <a:avLst/>
              <a:gdLst/>
              <a:ahLst/>
              <a:cxnLst/>
              <a:rect l="l" t="t" r="r" b="b"/>
              <a:pathLst>
                <a:path w="2646" h="2276" extrusionOk="0">
                  <a:moveTo>
                    <a:pt x="2050" y="1416"/>
                  </a:moveTo>
                  <a:cubicBezTo>
                    <a:pt x="2068" y="1416"/>
                    <a:pt x="2087" y="1400"/>
                    <a:pt x="2087" y="1379"/>
                  </a:cubicBezTo>
                  <a:lnTo>
                    <a:pt x="2087" y="121"/>
                  </a:lnTo>
                  <a:cubicBezTo>
                    <a:pt x="2087" y="74"/>
                    <a:pt x="2126" y="37"/>
                    <a:pt x="2171" y="37"/>
                  </a:cubicBezTo>
                  <a:lnTo>
                    <a:pt x="2561" y="37"/>
                  </a:lnTo>
                  <a:cubicBezTo>
                    <a:pt x="2608" y="37"/>
                    <a:pt x="2645" y="76"/>
                    <a:pt x="2645" y="121"/>
                  </a:cubicBezTo>
                  <a:lnTo>
                    <a:pt x="2645" y="1945"/>
                  </a:lnTo>
                  <a:cubicBezTo>
                    <a:pt x="2645" y="2131"/>
                    <a:pt x="2572" y="2212"/>
                    <a:pt x="2501" y="2243"/>
                  </a:cubicBezTo>
                  <a:cubicBezTo>
                    <a:pt x="2430" y="2275"/>
                    <a:pt x="2215" y="2262"/>
                    <a:pt x="2084" y="2149"/>
                  </a:cubicBezTo>
                  <a:cubicBezTo>
                    <a:pt x="1956" y="2036"/>
                    <a:pt x="689" y="934"/>
                    <a:pt x="689" y="934"/>
                  </a:cubicBezTo>
                  <a:cubicBezTo>
                    <a:pt x="689" y="934"/>
                    <a:pt x="616" y="868"/>
                    <a:pt x="611" y="863"/>
                  </a:cubicBezTo>
                  <a:cubicBezTo>
                    <a:pt x="605" y="858"/>
                    <a:pt x="598" y="855"/>
                    <a:pt x="592" y="855"/>
                  </a:cubicBezTo>
                  <a:cubicBezTo>
                    <a:pt x="574" y="855"/>
                    <a:pt x="561" y="868"/>
                    <a:pt x="561" y="886"/>
                  </a:cubicBezTo>
                  <a:lnTo>
                    <a:pt x="561" y="2152"/>
                  </a:lnTo>
                  <a:cubicBezTo>
                    <a:pt x="561" y="2199"/>
                    <a:pt x="522" y="2236"/>
                    <a:pt x="477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92" y="239"/>
                    <a:pt x="1956" y="1343"/>
                    <a:pt x="1956" y="1343"/>
                  </a:cubicBezTo>
                  <a:cubicBezTo>
                    <a:pt x="1956" y="1343"/>
                    <a:pt x="2021" y="1400"/>
                    <a:pt x="2024" y="1406"/>
                  </a:cubicBezTo>
                  <a:cubicBezTo>
                    <a:pt x="2032" y="1411"/>
                    <a:pt x="2040" y="1416"/>
                    <a:pt x="2050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5653088" y="3146425"/>
              <a:ext cx="950912" cy="819149"/>
            </a:xfrm>
            <a:custGeom>
              <a:avLst/>
              <a:gdLst/>
              <a:ahLst/>
              <a:cxnLst/>
              <a:rect l="l" t="t" r="r" b="b"/>
              <a:pathLst>
                <a:path w="2643" h="2276" extrusionOk="0">
                  <a:moveTo>
                    <a:pt x="2047" y="1416"/>
                  </a:moveTo>
                  <a:cubicBezTo>
                    <a:pt x="2068" y="1416"/>
                    <a:pt x="2084" y="1400"/>
                    <a:pt x="2084" y="1379"/>
                  </a:cubicBezTo>
                  <a:lnTo>
                    <a:pt x="2084" y="121"/>
                  </a:lnTo>
                  <a:cubicBezTo>
                    <a:pt x="2084" y="74"/>
                    <a:pt x="2123" y="37"/>
                    <a:pt x="2168" y="37"/>
                  </a:cubicBezTo>
                  <a:lnTo>
                    <a:pt x="2559" y="37"/>
                  </a:lnTo>
                  <a:cubicBezTo>
                    <a:pt x="2606" y="37"/>
                    <a:pt x="2642" y="76"/>
                    <a:pt x="2642" y="121"/>
                  </a:cubicBezTo>
                  <a:lnTo>
                    <a:pt x="2642" y="1945"/>
                  </a:lnTo>
                  <a:cubicBezTo>
                    <a:pt x="2642" y="2131"/>
                    <a:pt x="2569" y="2212"/>
                    <a:pt x="2498" y="2243"/>
                  </a:cubicBezTo>
                  <a:cubicBezTo>
                    <a:pt x="2427" y="2275"/>
                    <a:pt x="2212" y="2262"/>
                    <a:pt x="2081" y="2149"/>
                  </a:cubicBezTo>
                  <a:cubicBezTo>
                    <a:pt x="1953" y="2036"/>
                    <a:pt x="687" y="934"/>
                    <a:pt x="687" y="934"/>
                  </a:cubicBezTo>
                  <a:cubicBezTo>
                    <a:pt x="687" y="934"/>
                    <a:pt x="613" y="868"/>
                    <a:pt x="608" y="863"/>
                  </a:cubicBezTo>
                  <a:cubicBezTo>
                    <a:pt x="603" y="858"/>
                    <a:pt x="595" y="855"/>
                    <a:pt x="590" y="855"/>
                  </a:cubicBezTo>
                  <a:cubicBezTo>
                    <a:pt x="571" y="855"/>
                    <a:pt x="558" y="868"/>
                    <a:pt x="558" y="886"/>
                  </a:cubicBezTo>
                  <a:lnTo>
                    <a:pt x="558" y="2152"/>
                  </a:lnTo>
                  <a:cubicBezTo>
                    <a:pt x="558" y="2199"/>
                    <a:pt x="519" y="2236"/>
                    <a:pt x="474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89" y="239"/>
                    <a:pt x="1956" y="1343"/>
                    <a:pt x="1956" y="1343"/>
                  </a:cubicBezTo>
                  <a:cubicBezTo>
                    <a:pt x="1956" y="1343"/>
                    <a:pt x="2016" y="1400"/>
                    <a:pt x="2021" y="1406"/>
                  </a:cubicBezTo>
                  <a:cubicBezTo>
                    <a:pt x="2029" y="1411"/>
                    <a:pt x="2037" y="1416"/>
                    <a:pt x="2047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6669088" y="3159125"/>
              <a:ext cx="201613" cy="793750"/>
            </a:xfrm>
            <a:custGeom>
              <a:avLst/>
              <a:gdLst/>
              <a:ahLst/>
              <a:cxnLst/>
              <a:rect l="l" t="t" r="r" b="b"/>
              <a:pathLst>
                <a:path w="560" h="2205" extrusionOk="0">
                  <a:moveTo>
                    <a:pt x="0" y="84"/>
                  </a:moveTo>
                  <a:cubicBezTo>
                    <a:pt x="0" y="37"/>
                    <a:pt x="40" y="0"/>
                    <a:pt x="84" y="0"/>
                  </a:cubicBezTo>
                  <a:lnTo>
                    <a:pt x="475" y="0"/>
                  </a:lnTo>
                  <a:cubicBezTo>
                    <a:pt x="522" y="0"/>
                    <a:pt x="559" y="39"/>
                    <a:pt x="559" y="84"/>
                  </a:cubicBezTo>
                  <a:lnTo>
                    <a:pt x="559" y="2120"/>
                  </a:lnTo>
                  <a:cubicBezTo>
                    <a:pt x="559" y="2167"/>
                    <a:pt x="519" y="2204"/>
                    <a:pt x="475" y="2204"/>
                  </a:cubicBezTo>
                  <a:lnTo>
                    <a:pt x="84" y="2204"/>
                  </a:lnTo>
                  <a:cubicBezTo>
                    <a:pt x="37" y="2204"/>
                    <a:pt x="0" y="2164"/>
                    <a:pt x="0" y="2120"/>
                  </a:cubicBezTo>
                  <a:lnTo>
                    <a:pt x="0" y="8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4389438" y="3155950"/>
              <a:ext cx="1196972" cy="798514"/>
            </a:xfrm>
            <a:custGeom>
              <a:avLst/>
              <a:gdLst/>
              <a:ahLst/>
              <a:cxnLst/>
              <a:rect l="l" t="t" r="r" b="b"/>
              <a:pathLst>
                <a:path w="3324" h="2217" extrusionOk="0">
                  <a:moveTo>
                    <a:pt x="1931" y="141"/>
                  </a:moveTo>
                  <a:cubicBezTo>
                    <a:pt x="1871" y="55"/>
                    <a:pt x="1774" y="0"/>
                    <a:pt x="1662" y="0"/>
                  </a:cubicBezTo>
                  <a:cubicBezTo>
                    <a:pt x="1549" y="0"/>
                    <a:pt x="1450" y="57"/>
                    <a:pt x="1392" y="141"/>
                  </a:cubicBezTo>
                  <a:lnTo>
                    <a:pt x="13" y="2130"/>
                  </a:lnTo>
                  <a:cubicBezTo>
                    <a:pt x="5" y="2138"/>
                    <a:pt x="0" y="2151"/>
                    <a:pt x="0" y="2164"/>
                  </a:cubicBezTo>
                  <a:cubicBezTo>
                    <a:pt x="0" y="2193"/>
                    <a:pt x="24" y="2216"/>
                    <a:pt x="53" y="2216"/>
                  </a:cubicBezTo>
                  <a:lnTo>
                    <a:pt x="556" y="2216"/>
                  </a:lnTo>
                  <a:cubicBezTo>
                    <a:pt x="574" y="2216"/>
                    <a:pt x="593" y="2206"/>
                    <a:pt x="601" y="2190"/>
                  </a:cubicBezTo>
                  <a:lnTo>
                    <a:pt x="957" y="1675"/>
                  </a:lnTo>
                  <a:cubicBezTo>
                    <a:pt x="965" y="1656"/>
                    <a:pt x="983" y="1646"/>
                    <a:pt x="1004" y="1646"/>
                  </a:cubicBezTo>
                  <a:lnTo>
                    <a:pt x="2319" y="1646"/>
                  </a:lnTo>
                  <a:cubicBezTo>
                    <a:pt x="2340" y="1646"/>
                    <a:pt x="2359" y="1659"/>
                    <a:pt x="2366" y="1675"/>
                  </a:cubicBezTo>
                  <a:lnTo>
                    <a:pt x="2723" y="2190"/>
                  </a:lnTo>
                  <a:cubicBezTo>
                    <a:pt x="2731" y="2206"/>
                    <a:pt x="2749" y="2216"/>
                    <a:pt x="2768" y="2216"/>
                  </a:cubicBezTo>
                  <a:lnTo>
                    <a:pt x="3271" y="2216"/>
                  </a:lnTo>
                  <a:cubicBezTo>
                    <a:pt x="3300" y="2216"/>
                    <a:pt x="3323" y="2193"/>
                    <a:pt x="3323" y="2164"/>
                  </a:cubicBezTo>
                  <a:cubicBezTo>
                    <a:pt x="3321" y="2151"/>
                    <a:pt x="3315" y="2138"/>
                    <a:pt x="3310" y="2130"/>
                  </a:cubicBezTo>
                  <a:lnTo>
                    <a:pt x="1931" y="141"/>
                  </a:lnTo>
                  <a:close/>
                  <a:moveTo>
                    <a:pt x="1377" y="1153"/>
                  </a:moveTo>
                  <a:cubicBezTo>
                    <a:pt x="1358" y="1153"/>
                    <a:pt x="1345" y="1140"/>
                    <a:pt x="1345" y="1122"/>
                  </a:cubicBezTo>
                  <a:cubicBezTo>
                    <a:pt x="1345" y="1114"/>
                    <a:pt x="1348" y="1106"/>
                    <a:pt x="1353" y="1101"/>
                  </a:cubicBezTo>
                  <a:lnTo>
                    <a:pt x="1633" y="697"/>
                  </a:lnTo>
                  <a:lnTo>
                    <a:pt x="1639" y="692"/>
                  </a:lnTo>
                  <a:lnTo>
                    <a:pt x="1644" y="686"/>
                  </a:lnTo>
                  <a:cubicBezTo>
                    <a:pt x="1647" y="684"/>
                    <a:pt x="1652" y="684"/>
                    <a:pt x="1657" y="684"/>
                  </a:cubicBezTo>
                  <a:lnTo>
                    <a:pt x="1660" y="684"/>
                  </a:lnTo>
                  <a:lnTo>
                    <a:pt x="1662" y="684"/>
                  </a:lnTo>
                  <a:cubicBezTo>
                    <a:pt x="1668" y="684"/>
                    <a:pt x="1670" y="684"/>
                    <a:pt x="1675" y="686"/>
                  </a:cubicBezTo>
                  <a:cubicBezTo>
                    <a:pt x="1678" y="686"/>
                    <a:pt x="1678" y="689"/>
                    <a:pt x="1681" y="692"/>
                  </a:cubicBezTo>
                  <a:cubicBezTo>
                    <a:pt x="1683" y="694"/>
                    <a:pt x="1686" y="694"/>
                    <a:pt x="1686" y="697"/>
                  </a:cubicBezTo>
                  <a:lnTo>
                    <a:pt x="1965" y="1101"/>
                  </a:lnTo>
                  <a:cubicBezTo>
                    <a:pt x="1971" y="1106"/>
                    <a:pt x="1973" y="1114"/>
                    <a:pt x="1973" y="1122"/>
                  </a:cubicBezTo>
                  <a:cubicBezTo>
                    <a:pt x="1976" y="1140"/>
                    <a:pt x="1963" y="1153"/>
                    <a:pt x="1944" y="1153"/>
                  </a:cubicBezTo>
                  <a:lnTo>
                    <a:pt x="1377" y="11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rpleTeal_Divider slide">
  <p:cSld name="PurpleTeal_Divider slide">
    <p:bg>
      <p:bgPr>
        <a:gradFill>
          <a:gsLst>
            <a:gs pos="0">
              <a:schemeClr val="accent6"/>
            </a:gs>
            <a:gs pos="50000">
              <a:srgbClr val="348AC7"/>
            </a:gs>
            <a:gs pos="100000">
              <a:schemeClr val="accent5"/>
            </a:gs>
          </a:gsLst>
          <a:lin ang="18900044" scaled="0"/>
        </a:gra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17"/>
          <p:cNvGrpSpPr/>
          <p:nvPr/>
        </p:nvGrpSpPr>
        <p:grpSpPr>
          <a:xfrm>
            <a:off x="9193045" y="797156"/>
            <a:ext cx="1507882" cy="3548898"/>
            <a:chOff x="12257109" y="1105729"/>
            <a:chExt cx="1740601" cy="4005076"/>
          </a:xfrm>
        </p:grpSpPr>
        <p:sp>
          <p:nvSpPr>
            <p:cNvPr id="134" name="Google Shape;134;p17"/>
            <p:cNvSpPr txBox="1"/>
            <p:nvPr/>
          </p:nvSpPr>
          <p:spPr>
            <a:xfrm>
              <a:off x="12257110" y="1105729"/>
              <a:ext cx="1740600" cy="5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TO CUSTOMIZE WITH A NEW PICTURE</a:t>
              </a:r>
              <a:endParaRPr sz="900" b="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35" name="Google Shape;135;p17"/>
            <p:cNvSpPr txBox="1"/>
            <p:nvPr/>
          </p:nvSpPr>
          <p:spPr>
            <a:xfrm>
              <a:off x="12257109" y="1720805"/>
              <a:ext cx="1740600" cy="339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Delete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the current picture, if there is one.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Pictures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Shift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key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Home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Arrange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Send to Back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Reset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 sz="1100"/>
            </a:p>
          </p:txBody>
        </p:sp>
      </p:grpSp>
      <p:sp>
        <p:nvSpPr>
          <p:cNvPr id="136" name="Google Shape;136;p17"/>
          <p:cNvSpPr txBox="1">
            <a:spLocks noGrp="1"/>
          </p:cNvSpPr>
          <p:nvPr>
            <p:ph type="subTitle" idx="1"/>
          </p:nvPr>
        </p:nvSpPr>
        <p:spPr>
          <a:xfrm>
            <a:off x="580450" y="45908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37" name="Google Shape;13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64" y="0"/>
            <a:ext cx="9139428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17"/>
          <p:cNvGrpSpPr/>
          <p:nvPr/>
        </p:nvGrpSpPr>
        <p:grpSpPr>
          <a:xfrm>
            <a:off x="1407733" y="357671"/>
            <a:ext cx="6328411" cy="4428125"/>
            <a:chOff x="6935788" y="3157538"/>
            <a:chExt cx="1136650" cy="795338"/>
          </a:xfrm>
        </p:grpSpPr>
        <p:sp>
          <p:nvSpPr>
            <p:cNvPr id="139" name="Google Shape;139;p17"/>
            <p:cNvSpPr/>
            <p:nvPr/>
          </p:nvSpPr>
          <p:spPr>
            <a:xfrm>
              <a:off x="7580313" y="3157538"/>
              <a:ext cx="492125" cy="334963"/>
            </a:xfrm>
            <a:custGeom>
              <a:avLst/>
              <a:gdLst/>
              <a:ahLst/>
              <a:cxnLst/>
              <a:rect l="l" t="t" r="r" b="b"/>
              <a:pathLst>
                <a:path w="1369" h="929" extrusionOk="0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>
                <a:alpha val="1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7580313" y="3619500"/>
              <a:ext cx="492125" cy="333375"/>
            </a:xfrm>
            <a:custGeom>
              <a:avLst/>
              <a:gdLst/>
              <a:ahLst/>
              <a:cxnLst/>
              <a:rect l="l" t="t" r="r" b="b"/>
              <a:pathLst>
                <a:path w="1369" h="928" extrusionOk="0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>
                <a:alpha val="1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6935788" y="3157538"/>
              <a:ext cx="703264" cy="795338"/>
            </a:xfrm>
            <a:custGeom>
              <a:avLst/>
              <a:gdLst/>
              <a:ahLst/>
              <a:cxnLst/>
              <a:rect l="l" t="t" r="r" b="b"/>
              <a:pathLst>
                <a:path w="1954" h="2208" extrusionOk="0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>
                <a:alpha val="1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" name="Google Shape;142;p17"/>
          <p:cNvSpPr txBox="1">
            <a:spLocks noGrp="1"/>
          </p:cNvSpPr>
          <p:nvPr>
            <p:ph type="ctrTitle"/>
          </p:nvPr>
        </p:nvSpPr>
        <p:spPr>
          <a:xfrm>
            <a:off x="1143000" y="2175464"/>
            <a:ext cx="68580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 Light"/>
              <a:buNone/>
              <a:defRPr sz="380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grpSp>
        <p:nvGrpSpPr>
          <p:cNvPr id="143" name="Google Shape;143;p17"/>
          <p:cNvGrpSpPr/>
          <p:nvPr/>
        </p:nvGrpSpPr>
        <p:grpSpPr>
          <a:xfrm>
            <a:off x="3430618" y="1730478"/>
            <a:ext cx="2282779" cy="283016"/>
            <a:chOff x="1757363" y="3146425"/>
            <a:chExt cx="6607175" cy="819149"/>
          </a:xfrm>
        </p:grpSpPr>
        <p:sp>
          <p:nvSpPr>
            <p:cNvPr id="144" name="Google Shape;144;p17"/>
            <p:cNvSpPr/>
            <p:nvPr/>
          </p:nvSpPr>
          <p:spPr>
            <a:xfrm>
              <a:off x="6669088" y="3159125"/>
              <a:ext cx="201613" cy="793750"/>
            </a:xfrm>
            <a:custGeom>
              <a:avLst/>
              <a:gdLst/>
              <a:ahLst/>
              <a:cxnLst/>
              <a:rect l="l" t="t" r="r" b="b"/>
              <a:pathLst>
                <a:path w="560" h="2205" extrusionOk="0">
                  <a:moveTo>
                    <a:pt x="50" y="0"/>
                  </a:moveTo>
                  <a:cubicBezTo>
                    <a:pt x="21" y="0"/>
                    <a:pt x="0" y="24"/>
                    <a:pt x="0" y="50"/>
                  </a:cubicBezTo>
                  <a:lnTo>
                    <a:pt x="0" y="2154"/>
                  </a:lnTo>
                  <a:cubicBezTo>
                    <a:pt x="0" y="2183"/>
                    <a:pt x="24" y="2204"/>
                    <a:pt x="50" y="2204"/>
                  </a:cubicBezTo>
                  <a:lnTo>
                    <a:pt x="509" y="2204"/>
                  </a:lnTo>
                  <a:cubicBezTo>
                    <a:pt x="538" y="2204"/>
                    <a:pt x="559" y="2180"/>
                    <a:pt x="559" y="2154"/>
                  </a:cubicBezTo>
                  <a:lnTo>
                    <a:pt x="559" y="50"/>
                  </a:lnTo>
                  <a:cubicBezTo>
                    <a:pt x="559" y="21"/>
                    <a:pt x="535" y="0"/>
                    <a:pt x="509" y="0"/>
                  </a:cubicBezTo>
                  <a:lnTo>
                    <a:pt x="5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7"/>
            <p:cNvSpPr/>
            <p:nvPr/>
          </p:nvSpPr>
          <p:spPr>
            <a:xfrm>
              <a:off x="8107363" y="3824288"/>
              <a:ext cx="106362" cy="130175"/>
            </a:xfrm>
            <a:custGeom>
              <a:avLst/>
              <a:gdLst/>
              <a:ahLst/>
              <a:cxnLst/>
              <a:rect l="l" t="t" r="r" b="b"/>
              <a:pathLst>
                <a:path w="297" h="360" extrusionOk="0">
                  <a:moveTo>
                    <a:pt x="115" y="57"/>
                  </a:moveTo>
                  <a:lnTo>
                    <a:pt x="28" y="57"/>
                  </a:lnTo>
                  <a:cubicBezTo>
                    <a:pt x="13" y="57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lnTo>
                    <a:pt x="267" y="0"/>
                  </a:lnTo>
                  <a:cubicBezTo>
                    <a:pt x="283" y="0"/>
                    <a:pt x="296" y="13"/>
                    <a:pt x="296" y="28"/>
                  </a:cubicBezTo>
                  <a:cubicBezTo>
                    <a:pt x="296" y="44"/>
                    <a:pt x="283" y="57"/>
                    <a:pt x="267" y="57"/>
                  </a:cubicBezTo>
                  <a:lnTo>
                    <a:pt x="181" y="57"/>
                  </a:lnTo>
                  <a:lnTo>
                    <a:pt x="181" y="327"/>
                  </a:lnTo>
                  <a:cubicBezTo>
                    <a:pt x="181" y="346"/>
                    <a:pt x="167" y="359"/>
                    <a:pt x="149" y="359"/>
                  </a:cubicBezTo>
                  <a:cubicBezTo>
                    <a:pt x="131" y="359"/>
                    <a:pt x="118" y="346"/>
                    <a:pt x="118" y="327"/>
                  </a:cubicBezTo>
                  <a:lnTo>
                    <a:pt x="118" y="57"/>
                  </a:lnTo>
                  <a:lnTo>
                    <a:pt x="115" y="5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8235950" y="3822700"/>
              <a:ext cx="128588" cy="130175"/>
            </a:xfrm>
            <a:custGeom>
              <a:avLst/>
              <a:gdLst/>
              <a:ahLst/>
              <a:cxnLst/>
              <a:rect l="l" t="t" r="r" b="b"/>
              <a:pathLst>
                <a:path w="355" h="363" extrusionOk="0">
                  <a:moveTo>
                    <a:pt x="0" y="31"/>
                  </a:moveTo>
                  <a:cubicBezTo>
                    <a:pt x="0" y="13"/>
                    <a:pt x="13" y="0"/>
                    <a:pt x="31" y="0"/>
                  </a:cubicBezTo>
                  <a:lnTo>
                    <a:pt x="39" y="0"/>
                  </a:lnTo>
                  <a:cubicBezTo>
                    <a:pt x="52" y="0"/>
                    <a:pt x="63" y="8"/>
                    <a:pt x="68" y="16"/>
                  </a:cubicBezTo>
                  <a:lnTo>
                    <a:pt x="175" y="186"/>
                  </a:lnTo>
                  <a:lnTo>
                    <a:pt x="286" y="16"/>
                  </a:lnTo>
                  <a:cubicBezTo>
                    <a:pt x="293" y="5"/>
                    <a:pt x="301" y="0"/>
                    <a:pt x="314" y="0"/>
                  </a:cubicBezTo>
                  <a:lnTo>
                    <a:pt x="322" y="0"/>
                  </a:lnTo>
                  <a:cubicBezTo>
                    <a:pt x="341" y="0"/>
                    <a:pt x="354" y="13"/>
                    <a:pt x="354" y="31"/>
                  </a:cubicBezTo>
                  <a:lnTo>
                    <a:pt x="354" y="330"/>
                  </a:lnTo>
                  <a:cubicBezTo>
                    <a:pt x="354" y="349"/>
                    <a:pt x="341" y="362"/>
                    <a:pt x="322" y="362"/>
                  </a:cubicBezTo>
                  <a:cubicBezTo>
                    <a:pt x="307" y="362"/>
                    <a:pt x="291" y="349"/>
                    <a:pt x="291" y="330"/>
                  </a:cubicBezTo>
                  <a:lnTo>
                    <a:pt x="291" y="115"/>
                  </a:lnTo>
                  <a:lnTo>
                    <a:pt x="204" y="246"/>
                  </a:lnTo>
                  <a:cubicBezTo>
                    <a:pt x="196" y="257"/>
                    <a:pt x="189" y="262"/>
                    <a:pt x="178" y="262"/>
                  </a:cubicBezTo>
                  <a:cubicBezTo>
                    <a:pt x="168" y="262"/>
                    <a:pt x="160" y="257"/>
                    <a:pt x="152" y="246"/>
                  </a:cubicBezTo>
                  <a:lnTo>
                    <a:pt x="65" y="115"/>
                  </a:lnTo>
                  <a:lnTo>
                    <a:pt x="65" y="330"/>
                  </a:lnTo>
                  <a:cubicBezTo>
                    <a:pt x="65" y="349"/>
                    <a:pt x="52" y="362"/>
                    <a:pt x="34" y="362"/>
                  </a:cubicBezTo>
                  <a:cubicBezTo>
                    <a:pt x="16" y="362"/>
                    <a:pt x="2" y="349"/>
                    <a:pt x="2" y="330"/>
                  </a:cubicBezTo>
                  <a:lnTo>
                    <a:pt x="2" y="31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7"/>
            <p:cNvSpPr/>
            <p:nvPr/>
          </p:nvSpPr>
          <p:spPr>
            <a:xfrm>
              <a:off x="2774950" y="3159125"/>
              <a:ext cx="949324" cy="795340"/>
            </a:xfrm>
            <a:custGeom>
              <a:avLst/>
              <a:gdLst/>
              <a:ahLst/>
              <a:cxnLst/>
              <a:rect l="l" t="t" r="r" b="b"/>
              <a:pathLst>
                <a:path w="2638" h="2210" extrusionOk="0">
                  <a:moveTo>
                    <a:pt x="2163" y="0"/>
                  </a:moveTo>
                  <a:cubicBezTo>
                    <a:pt x="2116" y="0"/>
                    <a:pt x="2079" y="39"/>
                    <a:pt x="2079" y="84"/>
                  </a:cubicBezTo>
                  <a:lnTo>
                    <a:pt x="2079" y="1515"/>
                  </a:lnTo>
                  <a:cubicBezTo>
                    <a:pt x="2079" y="1667"/>
                    <a:pt x="1869" y="1715"/>
                    <a:pt x="1610" y="1715"/>
                  </a:cubicBezTo>
                  <a:lnTo>
                    <a:pt x="1319" y="1715"/>
                  </a:lnTo>
                  <a:lnTo>
                    <a:pt x="1028" y="1715"/>
                  </a:lnTo>
                  <a:cubicBezTo>
                    <a:pt x="768" y="1715"/>
                    <a:pt x="558" y="1667"/>
                    <a:pt x="558" y="1515"/>
                  </a:cubicBezTo>
                  <a:lnTo>
                    <a:pt x="558" y="84"/>
                  </a:lnTo>
                  <a:cubicBezTo>
                    <a:pt x="558" y="37"/>
                    <a:pt x="519" y="0"/>
                    <a:pt x="474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1547"/>
                  </a:lnTo>
                  <a:cubicBezTo>
                    <a:pt x="0" y="1797"/>
                    <a:pt x="110" y="1957"/>
                    <a:pt x="320" y="2083"/>
                  </a:cubicBezTo>
                  <a:cubicBezTo>
                    <a:pt x="530" y="2209"/>
                    <a:pt x="1017" y="2204"/>
                    <a:pt x="1161" y="2204"/>
                  </a:cubicBezTo>
                  <a:lnTo>
                    <a:pt x="1319" y="2204"/>
                  </a:lnTo>
                  <a:lnTo>
                    <a:pt x="1476" y="2204"/>
                  </a:lnTo>
                  <a:cubicBezTo>
                    <a:pt x="1620" y="2204"/>
                    <a:pt x="2107" y="2209"/>
                    <a:pt x="2317" y="2083"/>
                  </a:cubicBezTo>
                  <a:cubicBezTo>
                    <a:pt x="2526" y="1957"/>
                    <a:pt x="2637" y="1797"/>
                    <a:pt x="2637" y="1547"/>
                  </a:cubicBezTo>
                  <a:lnTo>
                    <a:pt x="2637" y="84"/>
                  </a:lnTo>
                  <a:cubicBezTo>
                    <a:pt x="2637" y="37"/>
                    <a:pt x="2601" y="0"/>
                    <a:pt x="2553" y="0"/>
                  </a:cubicBezTo>
                  <a:lnTo>
                    <a:pt x="216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7580313" y="3157538"/>
              <a:ext cx="492125" cy="334963"/>
            </a:xfrm>
            <a:custGeom>
              <a:avLst/>
              <a:gdLst/>
              <a:ahLst/>
              <a:cxnLst/>
              <a:rect l="l" t="t" r="r" b="b"/>
              <a:pathLst>
                <a:path w="1369" h="929" extrusionOk="0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7580313" y="3619500"/>
              <a:ext cx="492125" cy="333375"/>
            </a:xfrm>
            <a:custGeom>
              <a:avLst/>
              <a:gdLst/>
              <a:ahLst/>
              <a:cxnLst/>
              <a:rect l="l" t="t" r="r" b="b"/>
              <a:pathLst>
                <a:path w="1369" h="928" extrusionOk="0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6935788" y="3157538"/>
              <a:ext cx="703264" cy="795338"/>
            </a:xfrm>
            <a:custGeom>
              <a:avLst/>
              <a:gdLst/>
              <a:ahLst/>
              <a:cxnLst/>
              <a:rect l="l" t="t" r="r" b="b"/>
              <a:pathLst>
                <a:path w="1954" h="2208" extrusionOk="0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7"/>
            <p:cNvSpPr/>
            <p:nvPr/>
          </p:nvSpPr>
          <p:spPr>
            <a:xfrm>
              <a:off x="3789363" y="3159125"/>
              <a:ext cx="869948" cy="793750"/>
            </a:xfrm>
            <a:custGeom>
              <a:avLst/>
              <a:gdLst/>
              <a:ahLst/>
              <a:cxnLst/>
              <a:rect l="l" t="t" r="r" b="b"/>
              <a:pathLst>
                <a:path w="2418" h="2205" extrusionOk="0">
                  <a:moveTo>
                    <a:pt x="1486" y="543"/>
                  </a:moveTo>
                  <a:cubicBezTo>
                    <a:pt x="1486" y="514"/>
                    <a:pt x="1510" y="490"/>
                    <a:pt x="1539" y="490"/>
                  </a:cubicBezTo>
                  <a:lnTo>
                    <a:pt x="2333" y="490"/>
                  </a:lnTo>
                  <a:cubicBezTo>
                    <a:pt x="2380" y="490"/>
                    <a:pt x="2417" y="451"/>
                    <a:pt x="2417" y="406"/>
                  </a:cubicBezTo>
                  <a:lnTo>
                    <a:pt x="2417" y="84"/>
                  </a:lnTo>
                  <a:cubicBezTo>
                    <a:pt x="2417" y="37"/>
                    <a:pt x="2378" y="0"/>
                    <a:pt x="2333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406"/>
                  </a:lnTo>
                  <a:cubicBezTo>
                    <a:pt x="0" y="454"/>
                    <a:pt x="39" y="490"/>
                    <a:pt x="84" y="490"/>
                  </a:cubicBezTo>
                  <a:lnTo>
                    <a:pt x="878" y="490"/>
                  </a:lnTo>
                  <a:cubicBezTo>
                    <a:pt x="907" y="490"/>
                    <a:pt x="930" y="514"/>
                    <a:pt x="930" y="543"/>
                  </a:cubicBezTo>
                  <a:lnTo>
                    <a:pt x="930" y="2120"/>
                  </a:lnTo>
                  <a:cubicBezTo>
                    <a:pt x="930" y="2167"/>
                    <a:pt x="970" y="2204"/>
                    <a:pt x="1014" y="2204"/>
                  </a:cubicBezTo>
                  <a:lnTo>
                    <a:pt x="1402" y="2204"/>
                  </a:lnTo>
                  <a:cubicBezTo>
                    <a:pt x="1450" y="2204"/>
                    <a:pt x="1486" y="2164"/>
                    <a:pt x="1486" y="2120"/>
                  </a:cubicBezTo>
                  <a:lnTo>
                    <a:pt x="1486" y="54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7"/>
            <p:cNvSpPr/>
            <p:nvPr/>
          </p:nvSpPr>
          <p:spPr>
            <a:xfrm>
              <a:off x="1757363" y="3146425"/>
              <a:ext cx="952500" cy="819149"/>
            </a:xfrm>
            <a:custGeom>
              <a:avLst/>
              <a:gdLst/>
              <a:ahLst/>
              <a:cxnLst/>
              <a:rect l="l" t="t" r="r" b="b"/>
              <a:pathLst>
                <a:path w="2646" h="2276" extrusionOk="0">
                  <a:moveTo>
                    <a:pt x="2050" y="1416"/>
                  </a:moveTo>
                  <a:cubicBezTo>
                    <a:pt x="2068" y="1416"/>
                    <a:pt x="2087" y="1400"/>
                    <a:pt x="2087" y="1379"/>
                  </a:cubicBezTo>
                  <a:lnTo>
                    <a:pt x="2087" y="121"/>
                  </a:lnTo>
                  <a:cubicBezTo>
                    <a:pt x="2087" y="74"/>
                    <a:pt x="2126" y="37"/>
                    <a:pt x="2171" y="37"/>
                  </a:cubicBezTo>
                  <a:lnTo>
                    <a:pt x="2561" y="37"/>
                  </a:lnTo>
                  <a:cubicBezTo>
                    <a:pt x="2608" y="37"/>
                    <a:pt x="2645" y="76"/>
                    <a:pt x="2645" y="121"/>
                  </a:cubicBezTo>
                  <a:lnTo>
                    <a:pt x="2645" y="1945"/>
                  </a:lnTo>
                  <a:cubicBezTo>
                    <a:pt x="2645" y="2131"/>
                    <a:pt x="2572" y="2212"/>
                    <a:pt x="2501" y="2243"/>
                  </a:cubicBezTo>
                  <a:cubicBezTo>
                    <a:pt x="2430" y="2275"/>
                    <a:pt x="2215" y="2262"/>
                    <a:pt x="2084" y="2149"/>
                  </a:cubicBezTo>
                  <a:cubicBezTo>
                    <a:pt x="1956" y="2036"/>
                    <a:pt x="689" y="934"/>
                    <a:pt x="689" y="934"/>
                  </a:cubicBezTo>
                  <a:cubicBezTo>
                    <a:pt x="689" y="934"/>
                    <a:pt x="616" y="868"/>
                    <a:pt x="611" y="863"/>
                  </a:cubicBezTo>
                  <a:cubicBezTo>
                    <a:pt x="605" y="858"/>
                    <a:pt x="598" y="855"/>
                    <a:pt x="592" y="855"/>
                  </a:cubicBezTo>
                  <a:cubicBezTo>
                    <a:pt x="574" y="855"/>
                    <a:pt x="561" y="868"/>
                    <a:pt x="561" y="886"/>
                  </a:cubicBezTo>
                  <a:lnTo>
                    <a:pt x="561" y="2152"/>
                  </a:lnTo>
                  <a:cubicBezTo>
                    <a:pt x="561" y="2199"/>
                    <a:pt x="522" y="2236"/>
                    <a:pt x="477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92" y="239"/>
                    <a:pt x="1956" y="1343"/>
                    <a:pt x="1956" y="1343"/>
                  </a:cubicBezTo>
                  <a:cubicBezTo>
                    <a:pt x="1956" y="1343"/>
                    <a:pt x="2021" y="1400"/>
                    <a:pt x="2024" y="1406"/>
                  </a:cubicBezTo>
                  <a:cubicBezTo>
                    <a:pt x="2032" y="1411"/>
                    <a:pt x="2040" y="1416"/>
                    <a:pt x="2050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5653088" y="3146425"/>
              <a:ext cx="950912" cy="819149"/>
            </a:xfrm>
            <a:custGeom>
              <a:avLst/>
              <a:gdLst/>
              <a:ahLst/>
              <a:cxnLst/>
              <a:rect l="l" t="t" r="r" b="b"/>
              <a:pathLst>
                <a:path w="2643" h="2276" extrusionOk="0">
                  <a:moveTo>
                    <a:pt x="2047" y="1416"/>
                  </a:moveTo>
                  <a:cubicBezTo>
                    <a:pt x="2068" y="1416"/>
                    <a:pt x="2084" y="1400"/>
                    <a:pt x="2084" y="1379"/>
                  </a:cubicBezTo>
                  <a:lnTo>
                    <a:pt x="2084" y="121"/>
                  </a:lnTo>
                  <a:cubicBezTo>
                    <a:pt x="2084" y="74"/>
                    <a:pt x="2123" y="37"/>
                    <a:pt x="2168" y="37"/>
                  </a:cubicBezTo>
                  <a:lnTo>
                    <a:pt x="2559" y="37"/>
                  </a:lnTo>
                  <a:cubicBezTo>
                    <a:pt x="2606" y="37"/>
                    <a:pt x="2642" y="76"/>
                    <a:pt x="2642" y="121"/>
                  </a:cubicBezTo>
                  <a:lnTo>
                    <a:pt x="2642" y="1945"/>
                  </a:lnTo>
                  <a:cubicBezTo>
                    <a:pt x="2642" y="2131"/>
                    <a:pt x="2569" y="2212"/>
                    <a:pt x="2498" y="2243"/>
                  </a:cubicBezTo>
                  <a:cubicBezTo>
                    <a:pt x="2427" y="2275"/>
                    <a:pt x="2212" y="2262"/>
                    <a:pt x="2081" y="2149"/>
                  </a:cubicBezTo>
                  <a:cubicBezTo>
                    <a:pt x="1953" y="2036"/>
                    <a:pt x="687" y="934"/>
                    <a:pt x="687" y="934"/>
                  </a:cubicBezTo>
                  <a:cubicBezTo>
                    <a:pt x="687" y="934"/>
                    <a:pt x="613" y="868"/>
                    <a:pt x="608" y="863"/>
                  </a:cubicBezTo>
                  <a:cubicBezTo>
                    <a:pt x="603" y="858"/>
                    <a:pt x="595" y="855"/>
                    <a:pt x="590" y="855"/>
                  </a:cubicBezTo>
                  <a:cubicBezTo>
                    <a:pt x="571" y="855"/>
                    <a:pt x="558" y="868"/>
                    <a:pt x="558" y="886"/>
                  </a:cubicBezTo>
                  <a:lnTo>
                    <a:pt x="558" y="2152"/>
                  </a:lnTo>
                  <a:cubicBezTo>
                    <a:pt x="558" y="2199"/>
                    <a:pt x="519" y="2236"/>
                    <a:pt x="474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89" y="239"/>
                    <a:pt x="1956" y="1343"/>
                    <a:pt x="1956" y="1343"/>
                  </a:cubicBezTo>
                  <a:cubicBezTo>
                    <a:pt x="1956" y="1343"/>
                    <a:pt x="2016" y="1400"/>
                    <a:pt x="2021" y="1406"/>
                  </a:cubicBezTo>
                  <a:cubicBezTo>
                    <a:pt x="2029" y="1411"/>
                    <a:pt x="2037" y="1416"/>
                    <a:pt x="2047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6669088" y="3159125"/>
              <a:ext cx="201613" cy="793750"/>
            </a:xfrm>
            <a:custGeom>
              <a:avLst/>
              <a:gdLst/>
              <a:ahLst/>
              <a:cxnLst/>
              <a:rect l="l" t="t" r="r" b="b"/>
              <a:pathLst>
                <a:path w="560" h="2205" extrusionOk="0">
                  <a:moveTo>
                    <a:pt x="0" y="84"/>
                  </a:moveTo>
                  <a:cubicBezTo>
                    <a:pt x="0" y="37"/>
                    <a:pt x="40" y="0"/>
                    <a:pt x="84" y="0"/>
                  </a:cubicBezTo>
                  <a:lnTo>
                    <a:pt x="475" y="0"/>
                  </a:lnTo>
                  <a:cubicBezTo>
                    <a:pt x="522" y="0"/>
                    <a:pt x="559" y="39"/>
                    <a:pt x="559" y="84"/>
                  </a:cubicBezTo>
                  <a:lnTo>
                    <a:pt x="559" y="2120"/>
                  </a:lnTo>
                  <a:cubicBezTo>
                    <a:pt x="559" y="2167"/>
                    <a:pt x="519" y="2204"/>
                    <a:pt x="475" y="2204"/>
                  </a:cubicBezTo>
                  <a:lnTo>
                    <a:pt x="84" y="2204"/>
                  </a:lnTo>
                  <a:cubicBezTo>
                    <a:pt x="37" y="2204"/>
                    <a:pt x="0" y="2164"/>
                    <a:pt x="0" y="2120"/>
                  </a:cubicBezTo>
                  <a:lnTo>
                    <a:pt x="0" y="8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4389438" y="3155950"/>
              <a:ext cx="1196972" cy="798514"/>
            </a:xfrm>
            <a:custGeom>
              <a:avLst/>
              <a:gdLst/>
              <a:ahLst/>
              <a:cxnLst/>
              <a:rect l="l" t="t" r="r" b="b"/>
              <a:pathLst>
                <a:path w="3324" h="2217" extrusionOk="0">
                  <a:moveTo>
                    <a:pt x="1931" y="141"/>
                  </a:moveTo>
                  <a:cubicBezTo>
                    <a:pt x="1871" y="55"/>
                    <a:pt x="1774" y="0"/>
                    <a:pt x="1662" y="0"/>
                  </a:cubicBezTo>
                  <a:cubicBezTo>
                    <a:pt x="1549" y="0"/>
                    <a:pt x="1450" y="57"/>
                    <a:pt x="1392" y="141"/>
                  </a:cubicBezTo>
                  <a:lnTo>
                    <a:pt x="13" y="2130"/>
                  </a:lnTo>
                  <a:cubicBezTo>
                    <a:pt x="5" y="2138"/>
                    <a:pt x="0" y="2151"/>
                    <a:pt x="0" y="2164"/>
                  </a:cubicBezTo>
                  <a:cubicBezTo>
                    <a:pt x="0" y="2193"/>
                    <a:pt x="24" y="2216"/>
                    <a:pt x="53" y="2216"/>
                  </a:cubicBezTo>
                  <a:lnTo>
                    <a:pt x="556" y="2216"/>
                  </a:lnTo>
                  <a:cubicBezTo>
                    <a:pt x="574" y="2216"/>
                    <a:pt x="593" y="2206"/>
                    <a:pt x="601" y="2190"/>
                  </a:cubicBezTo>
                  <a:lnTo>
                    <a:pt x="957" y="1675"/>
                  </a:lnTo>
                  <a:cubicBezTo>
                    <a:pt x="965" y="1656"/>
                    <a:pt x="983" y="1646"/>
                    <a:pt x="1004" y="1646"/>
                  </a:cubicBezTo>
                  <a:lnTo>
                    <a:pt x="2319" y="1646"/>
                  </a:lnTo>
                  <a:cubicBezTo>
                    <a:pt x="2340" y="1646"/>
                    <a:pt x="2359" y="1659"/>
                    <a:pt x="2366" y="1675"/>
                  </a:cubicBezTo>
                  <a:lnTo>
                    <a:pt x="2723" y="2190"/>
                  </a:lnTo>
                  <a:cubicBezTo>
                    <a:pt x="2731" y="2206"/>
                    <a:pt x="2749" y="2216"/>
                    <a:pt x="2768" y="2216"/>
                  </a:cubicBezTo>
                  <a:lnTo>
                    <a:pt x="3271" y="2216"/>
                  </a:lnTo>
                  <a:cubicBezTo>
                    <a:pt x="3300" y="2216"/>
                    <a:pt x="3323" y="2193"/>
                    <a:pt x="3323" y="2164"/>
                  </a:cubicBezTo>
                  <a:cubicBezTo>
                    <a:pt x="3321" y="2151"/>
                    <a:pt x="3315" y="2138"/>
                    <a:pt x="3310" y="2130"/>
                  </a:cubicBezTo>
                  <a:lnTo>
                    <a:pt x="1931" y="141"/>
                  </a:lnTo>
                  <a:close/>
                  <a:moveTo>
                    <a:pt x="1377" y="1153"/>
                  </a:moveTo>
                  <a:cubicBezTo>
                    <a:pt x="1358" y="1153"/>
                    <a:pt x="1345" y="1140"/>
                    <a:pt x="1345" y="1122"/>
                  </a:cubicBezTo>
                  <a:cubicBezTo>
                    <a:pt x="1345" y="1114"/>
                    <a:pt x="1348" y="1106"/>
                    <a:pt x="1353" y="1101"/>
                  </a:cubicBezTo>
                  <a:lnTo>
                    <a:pt x="1633" y="697"/>
                  </a:lnTo>
                  <a:lnTo>
                    <a:pt x="1639" y="692"/>
                  </a:lnTo>
                  <a:lnTo>
                    <a:pt x="1644" y="686"/>
                  </a:lnTo>
                  <a:cubicBezTo>
                    <a:pt x="1647" y="684"/>
                    <a:pt x="1652" y="684"/>
                    <a:pt x="1657" y="684"/>
                  </a:cubicBezTo>
                  <a:lnTo>
                    <a:pt x="1660" y="684"/>
                  </a:lnTo>
                  <a:lnTo>
                    <a:pt x="1662" y="684"/>
                  </a:lnTo>
                  <a:cubicBezTo>
                    <a:pt x="1668" y="684"/>
                    <a:pt x="1670" y="684"/>
                    <a:pt x="1675" y="686"/>
                  </a:cubicBezTo>
                  <a:cubicBezTo>
                    <a:pt x="1678" y="686"/>
                    <a:pt x="1678" y="689"/>
                    <a:pt x="1681" y="692"/>
                  </a:cubicBezTo>
                  <a:cubicBezTo>
                    <a:pt x="1683" y="694"/>
                    <a:pt x="1686" y="694"/>
                    <a:pt x="1686" y="697"/>
                  </a:cubicBezTo>
                  <a:lnTo>
                    <a:pt x="1965" y="1101"/>
                  </a:lnTo>
                  <a:cubicBezTo>
                    <a:pt x="1971" y="1106"/>
                    <a:pt x="1973" y="1114"/>
                    <a:pt x="1973" y="1122"/>
                  </a:cubicBezTo>
                  <a:cubicBezTo>
                    <a:pt x="1976" y="1140"/>
                    <a:pt x="1963" y="1153"/>
                    <a:pt x="1944" y="1153"/>
                  </a:cubicBezTo>
                  <a:lnTo>
                    <a:pt x="1377" y="11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 slide" type="obj">
  <p:cSld name="OBJEC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>
            <a:spLocks noGrp="1"/>
          </p:cNvSpPr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Montserrat Light"/>
              <a:buNone/>
              <a:defRPr sz="3000" i="0" u="none" strike="noStrike" cap="none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sldNum" idx="12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4" name="Google Shape;174;p19"/>
          <p:cNvSpPr txBox="1">
            <a:spLocks noGrp="1"/>
          </p:cNvSpPr>
          <p:nvPr>
            <p:ph type="subTitle" idx="1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subTitle" idx="2"/>
          </p:nvPr>
        </p:nvSpPr>
        <p:spPr>
          <a:xfrm>
            <a:off x="471225" y="1042725"/>
            <a:ext cx="7218900" cy="32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 slide 3">
  <p:cSld name="OBJECT_3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>
            <a:spLocks noGrp="1"/>
          </p:cNvSpPr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Montserrat Light"/>
              <a:buNone/>
              <a:defRPr sz="3000" i="0" u="none" strike="noStrike" cap="none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sldNum" idx="12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9" name="Google Shape;179;p20"/>
          <p:cNvSpPr txBox="1">
            <a:spLocks noGrp="1"/>
          </p:cNvSpPr>
          <p:nvPr>
            <p:ph type="subTitle" idx="1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0"/>
          <p:cNvSpPr txBox="1">
            <a:spLocks noGrp="1"/>
          </p:cNvSpPr>
          <p:nvPr>
            <p:ph type="subTitle" idx="2"/>
          </p:nvPr>
        </p:nvSpPr>
        <p:spPr>
          <a:xfrm>
            <a:off x="471225" y="1042725"/>
            <a:ext cx="2677200" cy="32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90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 slide 3 1">
  <p:cSld name="OBJECT_3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>
            <a:spLocks noGrp="1"/>
          </p:cNvSpPr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Montserrat Light"/>
              <a:buNone/>
              <a:defRPr sz="3000" i="0" u="none" strike="noStrike" cap="none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sldNum" idx="12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4" name="Google Shape;184;p21"/>
          <p:cNvSpPr txBox="1">
            <a:spLocks noGrp="1"/>
          </p:cNvSpPr>
          <p:nvPr>
            <p:ph type="subTitle" idx="1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1"/>
          <p:cNvSpPr txBox="1">
            <a:spLocks noGrp="1"/>
          </p:cNvSpPr>
          <p:nvPr>
            <p:ph type="subTitle" idx="2"/>
          </p:nvPr>
        </p:nvSpPr>
        <p:spPr>
          <a:xfrm>
            <a:off x="471225" y="1042725"/>
            <a:ext cx="8215500" cy="5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 slide 2">
  <p:cSld name="OBJECT_2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>
            <a:spLocks noGrp="1"/>
          </p:cNvSpPr>
          <p:nvPr>
            <p:ph type="sldNum" idx="12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title"/>
          </p:nvPr>
        </p:nvSpPr>
        <p:spPr>
          <a:xfrm>
            <a:off x="457200" y="299750"/>
            <a:ext cx="7071000" cy="53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subTitle" idx="1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subTitle" idx="2"/>
          </p:nvPr>
        </p:nvSpPr>
        <p:spPr>
          <a:xfrm>
            <a:off x="460350" y="1021800"/>
            <a:ext cx="8226600" cy="332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90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2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 slide 1">
  <p:cSld name="OBJECT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/>
          <p:nvPr/>
        </p:nvSpPr>
        <p:spPr>
          <a:xfrm>
            <a:off x="1984900" y="1347225"/>
            <a:ext cx="980100" cy="9801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93" name="Google Shape;193;p23"/>
          <p:cNvSpPr/>
          <p:nvPr/>
        </p:nvSpPr>
        <p:spPr>
          <a:xfrm>
            <a:off x="1841800" y="1312775"/>
            <a:ext cx="1266300" cy="72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3"/>
          <p:cNvSpPr/>
          <p:nvPr/>
        </p:nvSpPr>
        <p:spPr>
          <a:xfrm>
            <a:off x="634125" y="1347225"/>
            <a:ext cx="980100" cy="9801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95" name="Google Shape;195;p23"/>
          <p:cNvSpPr txBox="1">
            <a:spLocks noGrp="1"/>
          </p:cNvSpPr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Montserrat Light"/>
              <a:buNone/>
              <a:defRPr sz="3000" i="0" u="none" strike="noStrike" cap="none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96" name="Google Shape;196;p23"/>
          <p:cNvSpPr txBox="1">
            <a:spLocks noGrp="1"/>
          </p:cNvSpPr>
          <p:nvPr>
            <p:ph type="sldNum" idx="12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23"/>
          <p:cNvSpPr/>
          <p:nvPr/>
        </p:nvSpPr>
        <p:spPr>
          <a:xfrm>
            <a:off x="2071600" y="1433925"/>
            <a:ext cx="806700" cy="8067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FEFEF"/>
              </a:solidFill>
            </a:endParaRPr>
          </a:p>
        </p:txBody>
      </p:sp>
      <p:sp>
        <p:nvSpPr>
          <p:cNvPr id="198" name="Google Shape;198;p23"/>
          <p:cNvSpPr/>
          <p:nvPr/>
        </p:nvSpPr>
        <p:spPr>
          <a:xfrm>
            <a:off x="459850" y="1312775"/>
            <a:ext cx="1266300" cy="72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3"/>
          <p:cNvSpPr/>
          <p:nvPr/>
        </p:nvSpPr>
        <p:spPr>
          <a:xfrm>
            <a:off x="720813" y="1433925"/>
            <a:ext cx="806700" cy="8067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FEFEF"/>
              </a:solidFill>
            </a:endParaRPr>
          </a:p>
        </p:txBody>
      </p:sp>
      <p:cxnSp>
        <p:nvCxnSpPr>
          <p:cNvPr id="200" name="Google Shape;200;p23"/>
          <p:cNvCxnSpPr/>
          <p:nvPr/>
        </p:nvCxnSpPr>
        <p:spPr>
          <a:xfrm>
            <a:off x="0" y="2005200"/>
            <a:ext cx="648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01" name="Google Shape;201;p23"/>
          <p:cNvCxnSpPr/>
          <p:nvPr/>
        </p:nvCxnSpPr>
        <p:spPr>
          <a:xfrm>
            <a:off x="1614225" y="2001925"/>
            <a:ext cx="39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02" name="Google Shape;202;p23"/>
          <p:cNvSpPr/>
          <p:nvPr/>
        </p:nvSpPr>
        <p:spPr>
          <a:xfrm>
            <a:off x="3366850" y="1347225"/>
            <a:ext cx="980100" cy="9801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03" name="Google Shape;203;p23"/>
          <p:cNvSpPr/>
          <p:nvPr/>
        </p:nvSpPr>
        <p:spPr>
          <a:xfrm>
            <a:off x="3223750" y="1312775"/>
            <a:ext cx="1266300" cy="72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3"/>
          <p:cNvSpPr/>
          <p:nvPr/>
        </p:nvSpPr>
        <p:spPr>
          <a:xfrm>
            <a:off x="3453550" y="1407025"/>
            <a:ext cx="806700" cy="8067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FEFEF"/>
              </a:solidFill>
            </a:endParaRPr>
          </a:p>
        </p:txBody>
      </p:sp>
      <p:sp>
        <p:nvSpPr>
          <p:cNvPr id="205" name="Google Shape;205;p23"/>
          <p:cNvSpPr/>
          <p:nvPr/>
        </p:nvSpPr>
        <p:spPr>
          <a:xfrm>
            <a:off x="4786250" y="1347225"/>
            <a:ext cx="980100" cy="9801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06" name="Google Shape;206;p23"/>
          <p:cNvSpPr/>
          <p:nvPr/>
        </p:nvSpPr>
        <p:spPr>
          <a:xfrm>
            <a:off x="4643150" y="1312775"/>
            <a:ext cx="1266300" cy="72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3"/>
          <p:cNvSpPr/>
          <p:nvPr/>
        </p:nvSpPr>
        <p:spPr>
          <a:xfrm>
            <a:off x="4872950" y="1424250"/>
            <a:ext cx="806700" cy="8067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FEFEF"/>
              </a:solidFill>
            </a:endParaRPr>
          </a:p>
        </p:txBody>
      </p:sp>
      <p:sp>
        <p:nvSpPr>
          <p:cNvPr id="208" name="Google Shape;208;p23"/>
          <p:cNvSpPr/>
          <p:nvPr/>
        </p:nvSpPr>
        <p:spPr>
          <a:xfrm>
            <a:off x="6186925" y="1347225"/>
            <a:ext cx="980100" cy="9801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09" name="Google Shape;209;p23"/>
          <p:cNvSpPr/>
          <p:nvPr/>
        </p:nvSpPr>
        <p:spPr>
          <a:xfrm>
            <a:off x="6043825" y="1312775"/>
            <a:ext cx="1266300" cy="72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3"/>
          <p:cNvSpPr/>
          <p:nvPr/>
        </p:nvSpPr>
        <p:spPr>
          <a:xfrm>
            <a:off x="6273625" y="1424250"/>
            <a:ext cx="806700" cy="8067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FEFEF"/>
              </a:solidFill>
            </a:endParaRPr>
          </a:p>
        </p:txBody>
      </p:sp>
      <p:sp>
        <p:nvSpPr>
          <p:cNvPr id="211" name="Google Shape;211;p23"/>
          <p:cNvSpPr/>
          <p:nvPr/>
        </p:nvSpPr>
        <p:spPr>
          <a:xfrm>
            <a:off x="7587600" y="1347225"/>
            <a:ext cx="980100" cy="9801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12" name="Google Shape;212;p23"/>
          <p:cNvSpPr/>
          <p:nvPr/>
        </p:nvSpPr>
        <p:spPr>
          <a:xfrm>
            <a:off x="7444500" y="1312775"/>
            <a:ext cx="1266300" cy="72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3"/>
          <p:cNvSpPr/>
          <p:nvPr/>
        </p:nvSpPr>
        <p:spPr>
          <a:xfrm>
            <a:off x="7674300" y="1424250"/>
            <a:ext cx="806700" cy="8067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FEFEF"/>
              </a:solidFill>
            </a:endParaRPr>
          </a:p>
        </p:txBody>
      </p:sp>
      <p:cxnSp>
        <p:nvCxnSpPr>
          <p:cNvPr id="214" name="Google Shape;214;p23"/>
          <p:cNvCxnSpPr/>
          <p:nvPr/>
        </p:nvCxnSpPr>
        <p:spPr>
          <a:xfrm>
            <a:off x="2970475" y="2036375"/>
            <a:ext cx="39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15" name="Google Shape;215;p23"/>
          <p:cNvCxnSpPr/>
          <p:nvPr/>
        </p:nvCxnSpPr>
        <p:spPr>
          <a:xfrm>
            <a:off x="4327800" y="2036375"/>
            <a:ext cx="4815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16" name="Google Shape;216;p23"/>
          <p:cNvCxnSpPr/>
          <p:nvPr/>
        </p:nvCxnSpPr>
        <p:spPr>
          <a:xfrm>
            <a:off x="5735888" y="2036375"/>
            <a:ext cx="4815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17" name="Google Shape;217;p23"/>
          <p:cNvCxnSpPr/>
          <p:nvPr/>
        </p:nvCxnSpPr>
        <p:spPr>
          <a:xfrm>
            <a:off x="7136550" y="2036375"/>
            <a:ext cx="4815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18" name="Google Shape;218;p23"/>
          <p:cNvCxnSpPr/>
          <p:nvPr/>
        </p:nvCxnSpPr>
        <p:spPr>
          <a:xfrm>
            <a:off x="8567700" y="2036375"/>
            <a:ext cx="648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19" name="Google Shape;219;p23"/>
          <p:cNvSpPr txBox="1">
            <a:spLocks noGrp="1"/>
          </p:cNvSpPr>
          <p:nvPr>
            <p:ph type="subTitle" idx="1"/>
          </p:nvPr>
        </p:nvSpPr>
        <p:spPr>
          <a:xfrm>
            <a:off x="473475" y="2597100"/>
            <a:ext cx="1301400" cy="171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900"/>
              </a:spcBef>
              <a:spcAft>
                <a:spcPts val="0"/>
              </a:spcAft>
              <a:buNone/>
              <a:defRPr sz="1100"/>
            </a:lvl1pPr>
            <a:lvl2pPr lvl="1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3"/>
          <p:cNvSpPr txBox="1">
            <a:spLocks noGrp="1"/>
          </p:cNvSpPr>
          <p:nvPr>
            <p:ph type="subTitle" idx="2"/>
          </p:nvPr>
        </p:nvSpPr>
        <p:spPr>
          <a:xfrm>
            <a:off x="1824250" y="2597100"/>
            <a:ext cx="1301400" cy="171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90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3"/>
          <p:cNvSpPr txBox="1">
            <a:spLocks noGrp="1"/>
          </p:cNvSpPr>
          <p:nvPr>
            <p:ph type="subTitle" idx="3"/>
          </p:nvPr>
        </p:nvSpPr>
        <p:spPr>
          <a:xfrm>
            <a:off x="3224925" y="2597100"/>
            <a:ext cx="1301400" cy="171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90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3"/>
          <p:cNvSpPr txBox="1">
            <a:spLocks noGrp="1"/>
          </p:cNvSpPr>
          <p:nvPr>
            <p:ph type="subTitle" idx="4"/>
          </p:nvPr>
        </p:nvSpPr>
        <p:spPr>
          <a:xfrm>
            <a:off x="4625600" y="2597100"/>
            <a:ext cx="1301400" cy="171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90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3"/>
          <p:cNvSpPr txBox="1">
            <a:spLocks noGrp="1"/>
          </p:cNvSpPr>
          <p:nvPr>
            <p:ph type="subTitle" idx="5"/>
          </p:nvPr>
        </p:nvSpPr>
        <p:spPr>
          <a:xfrm>
            <a:off x="6026275" y="2597100"/>
            <a:ext cx="1301400" cy="171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90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3"/>
          <p:cNvSpPr txBox="1">
            <a:spLocks noGrp="1"/>
          </p:cNvSpPr>
          <p:nvPr>
            <p:ph type="subTitle" idx="6"/>
          </p:nvPr>
        </p:nvSpPr>
        <p:spPr>
          <a:xfrm>
            <a:off x="7426950" y="2597100"/>
            <a:ext cx="1301400" cy="171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90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3"/>
          <p:cNvSpPr txBox="1">
            <a:spLocks noGrp="1"/>
          </p:cNvSpPr>
          <p:nvPr>
            <p:ph type="subTitle" idx="7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3"/>
          <p:cNvSpPr txBox="1">
            <a:spLocks noGrp="1"/>
          </p:cNvSpPr>
          <p:nvPr>
            <p:ph type="title" idx="8"/>
          </p:nvPr>
        </p:nvSpPr>
        <p:spPr>
          <a:xfrm>
            <a:off x="776950" y="1635625"/>
            <a:ext cx="648300" cy="50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27" name="Google Shape;227;p23"/>
          <p:cNvSpPr txBox="1">
            <a:spLocks noGrp="1"/>
          </p:cNvSpPr>
          <p:nvPr>
            <p:ph type="title" idx="9"/>
          </p:nvPr>
        </p:nvSpPr>
        <p:spPr>
          <a:xfrm>
            <a:off x="2150800" y="1635625"/>
            <a:ext cx="648300" cy="50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28" name="Google Shape;228;p23"/>
          <p:cNvSpPr txBox="1">
            <a:spLocks noGrp="1"/>
          </p:cNvSpPr>
          <p:nvPr>
            <p:ph type="title" idx="13"/>
          </p:nvPr>
        </p:nvSpPr>
        <p:spPr>
          <a:xfrm>
            <a:off x="3551475" y="1635625"/>
            <a:ext cx="648300" cy="50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29" name="Google Shape;229;p23"/>
          <p:cNvSpPr txBox="1">
            <a:spLocks noGrp="1"/>
          </p:cNvSpPr>
          <p:nvPr>
            <p:ph type="title" idx="14"/>
          </p:nvPr>
        </p:nvSpPr>
        <p:spPr>
          <a:xfrm>
            <a:off x="4948450" y="1635625"/>
            <a:ext cx="648300" cy="50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30" name="Google Shape;230;p23"/>
          <p:cNvSpPr txBox="1">
            <a:spLocks noGrp="1"/>
          </p:cNvSpPr>
          <p:nvPr>
            <p:ph type="title" idx="15"/>
          </p:nvPr>
        </p:nvSpPr>
        <p:spPr>
          <a:xfrm>
            <a:off x="6352825" y="1635625"/>
            <a:ext cx="648300" cy="50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31" name="Google Shape;231;p23"/>
          <p:cNvSpPr txBox="1">
            <a:spLocks noGrp="1"/>
          </p:cNvSpPr>
          <p:nvPr>
            <p:ph type="title" idx="16"/>
          </p:nvPr>
        </p:nvSpPr>
        <p:spPr>
          <a:xfrm>
            <a:off x="7768725" y="1635625"/>
            <a:ext cx="648300" cy="50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9">
          <p15:clr>
            <a:srgbClr val="FA7B17"/>
          </p15:clr>
        </p15:guide>
        <p15:guide id="2" orient="horz" pos="1466">
          <p15:clr>
            <a:srgbClr val="FA7B17"/>
          </p15:clr>
        </p15:guide>
        <p15:guide id="3" pos="2441">
          <p15:clr>
            <a:srgbClr val="FA7B17"/>
          </p15:clr>
        </p15:guide>
        <p15:guide id="4" pos="3324">
          <p15:clr>
            <a:srgbClr val="FA7B17"/>
          </p15:clr>
        </p15:guide>
        <p15:guide id="5" pos="4206">
          <p15:clr>
            <a:srgbClr val="FA7B17"/>
          </p15:clr>
        </p15:guide>
        <p15:guide id="6" pos="5088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Quote slide">
  <p:cSld name="1_Quote slide">
    <p:bg>
      <p:bgPr>
        <a:gradFill>
          <a:gsLst>
            <a:gs pos="0">
              <a:schemeClr val="lt2"/>
            </a:gs>
            <a:gs pos="50000">
              <a:srgbClr val="5A906C"/>
            </a:gs>
            <a:gs pos="100000">
              <a:srgbClr val="B0D235"/>
            </a:gs>
          </a:gsLst>
          <a:lin ang="18900044" scaled="0"/>
        </a:gra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 txBox="1">
            <a:spLocks noGrp="1"/>
          </p:cNvSpPr>
          <p:nvPr>
            <p:ph type="sldNum" idx="12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4" name="Google Shape;234;p24"/>
          <p:cNvGrpSpPr/>
          <p:nvPr/>
        </p:nvGrpSpPr>
        <p:grpSpPr>
          <a:xfrm>
            <a:off x="8427391" y="4704656"/>
            <a:ext cx="273933" cy="191676"/>
            <a:chOff x="6935788" y="3157538"/>
            <a:chExt cx="1136650" cy="795338"/>
          </a:xfrm>
        </p:grpSpPr>
        <p:sp>
          <p:nvSpPr>
            <p:cNvPr id="235" name="Google Shape;235;p24"/>
            <p:cNvSpPr/>
            <p:nvPr/>
          </p:nvSpPr>
          <p:spPr>
            <a:xfrm>
              <a:off x="7580313" y="3157538"/>
              <a:ext cx="492125" cy="334963"/>
            </a:xfrm>
            <a:custGeom>
              <a:avLst/>
              <a:gdLst/>
              <a:ahLst/>
              <a:cxnLst/>
              <a:rect l="l" t="t" r="r" b="b"/>
              <a:pathLst>
                <a:path w="1369" h="929" extrusionOk="0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4"/>
            <p:cNvSpPr/>
            <p:nvPr/>
          </p:nvSpPr>
          <p:spPr>
            <a:xfrm>
              <a:off x="7580313" y="3619500"/>
              <a:ext cx="492125" cy="333375"/>
            </a:xfrm>
            <a:custGeom>
              <a:avLst/>
              <a:gdLst/>
              <a:ahLst/>
              <a:cxnLst/>
              <a:rect l="l" t="t" r="r" b="b"/>
              <a:pathLst>
                <a:path w="1369" h="928" extrusionOk="0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4"/>
            <p:cNvSpPr/>
            <p:nvPr/>
          </p:nvSpPr>
          <p:spPr>
            <a:xfrm>
              <a:off x="6935788" y="3157538"/>
              <a:ext cx="703264" cy="795338"/>
            </a:xfrm>
            <a:custGeom>
              <a:avLst/>
              <a:gdLst/>
              <a:ahLst/>
              <a:cxnLst/>
              <a:rect l="l" t="t" r="r" b="b"/>
              <a:pathLst>
                <a:path w="1954" h="2208" extrusionOk="0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" name="Google Shape;238;p24"/>
          <p:cNvSpPr/>
          <p:nvPr/>
        </p:nvSpPr>
        <p:spPr>
          <a:xfrm>
            <a:off x="473767" y="360760"/>
            <a:ext cx="783061" cy="654844"/>
          </a:xfrm>
          <a:custGeom>
            <a:avLst/>
            <a:gdLst/>
            <a:ahLst/>
            <a:cxnLst/>
            <a:rect l="l" t="t" r="r" b="b"/>
            <a:pathLst>
              <a:path w="1044081" h="873125" extrusionOk="0">
                <a:moveTo>
                  <a:pt x="890811" y="0"/>
                </a:moveTo>
                <a:cubicBezTo>
                  <a:pt x="899679" y="0"/>
                  <a:pt x="908547" y="556"/>
                  <a:pt x="916860" y="1667"/>
                </a:cubicBezTo>
                <a:cubicBezTo>
                  <a:pt x="924620" y="2779"/>
                  <a:pt x="931825" y="7225"/>
                  <a:pt x="935704" y="13894"/>
                </a:cubicBezTo>
                <a:cubicBezTo>
                  <a:pt x="940138" y="20564"/>
                  <a:pt x="941247" y="28900"/>
                  <a:pt x="939584" y="36681"/>
                </a:cubicBezTo>
                <a:cubicBezTo>
                  <a:pt x="939584" y="36681"/>
                  <a:pt x="939584" y="36681"/>
                  <a:pt x="914089" y="126717"/>
                </a:cubicBezTo>
                <a:cubicBezTo>
                  <a:pt x="911318" y="137277"/>
                  <a:pt x="902450" y="144502"/>
                  <a:pt x="891920" y="146169"/>
                </a:cubicBezTo>
                <a:cubicBezTo>
                  <a:pt x="776639" y="163398"/>
                  <a:pt x="718998" y="315681"/>
                  <a:pt x="695166" y="404050"/>
                </a:cubicBezTo>
                <a:cubicBezTo>
                  <a:pt x="720107" y="393490"/>
                  <a:pt x="752252" y="384597"/>
                  <a:pt x="790495" y="384597"/>
                </a:cubicBezTo>
                <a:cubicBezTo>
                  <a:pt x="815435" y="384597"/>
                  <a:pt x="841484" y="388488"/>
                  <a:pt x="866979" y="395713"/>
                </a:cubicBezTo>
                <a:cubicBezTo>
                  <a:pt x="929608" y="413498"/>
                  <a:pt x="981152" y="454625"/>
                  <a:pt x="1012743" y="510759"/>
                </a:cubicBezTo>
                <a:cubicBezTo>
                  <a:pt x="1044335" y="566892"/>
                  <a:pt x="1052648" y="632474"/>
                  <a:pt x="1034913" y="695277"/>
                </a:cubicBezTo>
                <a:cubicBezTo>
                  <a:pt x="1005538" y="799763"/>
                  <a:pt x="909655" y="873125"/>
                  <a:pt x="801579" y="873125"/>
                </a:cubicBezTo>
                <a:cubicBezTo>
                  <a:pt x="801025" y="873125"/>
                  <a:pt x="801025" y="873125"/>
                  <a:pt x="800471" y="873125"/>
                </a:cubicBezTo>
                <a:cubicBezTo>
                  <a:pt x="712902" y="869235"/>
                  <a:pt x="644730" y="835332"/>
                  <a:pt x="598175" y="770862"/>
                </a:cubicBezTo>
                <a:cubicBezTo>
                  <a:pt x="514485" y="655816"/>
                  <a:pt x="524461" y="472966"/>
                  <a:pt x="558270" y="351807"/>
                </a:cubicBezTo>
                <a:cubicBezTo>
                  <a:pt x="615910" y="144502"/>
                  <a:pt x="752806" y="0"/>
                  <a:pt x="890811" y="0"/>
                </a:cubicBezTo>
                <a:close/>
                <a:moveTo>
                  <a:pt x="357799" y="0"/>
                </a:moveTo>
                <a:cubicBezTo>
                  <a:pt x="366676" y="0"/>
                  <a:pt x="374998" y="556"/>
                  <a:pt x="383875" y="1667"/>
                </a:cubicBezTo>
                <a:cubicBezTo>
                  <a:pt x="391642" y="2779"/>
                  <a:pt x="398300" y="7225"/>
                  <a:pt x="402739" y="13894"/>
                </a:cubicBezTo>
                <a:cubicBezTo>
                  <a:pt x="407177" y="20564"/>
                  <a:pt x="408287" y="28900"/>
                  <a:pt x="406067" y="36681"/>
                </a:cubicBezTo>
                <a:cubicBezTo>
                  <a:pt x="406067" y="36681"/>
                  <a:pt x="406067" y="36681"/>
                  <a:pt x="381101" y="126717"/>
                </a:cubicBezTo>
                <a:cubicBezTo>
                  <a:pt x="378327" y="137277"/>
                  <a:pt x="369450" y="144502"/>
                  <a:pt x="358909" y="146169"/>
                </a:cubicBezTo>
                <a:cubicBezTo>
                  <a:pt x="243509" y="163398"/>
                  <a:pt x="185809" y="315681"/>
                  <a:pt x="161397" y="404050"/>
                </a:cubicBezTo>
                <a:cubicBezTo>
                  <a:pt x="186364" y="393490"/>
                  <a:pt x="219097" y="384597"/>
                  <a:pt x="257379" y="384597"/>
                </a:cubicBezTo>
                <a:cubicBezTo>
                  <a:pt x="282345" y="384597"/>
                  <a:pt x="308421" y="388488"/>
                  <a:pt x="333942" y="395713"/>
                </a:cubicBezTo>
                <a:cubicBezTo>
                  <a:pt x="396636" y="413498"/>
                  <a:pt x="448233" y="454625"/>
                  <a:pt x="479857" y="510759"/>
                </a:cubicBezTo>
                <a:cubicBezTo>
                  <a:pt x="511481" y="566892"/>
                  <a:pt x="519248" y="632474"/>
                  <a:pt x="502049" y="695277"/>
                </a:cubicBezTo>
                <a:cubicBezTo>
                  <a:pt x="472644" y="799763"/>
                  <a:pt x="376663" y="873125"/>
                  <a:pt x="268475" y="873125"/>
                </a:cubicBezTo>
                <a:cubicBezTo>
                  <a:pt x="267920" y="873125"/>
                  <a:pt x="267920" y="873125"/>
                  <a:pt x="267366" y="873125"/>
                </a:cubicBezTo>
                <a:cubicBezTo>
                  <a:pt x="179706" y="869235"/>
                  <a:pt x="111465" y="835332"/>
                  <a:pt x="64306" y="770862"/>
                </a:cubicBezTo>
                <a:cubicBezTo>
                  <a:pt x="-18915" y="655816"/>
                  <a:pt x="-8928" y="472966"/>
                  <a:pt x="24915" y="351807"/>
                </a:cubicBezTo>
                <a:cubicBezTo>
                  <a:pt x="82615" y="144502"/>
                  <a:pt x="219652" y="0"/>
                  <a:pt x="3577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39" name="Google Shape;239;p24"/>
          <p:cNvCxnSpPr/>
          <p:nvPr/>
        </p:nvCxnSpPr>
        <p:spPr>
          <a:xfrm>
            <a:off x="1664988" y="3430957"/>
            <a:ext cx="7479000" cy="0"/>
          </a:xfrm>
          <a:prstGeom prst="straightConnector1">
            <a:avLst/>
          </a:prstGeom>
          <a:noFill/>
          <a:ln w="19050" cap="rnd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40" name="Google Shape;240;p24"/>
          <p:cNvSpPr txBox="1">
            <a:spLocks noGrp="1"/>
          </p:cNvSpPr>
          <p:nvPr>
            <p:ph type="subTitle" idx="1"/>
          </p:nvPr>
        </p:nvSpPr>
        <p:spPr>
          <a:xfrm>
            <a:off x="1665000" y="904600"/>
            <a:ext cx="7036500" cy="237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90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1pPr>
            <a:lvl2pPr lvl="1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4"/>
          <p:cNvSpPr txBox="1">
            <a:spLocks noGrp="1"/>
          </p:cNvSpPr>
          <p:nvPr>
            <p:ph type="subTitle" idx="2"/>
          </p:nvPr>
        </p:nvSpPr>
        <p:spPr>
          <a:xfrm>
            <a:off x="1658425" y="3610850"/>
            <a:ext cx="7028400" cy="25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9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4"/>
          <p:cNvSpPr txBox="1">
            <a:spLocks noGrp="1"/>
          </p:cNvSpPr>
          <p:nvPr>
            <p:ph type="subTitle" idx="3"/>
          </p:nvPr>
        </p:nvSpPr>
        <p:spPr>
          <a:xfrm>
            <a:off x="1669050" y="3888663"/>
            <a:ext cx="7028400" cy="25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4"/>
          <p:cNvSpPr txBox="1">
            <a:spLocks noGrp="1"/>
          </p:cNvSpPr>
          <p:nvPr>
            <p:ph type="subTitle" idx="4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Quote slide">
  <p:cSld name="3_Quote slide">
    <p:bg>
      <p:bgPr>
        <a:gradFill>
          <a:gsLst>
            <a:gs pos="0">
              <a:schemeClr val="accent6"/>
            </a:gs>
            <a:gs pos="50000">
              <a:srgbClr val="348AC7"/>
            </a:gs>
            <a:gs pos="100000">
              <a:schemeClr val="accent5"/>
            </a:gs>
          </a:gsLst>
          <a:lin ang="18900044" scaled="0"/>
        </a:gra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"/>
          <p:cNvSpPr txBox="1">
            <a:spLocks noGrp="1"/>
          </p:cNvSpPr>
          <p:nvPr>
            <p:ph type="sldNum" idx="12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6" name="Google Shape;246;p25"/>
          <p:cNvGrpSpPr/>
          <p:nvPr/>
        </p:nvGrpSpPr>
        <p:grpSpPr>
          <a:xfrm>
            <a:off x="8427391" y="4704656"/>
            <a:ext cx="273933" cy="191676"/>
            <a:chOff x="6935788" y="3157538"/>
            <a:chExt cx="1136650" cy="795338"/>
          </a:xfrm>
        </p:grpSpPr>
        <p:sp>
          <p:nvSpPr>
            <p:cNvPr id="247" name="Google Shape;247;p25"/>
            <p:cNvSpPr/>
            <p:nvPr/>
          </p:nvSpPr>
          <p:spPr>
            <a:xfrm>
              <a:off x="7580313" y="3157538"/>
              <a:ext cx="492125" cy="334963"/>
            </a:xfrm>
            <a:custGeom>
              <a:avLst/>
              <a:gdLst/>
              <a:ahLst/>
              <a:cxnLst/>
              <a:rect l="l" t="t" r="r" b="b"/>
              <a:pathLst>
                <a:path w="1369" h="929" extrusionOk="0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7580313" y="3619500"/>
              <a:ext cx="492125" cy="333375"/>
            </a:xfrm>
            <a:custGeom>
              <a:avLst/>
              <a:gdLst/>
              <a:ahLst/>
              <a:cxnLst/>
              <a:rect l="l" t="t" r="r" b="b"/>
              <a:pathLst>
                <a:path w="1369" h="928" extrusionOk="0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6935788" y="3157538"/>
              <a:ext cx="703264" cy="795338"/>
            </a:xfrm>
            <a:custGeom>
              <a:avLst/>
              <a:gdLst/>
              <a:ahLst/>
              <a:cxnLst/>
              <a:rect l="l" t="t" r="r" b="b"/>
              <a:pathLst>
                <a:path w="1954" h="2208" extrusionOk="0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0" name="Google Shape;250;p25"/>
          <p:cNvSpPr/>
          <p:nvPr/>
        </p:nvSpPr>
        <p:spPr>
          <a:xfrm>
            <a:off x="473767" y="360760"/>
            <a:ext cx="783061" cy="654844"/>
          </a:xfrm>
          <a:custGeom>
            <a:avLst/>
            <a:gdLst/>
            <a:ahLst/>
            <a:cxnLst/>
            <a:rect l="l" t="t" r="r" b="b"/>
            <a:pathLst>
              <a:path w="1044081" h="873125" extrusionOk="0">
                <a:moveTo>
                  <a:pt x="890811" y="0"/>
                </a:moveTo>
                <a:cubicBezTo>
                  <a:pt x="899679" y="0"/>
                  <a:pt x="908547" y="556"/>
                  <a:pt x="916860" y="1667"/>
                </a:cubicBezTo>
                <a:cubicBezTo>
                  <a:pt x="924620" y="2779"/>
                  <a:pt x="931825" y="7225"/>
                  <a:pt x="935704" y="13894"/>
                </a:cubicBezTo>
                <a:cubicBezTo>
                  <a:pt x="940138" y="20564"/>
                  <a:pt x="941247" y="28900"/>
                  <a:pt x="939584" y="36681"/>
                </a:cubicBezTo>
                <a:cubicBezTo>
                  <a:pt x="939584" y="36681"/>
                  <a:pt x="939584" y="36681"/>
                  <a:pt x="914089" y="126717"/>
                </a:cubicBezTo>
                <a:cubicBezTo>
                  <a:pt x="911318" y="137277"/>
                  <a:pt x="902450" y="144502"/>
                  <a:pt x="891920" y="146169"/>
                </a:cubicBezTo>
                <a:cubicBezTo>
                  <a:pt x="776639" y="163398"/>
                  <a:pt x="718998" y="315681"/>
                  <a:pt x="695166" y="404050"/>
                </a:cubicBezTo>
                <a:cubicBezTo>
                  <a:pt x="720107" y="393490"/>
                  <a:pt x="752252" y="384597"/>
                  <a:pt x="790495" y="384597"/>
                </a:cubicBezTo>
                <a:cubicBezTo>
                  <a:pt x="815435" y="384597"/>
                  <a:pt x="841484" y="388488"/>
                  <a:pt x="866979" y="395713"/>
                </a:cubicBezTo>
                <a:cubicBezTo>
                  <a:pt x="929608" y="413498"/>
                  <a:pt x="981152" y="454625"/>
                  <a:pt x="1012743" y="510759"/>
                </a:cubicBezTo>
                <a:cubicBezTo>
                  <a:pt x="1044335" y="566892"/>
                  <a:pt x="1052648" y="632474"/>
                  <a:pt x="1034913" y="695277"/>
                </a:cubicBezTo>
                <a:cubicBezTo>
                  <a:pt x="1005538" y="799763"/>
                  <a:pt x="909655" y="873125"/>
                  <a:pt x="801579" y="873125"/>
                </a:cubicBezTo>
                <a:cubicBezTo>
                  <a:pt x="801025" y="873125"/>
                  <a:pt x="801025" y="873125"/>
                  <a:pt x="800471" y="873125"/>
                </a:cubicBezTo>
                <a:cubicBezTo>
                  <a:pt x="712902" y="869235"/>
                  <a:pt x="644730" y="835332"/>
                  <a:pt x="598175" y="770862"/>
                </a:cubicBezTo>
                <a:cubicBezTo>
                  <a:pt x="514485" y="655816"/>
                  <a:pt x="524461" y="472966"/>
                  <a:pt x="558270" y="351807"/>
                </a:cubicBezTo>
                <a:cubicBezTo>
                  <a:pt x="615910" y="144502"/>
                  <a:pt x="752806" y="0"/>
                  <a:pt x="890811" y="0"/>
                </a:cubicBezTo>
                <a:close/>
                <a:moveTo>
                  <a:pt x="357799" y="0"/>
                </a:moveTo>
                <a:cubicBezTo>
                  <a:pt x="366676" y="0"/>
                  <a:pt x="374998" y="556"/>
                  <a:pt x="383875" y="1667"/>
                </a:cubicBezTo>
                <a:cubicBezTo>
                  <a:pt x="391642" y="2779"/>
                  <a:pt x="398300" y="7225"/>
                  <a:pt x="402739" y="13894"/>
                </a:cubicBezTo>
                <a:cubicBezTo>
                  <a:pt x="407177" y="20564"/>
                  <a:pt x="408287" y="28900"/>
                  <a:pt x="406067" y="36681"/>
                </a:cubicBezTo>
                <a:cubicBezTo>
                  <a:pt x="406067" y="36681"/>
                  <a:pt x="406067" y="36681"/>
                  <a:pt x="381101" y="126717"/>
                </a:cubicBezTo>
                <a:cubicBezTo>
                  <a:pt x="378327" y="137277"/>
                  <a:pt x="369450" y="144502"/>
                  <a:pt x="358909" y="146169"/>
                </a:cubicBezTo>
                <a:cubicBezTo>
                  <a:pt x="243509" y="163398"/>
                  <a:pt x="185809" y="315681"/>
                  <a:pt x="161397" y="404050"/>
                </a:cubicBezTo>
                <a:cubicBezTo>
                  <a:pt x="186364" y="393490"/>
                  <a:pt x="219097" y="384597"/>
                  <a:pt x="257379" y="384597"/>
                </a:cubicBezTo>
                <a:cubicBezTo>
                  <a:pt x="282345" y="384597"/>
                  <a:pt x="308421" y="388488"/>
                  <a:pt x="333942" y="395713"/>
                </a:cubicBezTo>
                <a:cubicBezTo>
                  <a:pt x="396636" y="413498"/>
                  <a:pt x="448233" y="454625"/>
                  <a:pt x="479857" y="510759"/>
                </a:cubicBezTo>
                <a:cubicBezTo>
                  <a:pt x="511481" y="566892"/>
                  <a:pt x="519248" y="632474"/>
                  <a:pt x="502049" y="695277"/>
                </a:cubicBezTo>
                <a:cubicBezTo>
                  <a:pt x="472644" y="799763"/>
                  <a:pt x="376663" y="873125"/>
                  <a:pt x="268475" y="873125"/>
                </a:cubicBezTo>
                <a:cubicBezTo>
                  <a:pt x="267920" y="873125"/>
                  <a:pt x="267920" y="873125"/>
                  <a:pt x="267366" y="873125"/>
                </a:cubicBezTo>
                <a:cubicBezTo>
                  <a:pt x="179706" y="869235"/>
                  <a:pt x="111465" y="835332"/>
                  <a:pt x="64306" y="770862"/>
                </a:cubicBezTo>
                <a:cubicBezTo>
                  <a:pt x="-18915" y="655816"/>
                  <a:pt x="-8928" y="472966"/>
                  <a:pt x="24915" y="351807"/>
                </a:cubicBezTo>
                <a:cubicBezTo>
                  <a:pt x="82615" y="144502"/>
                  <a:pt x="219652" y="0"/>
                  <a:pt x="3577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1" name="Google Shape;251;p25"/>
          <p:cNvCxnSpPr/>
          <p:nvPr/>
        </p:nvCxnSpPr>
        <p:spPr>
          <a:xfrm>
            <a:off x="1664888" y="3455844"/>
            <a:ext cx="7479000" cy="0"/>
          </a:xfrm>
          <a:prstGeom prst="straightConnector1">
            <a:avLst/>
          </a:prstGeom>
          <a:noFill/>
          <a:ln w="19050" cap="rnd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52" name="Google Shape;252;p25"/>
          <p:cNvSpPr txBox="1">
            <a:spLocks noGrp="1"/>
          </p:cNvSpPr>
          <p:nvPr>
            <p:ph type="subTitle" idx="1"/>
          </p:nvPr>
        </p:nvSpPr>
        <p:spPr>
          <a:xfrm>
            <a:off x="1665000" y="904600"/>
            <a:ext cx="7036500" cy="237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5"/>
          <p:cNvSpPr txBox="1">
            <a:spLocks noGrp="1"/>
          </p:cNvSpPr>
          <p:nvPr>
            <p:ph type="subTitle" idx="2"/>
          </p:nvPr>
        </p:nvSpPr>
        <p:spPr>
          <a:xfrm>
            <a:off x="1658425" y="3610850"/>
            <a:ext cx="7028400" cy="25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5"/>
          <p:cNvSpPr txBox="1">
            <a:spLocks noGrp="1"/>
          </p:cNvSpPr>
          <p:nvPr>
            <p:ph type="subTitle" idx="3"/>
          </p:nvPr>
        </p:nvSpPr>
        <p:spPr>
          <a:xfrm>
            <a:off x="1669050" y="3888663"/>
            <a:ext cx="7028400" cy="25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5"/>
          <p:cNvSpPr txBox="1">
            <a:spLocks noGrp="1"/>
          </p:cNvSpPr>
          <p:nvPr>
            <p:ph type="subTitle" idx="4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Quote slide">
  <p:cSld name="4_Quote slide">
    <p:bg>
      <p:bgPr>
        <a:gradFill>
          <a:gsLst>
            <a:gs pos="0">
              <a:schemeClr val="accent5"/>
            </a:gs>
            <a:gs pos="50000">
              <a:srgbClr val="7B9082"/>
            </a:gs>
            <a:gs pos="100000">
              <a:schemeClr val="accent4"/>
            </a:gs>
          </a:gsLst>
          <a:lin ang="18900044" scaled="0"/>
        </a:gra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6"/>
          <p:cNvSpPr txBox="1">
            <a:spLocks noGrp="1"/>
          </p:cNvSpPr>
          <p:nvPr>
            <p:ph type="sldNum" idx="12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8" name="Google Shape;258;p26"/>
          <p:cNvGrpSpPr/>
          <p:nvPr/>
        </p:nvGrpSpPr>
        <p:grpSpPr>
          <a:xfrm>
            <a:off x="8427391" y="4704656"/>
            <a:ext cx="273933" cy="191676"/>
            <a:chOff x="6935788" y="3157538"/>
            <a:chExt cx="1136650" cy="795338"/>
          </a:xfrm>
        </p:grpSpPr>
        <p:sp>
          <p:nvSpPr>
            <p:cNvPr id="259" name="Google Shape;259;p26"/>
            <p:cNvSpPr/>
            <p:nvPr/>
          </p:nvSpPr>
          <p:spPr>
            <a:xfrm>
              <a:off x="7580313" y="3157538"/>
              <a:ext cx="492125" cy="334963"/>
            </a:xfrm>
            <a:custGeom>
              <a:avLst/>
              <a:gdLst/>
              <a:ahLst/>
              <a:cxnLst/>
              <a:rect l="l" t="t" r="r" b="b"/>
              <a:pathLst>
                <a:path w="1369" h="929" extrusionOk="0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7580313" y="3619500"/>
              <a:ext cx="492125" cy="333375"/>
            </a:xfrm>
            <a:custGeom>
              <a:avLst/>
              <a:gdLst/>
              <a:ahLst/>
              <a:cxnLst/>
              <a:rect l="l" t="t" r="r" b="b"/>
              <a:pathLst>
                <a:path w="1369" h="928" extrusionOk="0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6935788" y="3157538"/>
              <a:ext cx="703264" cy="795338"/>
            </a:xfrm>
            <a:custGeom>
              <a:avLst/>
              <a:gdLst/>
              <a:ahLst/>
              <a:cxnLst/>
              <a:rect l="l" t="t" r="r" b="b"/>
              <a:pathLst>
                <a:path w="1954" h="2208" extrusionOk="0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2" name="Google Shape;262;p26"/>
          <p:cNvSpPr/>
          <p:nvPr/>
        </p:nvSpPr>
        <p:spPr>
          <a:xfrm>
            <a:off x="473767" y="360760"/>
            <a:ext cx="783061" cy="654844"/>
          </a:xfrm>
          <a:custGeom>
            <a:avLst/>
            <a:gdLst/>
            <a:ahLst/>
            <a:cxnLst/>
            <a:rect l="l" t="t" r="r" b="b"/>
            <a:pathLst>
              <a:path w="1044081" h="873125" extrusionOk="0">
                <a:moveTo>
                  <a:pt x="890811" y="0"/>
                </a:moveTo>
                <a:cubicBezTo>
                  <a:pt x="899679" y="0"/>
                  <a:pt x="908547" y="556"/>
                  <a:pt x="916860" y="1667"/>
                </a:cubicBezTo>
                <a:cubicBezTo>
                  <a:pt x="924620" y="2779"/>
                  <a:pt x="931825" y="7225"/>
                  <a:pt x="935704" y="13894"/>
                </a:cubicBezTo>
                <a:cubicBezTo>
                  <a:pt x="940138" y="20564"/>
                  <a:pt x="941247" y="28900"/>
                  <a:pt x="939584" y="36681"/>
                </a:cubicBezTo>
                <a:cubicBezTo>
                  <a:pt x="939584" y="36681"/>
                  <a:pt x="939584" y="36681"/>
                  <a:pt x="914089" y="126717"/>
                </a:cubicBezTo>
                <a:cubicBezTo>
                  <a:pt x="911318" y="137277"/>
                  <a:pt x="902450" y="144502"/>
                  <a:pt x="891920" y="146169"/>
                </a:cubicBezTo>
                <a:cubicBezTo>
                  <a:pt x="776639" y="163398"/>
                  <a:pt x="718998" y="315681"/>
                  <a:pt x="695166" y="404050"/>
                </a:cubicBezTo>
                <a:cubicBezTo>
                  <a:pt x="720107" y="393490"/>
                  <a:pt x="752252" y="384597"/>
                  <a:pt x="790495" y="384597"/>
                </a:cubicBezTo>
                <a:cubicBezTo>
                  <a:pt x="815435" y="384597"/>
                  <a:pt x="841484" y="388488"/>
                  <a:pt x="866979" y="395713"/>
                </a:cubicBezTo>
                <a:cubicBezTo>
                  <a:pt x="929608" y="413498"/>
                  <a:pt x="981152" y="454625"/>
                  <a:pt x="1012743" y="510759"/>
                </a:cubicBezTo>
                <a:cubicBezTo>
                  <a:pt x="1044335" y="566892"/>
                  <a:pt x="1052648" y="632474"/>
                  <a:pt x="1034913" y="695277"/>
                </a:cubicBezTo>
                <a:cubicBezTo>
                  <a:pt x="1005538" y="799763"/>
                  <a:pt x="909655" y="873125"/>
                  <a:pt x="801579" y="873125"/>
                </a:cubicBezTo>
                <a:cubicBezTo>
                  <a:pt x="801025" y="873125"/>
                  <a:pt x="801025" y="873125"/>
                  <a:pt x="800471" y="873125"/>
                </a:cubicBezTo>
                <a:cubicBezTo>
                  <a:pt x="712902" y="869235"/>
                  <a:pt x="644730" y="835332"/>
                  <a:pt x="598175" y="770862"/>
                </a:cubicBezTo>
                <a:cubicBezTo>
                  <a:pt x="514485" y="655816"/>
                  <a:pt x="524461" y="472966"/>
                  <a:pt x="558270" y="351807"/>
                </a:cubicBezTo>
                <a:cubicBezTo>
                  <a:pt x="615910" y="144502"/>
                  <a:pt x="752806" y="0"/>
                  <a:pt x="890811" y="0"/>
                </a:cubicBezTo>
                <a:close/>
                <a:moveTo>
                  <a:pt x="357799" y="0"/>
                </a:moveTo>
                <a:cubicBezTo>
                  <a:pt x="366676" y="0"/>
                  <a:pt x="374998" y="556"/>
                  <a:pt x="383875" y="1667"/>
                </a:cubicBezTo>
                <a:cubicBezTo>
                  <a:pt x="391642" y="2779"/>
                  <a:pt x="398300" y="7225"/>
                  <a:pt x="402739" y="13894"/>
                </a:cubicBezTo>
                <a:cubicBezTo>
                  <a:pt x="407177" y="20564"/>
                  <a:pt x="408287" y="28900"/>
                  <a:pt x="406067" y="36681"/>
                </a:cubicBezTo>
                <a:cubicBezTo>
                  <a:pt x="406067" y="36681"/>
                  <a:pt x="406067" y="36681"/>
                  <a:pt x="381101" y="126717"/>
                </a:cubicBezTo>
                <a:cubicBezTo>
                  <a:pt x="378327" y="137277"/>
                  <a:pt x="369450" y="144502"/>
                  <a:pt x="358909" y="146169"/>
                </a:cubicBezTo>
                <a:cubicBezTo>
                  <a:pt x="243509" y="163398"/>
                  <a:pt x="185809" y="315681"/>
                  <a:pt x="161397" y="404050"/>
                </a:cubicBezTo>
                <a:cubicBezTo>
                  <a:pt x="186364" y="393490"/>
                  <a:pt x="219097" y="384597"/>
                  <a:pt x="257379" y="384597"/>
                </a:cubicBezTo>
                <a:cubicBezTo>
                  <a:pt x="282345" y="384597"/>
                  <a:pt x="308421" y="388488"/>
                  <a:pt x="333942" y="395713"/>
                </a:cubicBezTo>
                <a:cubicBezTo>
                  <a:pt x="396636" y="413498"/>
                  <a:pt x="448233" y="454625"/>
                  <a:pt x="479857" y="510759"/>
                </a:cubicBezTo>
                <a:cubicBezTo>
                  <a:pt x="511481" y="566892"/>
                  <a:pt x="519248" y="632474"/>
                  <a:pt x="502049" y="695277"/>
                </a:cubicBezTo>
                <a:cubicBezTo>
                  <a:pt x="472644" y="799763"/>
                  <a:pt x="376663" y="873125"/>
                  <a:pt x="268475" y="873125"/>
                </a:cubicBezTo>
                <a:cubicBezTo>
                  <a:pt x="267920" y="873125"/>
                  <a:pt x="267920" y="873125"/>
                  <a:pt x="267366" y="873125"/>
                </a:cubicBezTo>
                <a:cubicBezTo>
                  <a:pt x="179706" y="869235"/>
                  <a:pt x="111465" y="835332"/>
                  <a:pt x="64306" y="770862"/>
                </a:cubicBezTo>
                <a:cubicBezTo>
                  <a:pt x="-18915" y="655816"/>
                  <a:pt x="-8928" y="472966"/>
                  <a:pt x="24915" y="351807"/>
                </a:cubicBezTo>
                <a:cubicBezTo>
                  <a:pt x="82615" y="144502"/>
                  <a:pt x="219652" y="0"/>
                  <a:pt x="3577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3" name="Google Shape;263;p26"/>
          <p:cNvCxnSpPr/>
          <p:nvPr/>
        </p:nvCxnSpPr>
        <p:spPr>
          <a:xfrm>
            <a:off x="1664888" y="3455844"/>
            <a:ext cx="7479000" cy="0"/>
          </a:xfrm>
          <a:prstGeom prst="straightConnector1">
            <a:avLst/>
          </a:prstGeom>
          <a:noFill/>
          <a:ln w="19050" cap="rnd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64" name="Google Shape;264;p26"/>
          <p:cNvSpPr txBox="1">
            <a:spLocks noGrp="1"/>
          </p:cNvSpPr>
          <p:nvPr>
            <p:ph type="subTitle" idx="1"/>
          </p:nvPr>
        </p:nvSpPr>
        <p:spPr>
          <a:xfrm>
            <a:off x="1665000" y="904600"/>
            <a:ext cx="7036500" cy="237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6"/>
          <p:cNvSpPr txBox="1">
            <a:spLocks noGrp="1"/>
          </p:cNvSpPr>
          <p:nvPr>
            <p:ph type="subTitle" idx="2"/>
          </p:nvPr>
        </p:nvSpPr>
        <p:spPr>
          <a:xfrm>
            <a:off x="1658425" y="3610850"/>
            <a:ext cx="7028400" cy="25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6"/>
          <p:cNvSpPr txBox="1">
            <a:spLocks noGrp="1"/>
          </p:cNvSpPr>
          <p:nvPr>
            <p:ph type="subTitle" idx="3"/>
          </p:nvPr>
        </p:nvSpPr>
        <p:spPr>
          <a:xfrm>
            <a:off x="1669050" y="3888663"/>
            <a:ext cx="7028400" cy="25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6"/>
          <p:cNvSpPr txBox="1">
            <a:spLocks noGrp="1"/>
          </p:cNvSpPr>
          <p:nvPr>
            <p:ph type="subTitle" idx="4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 up slide_Laptop">
  <p:cSld name="Device mock up slide_Laptop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69366" y="569944"/>
            <a:ext cx="6943272" cy="407349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7"/>
          <p:cNvSpPr>
            <a:spLocks noGrp="1"/>
          </p:cNvSpPr>
          <p:nvPr>
            <p:ph type="pic" idx="2"/>
          </p:nvPr>
        </p:nvSpPr>
        <p:spPr>
          <a:xfrm>
            <a:off x="3942987" y="885472"/>
            <a:ext cx="5201100" cy="324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68575" rIns="0" bIns="10287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Light"/>
              <a:buNone/>
              <a:defRPr sz="1200" i="0" u="none" strike="noStrike" cap="none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venir"/>
              <a:buChar char="–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urier New"/>
              <a:buChar char="o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➢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1" name="Google Shape;271;p27"/>
          <p:cNvSpPr txBox="1">
            <a:spLocks noGrp="1"/>
          </p:cNvSpPr>
          <p:nvPr>
            <p:ph type="title"/>
          </p:nvPr>
        </p:nvSpPr>
        <p:spPr>
          <a:xfrm>
            <a:off x="457200" y="290361"/>
            <a:ext cx="318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Montserrat Light"/>
              <a:buNone/>
              <a:defRPr sz="3000" i="0" u="none" strike="noStrike" cap="none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72" name="Google Shape;272;p27"/>
          <p:cNvSpPr txBox="1">
            <a:spLocks noGrp="1"/>
          </p:cNvSpPr>
          <p:nvPr>
            <p:ph type="sldNum" idx="12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3" name="Google Shape;273;p27"/>
          <p:cNvSpPr txBox="1">
            <a:spLocks noGrp="1"/>
          </p:cNvSpPr>
          <p:nvPr>
            <p:ph type="subTitle" idx="1"/>
          </p:nvPr>
        </p:nvSpPr>
        <p:spPr>
          <a:xfrm>
            <a:off x="459850" y="1333475"/>
            <a:ext cx="2683500" cy="287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90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7"/>
          <p:cNvSpPr txBox="1">
            <a:spLocks noGrp="1"/>
          </p:cNvSpPr>
          <p:nvPr>
            <p:ph type="subTitle" idx="3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vice mock up slide_Mobile">
  <p:cSld name="1_Device mock up slide_Mobile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8"/>
          <p:cNvSpPr txBox="1">
            <a:spLocks noGrp="1"/>
          </p:cNvSpPr>
          <p:nvPr>
            <p:ph type="title"/>
          </p:nvPr>
        </p:nvSpPr>
        <p:spPr>
          <a:xfrm>
            <a:off x="457200" y="290361"/>
            <a:ext cx="3643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Montserrat Light"/>
              <a:buNone/>
              <a:defRPr sz="3000" i="0" u="none" strike="noStrike" cap="none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77" name="Google Shape;277;p28"/>
          <p:cNvSpPr txBox="1">
            <a:spLocks noGrp="1"/>
          </p:cNvSpPr>
          <p:nvPr>
            <p:ph type="sldNum" idx="12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8" name="Google Shape;278;p28"/>
          <p:cNvPicPr preferRelativeResize="0"/>
          <p:nvPr/>
        </p:nvPicPr>
        <p:blipFill rotWithShape="1">
          <a:blip r:embed="rId2">
            <a:alphaModFix/>
          </a:blip>
          <a:srcRect b="12975"/>
          <a:stretch/>
        </p:blipFill>
        <p:spPr>
          <a:xfrm>
            <a:off x="5173127" y="605167"/>
            <a:ext cx="2564167" cy="453833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8"/>
          <p:cNvSpPr>
            <a:spLocks noGrp="1"/>
          </p:cNvSpPr>
          <p:nvPr>
            <p:ph type="pic" idx="2"/>
          </p:nvPr>
        </p:nvSpPr>
        <p:spPr>
          <a:xfrm>
            <a:off x="5349969" y="1241298"/>
            <a:ext cx="2209500" cy="3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75" rIns="0" bIns="10287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Light"/>
              <a:buNone/>
              <a:defRPr sz="1200" i="0" u="none" strike="noStrike" cap="none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venir"/>
              <a:buChar char="–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urier New"/>
              <a:buChar char="o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➢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Google Shape;280;p28"/>
          <p:cNvSpPr txBox="1">
            <a:spLocks noGrp="1"/>
          </p:cNvSpPr>
          <p:nvPr>
            <p:ph type="subTitle" idx="1"/>
          </p:nvPr>
        </p:nvSpPr>
        <p:spPr>
          <a:xfrm>
            <a:off x="459850" y="1333475"/>
            <a:ext cx="2683500" cy="287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28"/>
          <p:cNvSpPr txBox="1">
            <a:spLocks noGrp="1"/>
          </p:cNvSpPr>
          <p:nvPr>
            <p:ph type="subTitle" idx="3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">
  <p:cSld name="Title only 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"/>
          <p:cNvSpPr txBox="1">
            <a:spLocks noGrp="1"/>
          </p:cNvSpPr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Montserrat Light"/>
              <a:buNone/>
              <a:defRPr sz="3000" i="0" u="none" strike="noStrike" cap="none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84" name="Google Shape;284;p29"/>
          <p:cNvSpPr txBox="1">
            <a:spLocks noGrp="1"/>
          </p:cNvSpPr>
          <p:nvPr>
            <p:ph type="sldNum" idx="12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5" name="Google Shape;285;p29"/>
          <p:cNvSpPr txBox="1">
            <a:spLocks noGrp="1"/>
          </p:cNvSpPr>
          <p:nvPr>
            <p:ph type="subTitle" idx="1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Teal_Title slide">
  <p:cSld name="BlueTeal_Title slide">
    <p:bg>
      <p:bgPr>
        <a:gradFill>
          <a:gsLst>
            <a:gs pos="0">
              <a:schemeClr val="lt2"/>
            </a:gs>
            <a:gs pos="50000">
              <a:srgbClr val="0381C2"/>
            </a:gs>
            <a:gs pos="100000">
              <a:schemeClr val="accent5"/>
            </a:gs>
          </a:gsLst>
          <a:lin ang="18900044" scaled="0"/>
        </a:gra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0"/>
          <p:cNvSpPr txBox="1">
            <a:spLocks noGrp="1"/>
          </p:cNvSpPr>
          <p:nvPr>
            <p:ph type="ctrTitle"/>
          </p:nvPr>
        </p:nvSpPr>
        <p:spPr>
          <a:xfrm>
            <a:off x="1143000" y="2312064"/>
            <a:ext cx="68580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 Light"/>
              <a:buNone/>
              <a:defRPr sz="380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grpSp>
        <p:nvGrpSpPr>
          <p:cNvPr id="288" name="Google Shape;288;p30"/>
          <p:cNvGrpSpPr/>
          <p:nvPr/>
        </p:nvGrpSpPr>
        <p:grpSpPr>
          <a:xfrm>
            <a:off x="9193045" y="797156"/>
            <a:ext cx="1507882" cy="3548898"/>
            <a:chOff x="12257109" y="1105729"/>
            <a:chExt cx="1740601" cy="4005076"/>
          </a:xfrm>
        </p:grpSpPr>
        <p:sp>
          <p:nvSpPr>
            <p:cNvPr id="289" name="Google Shape;289;p30"/>
            <p:cNvSpPr txBox="1"/>
            <p:nvPr/>
          </p:nvSpPr>
          <p:spPr>
            <a:xfrm>
              <a:off x="12257110" y="1105729"/>
              <a:ext cx="1740600" cy="5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TO CUSTOMIZE WITH A NEW PICTURE</a:t>
              </a:r>
              <a:endParaRPr sz="900" b="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290" name="Google Shape;290;p30"/>
            <p:cNvSpPr txBox="1"/>
            <p:nvPr/>
          </p:nvSpPr>
          <p:spPr>
            <a:xfrm>
              <a:off x="12257109" y="1720805"/>
              <a:ext cx="1740600" cy="339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Delete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the current picture, if there is one.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Pictures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Shift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key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Home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Arrange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Send to Back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Reset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 sz="1100"/>
            </a:p>
          </p:txBody>
        </p:sp>
      </p:grpSp>
      <p:sp>
        <p:nvSpPr>
          <p:cNvPr id="291" name="Google Shape;291;p30"/>
          <p:cNvSpPr txBox="1">
            <a:spLocks noGrp="1"/>
          </p:cNvSpPr>
          <p:nvPr>
            <p:ph type="subTitle" idx="1"/>
          </p:nvPr>
        </p:nvSpPr>
        <p:spPr>
          <a:xfrm>
            <a:off x="580450" y="45908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0"/>
          <p:cNvSpPr txBox="1">
            <a:spLocks noGrp="1"/>
          </p:cNvSpPr>
          <p:nvPr>
            <p:ph type="subTitle" idx="2"/>
          </p:nvPr>
        </p:nvSpPr>
        <p:spPr>
          <a:xfrm>
            <a:off x="466050" y="1779650"/>
            <a:ext cx="8220900" cy="47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9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rpleOrange_Title slide">
  <p:cSld name="PurpleOrange_Title slide">
    <p:bg>
      <p:bgPr>
        <a:gradFill>
          <a:gsLst>
            <a:gs pos="0">
              <a:schemeClr val="accent6"/>
            </a:gs>
            <a:gs pos="50000">
              <a:srgbClr val="AC6766"/>
            </a:gs>
            <a:gs pos="100000">
              <a:schemeClr val="accent4"/>
            </a:gs>
          </a:gsLst>
          <a:lin ang="18900044" scaled="0"/>
        </a:gra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31"/>
          <p:cNvGrpSpPr/>
          <p:nvPr/>
        </p:nvGrpSpPr>
        <p:grpSpPr>
          <a:xfrm>
            <a:off x="9193045" y="797156"/>
            <a:ext cx="1507882" cy="3548898"/>
            <a:chOff x="12257109" y="1105729"/>
            <a:chExt cx="1740601" cy="4005076"/>
          </a:xfrm>
        </p:grpSpPr>
        <p:sp>
          <p:nvSpPr>
            <p:cNvPr id="295" name="Google Shape;295;p31"/>
            <p:cNvSpPr txBox="1"/>
            <p:nvPr/>
          </p:nvSpPr>
          <p:spPr>
            <a:xfrm>
              <a:off x="12257110" y="1105729"/>
              <a:ext cx="1740600" cy="5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TO CUSTOMIZE WITH A NEW PICTURE</a:t>
              </a:r>
              <a:endParaRPr sz="900" b="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296" name="Google Shape;296;p31"/>
            <p:cNvSpPr txBox="1"/>
            <p:nvPr/>
          </p:nvSpPr>
          <p:spPr>
            <a:xfrm>
              <a:off x="12257109" y="1720805"/>
              <a:ext cx="1740600" cy="339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Delete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the current picture, if there is one.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Pictures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Shift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key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Home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Arrange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Send to Back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Reset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 sz="1100"/>
            </a:p>
          </p:txBody>
        </p:sp>
      </p:grpSp>
      <p:sp>
        <p:nvSpPr>
          <p:cNvPr id="297" name="Google Shape;297;p31"/>
          <p:cNvSpPr txBox="1">
            <a:spLocks noGrp="1"/>
          </p:cNvSpPr>
          <p:nvPr>
            <p:ph type="ctrTitle"/>
          </p:nvPr>
        </p:nvSpPr>
        <p:spPr>
          <a:xfrm>
            <a:off x="1143000" y="2312064"/>
            <a:ext cx="68580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 Light"/>
              <a:buNone/>
              <a:defRPr sz="380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98" name="Google Shape;298;p31"/>
          <p:cNvSpPr txBox="1">
            <a:spLocks noGrp="1"/>
          </p:cNvSpPr>
          <p:nvPr>
            <p:ph type="subTitle" idx="1"/>
          </p:nvPr>
        </p:nvSpPr>
        <p:spPr>
          <a:xfrm>
            <a:off x="580450" y="45908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31"/>
          <p:cNvSpPr txBox="1">
            <a:spLocks noGrp="1"/>
          </p:cNvSpPr>
          <p:nvPr>
            <p:ph type="subTitle" idx="2"/>
          </p:nvPr>
        </p:nvSpPr>
        <p:spPr>
          <a:xfrm>
            <a:off x="466050" y="1779650"/>
            <a:ext cx="8220900" cy="47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9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Purple_Title slide">
  <p:cSld name="BluePurple_Title slide">
    <p:bg>
      <p:bgPr>
        <a:gradFill>
          <a:gsLst>
            <a:gs pos="0">
              <a:schemeClr val="lt2"/>
            </a:gs>
            <a:gs pos="50000">
              <a:srgbClr val="3457A7"/>
            </a:gs>
            <a:gs pos="100000">
              <a:schemeClr val="accent6"/>
            </a:gs>
          </a:gsLst>
          <a:lin ang="18900044" scaled="0"/>
        </a:gra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32"/>
          <p:cNvGrpSpPr/>
          <p:nvPr/>
        </p:nvGrpSpPr>
        <p:grpSpPr>
          <a:xfrm>
            <a:off x="9193045" y="797156"/>
            <a:ext cx="1507882" cy="3548898"/>
            <a:chOff x="12257109" y="1105729"/>
            <a:chExt cx="1740601" cy="4005076"/>
          </a:xfrm>
        </p:grpSpPr>
        <p:sp>
          <p:nvSpPr>
            <p:cNvPr id="302" name="Google Shape;302;p32"/>
            <p:cNvSpPr txBox="1"/>
            <p:nvPr/>
          </p:nvSpPr>
          <p:spPr>
            <a:xfrm>
              <a:off x="12257110" y="1105729"/>
              <a:ext cx="1740600" cy="5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TO CUSTOMIZE WITH A NEW PICTURE</a:t>
              </a:r>
              <a:endParaRPr sz="900" b="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03" name="Google Shape;303;p32"/>
            <p:cNvSpPr txBox="1"/>
            <p:nvPr/>
          </p:nvSpPr>
          <p:spPr>
            <a:xfrm>
              <a:off x="12257109" y="1720805"/>
              <a:ext cx="1740600" cy="339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Delete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the current picture, if there is one.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Pictures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Shift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key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Home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Arrange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Send to Back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Reset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 sz="1100"/>
            </a:p>
          </p:txBody>
        </p:sp>
      </p:grpSp>
      <p:sp>
        <p:nvSpPr>
          <p:cNvPr id="304" name="Google Shape;304;p32"/>
          <p:cNvSpPr txBox="1">
            <a:spLocks noGrp="1"/>
          </p:cNvSpPr>
          <p:nvPr>
            <p:ph type="ctrTitle"/>
          </p:nvPr>
        </p:nvSpPr>
        <p:spPr>
          <a:xfrm>
            <a:off x="1143000" y="2312064"/>
            <a:ext cx="68580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 Light"/>
              <a:buNone/>
              <a:defRPr sz="380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05" name="Google Shape;305;p32"/>
          <p:cNvSpPr txBox="1">
            <a:spLocks noGrp="1"/>
          </p:cNvSpPr>
          <p:nvPr>
            <p:ph type="subTitle" idx="1"/>
          </p:nvPr>
        </p:nvSpPr>
        <p:spPr>
          <a:xfrm>
            <a:off x="580450" y="45908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2"/>
          <p:cNvSpPr txBox="1">
            <a:spLocks noGrp="1"/>
          </p:cNvSpPr>
          <p:nvPr>
            <p:ph type="subTitle" idx="2"/>
          </p:nvPr>
        </p:nvSpPr>
        <p:spPr>
          <a:xfrm>
            <a:off x="466050" y="1779650"/>
            <a:ext cx="8220900" cy="47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9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Orange_Title slide">
  <p:cSld name="BlueOrange_Title slide">
    <p:bg>
      <p:bgPr>
        <a:gradFill>
          <a:gsLst>
            <a:gs pos="0">
              <a:schemeClr val="lt2"/>
            </a:gs>
            <a:gs pos="50000">
              <a:srgbClr val="7C8162"/>
            </a:gs>
            <a:gs pos="100000">
              <a:schemeClr val="accent3"/>
            </a:gs>
          </a:gsLst>
          <a:lin ang="18900044" scaled="0"/>
        </a:gra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33"/>
          <p:cNvGrpSpPr/>
          <p:nvPr/>
        </p:nvGrpSpPr>
        <p:grpSpPr>
          <a:xfrm>
            <a:off x="9193045" y="797156"/>
            <a:ext cx="1507882" cy="3548898"/>
            <a:chOff x="12257109" y="1105729"/>
            <a:chExt cx="1740601" cy="4005076"/>
          </a:xfrm>
        </p:grpSpPr>
        <p:sp>
          <p:nvSpPr>
            <p:cNvPr id="309" name="Google Shape;309;p33"/>
            <p:cNvSpPr txBox="1"/>
            <p:nvPr/>
          </p:nvSpPr>
          <p:spPr>
            <a:xfrm>
              <a:off x="12257110" y="1105729"/>
              <a:ext cx="1740600" cy="5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TO CUSTOMIZE WITH A NEW PICTURE</a:t>
              </a:r>
              <a:endParaRPr sz="900" b="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10" name="Google Shape;310;p33"/>
            <p:cNvSpPr txBox="1"/>
            <p:nvPr/>
          </p:nvSpPr>
          <p:spPr>
            <a:xfrm>
              <a:off x="12257109" y="1720805"/>
              <a:ext cx="1740600" cy="339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Delete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the current picture, if there is one.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Pictures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Shift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key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Home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Arrange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Send to Back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Reset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 sz="1100"/>
            </a:p>
          </p:txBody>
        </p:sp>
      </p:grpSp>
      <p:sp>
        <p:nvSpPr>
          <p:cNvPr id="311" name="Google Shape;311;p33"/>
          <p:cNvSpPr txBox="1">
            <a:spLocks noGrp="1"/>
          </p:cNvSpPr>
          <p:nvPr>
            <p:ph type="ctrTitle"/>
          </p:nvPr>
        </p:nvSpPr>
        <p:spPr>
          <a:xfrm>
            <a:off x="1143000" y="2312064"/>
            <a:ext cx="68580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 Light"/>
              <a:buNone/>
              <a:defRPr sz="380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ubTitle" idx="1"/>
          </p:nvPr>
        </p:nvSpPr>
        <p:spPr>
          <a:xfrm>
            <a:off x="580450" y="45908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33"/>
          <p:cNvSpPr txBox="1">
            <a:spLocks noGrp="1"/>
          </p:cNvSpPr>
          <p:nvPr>
            <p:ph type="subTitle" idx="2"/>
          </p:nvPr>
        </p:nvSpPr>
        <p:spPr>
          <a:xfrm>
            <a:off x="466050" y="1779650"/>
            <a:ext cx="8220900" cy="47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9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Teal_Divider slide">
  <p:cSld name="BlueTeal_Divider slide">
    <p:bg>
      <p:bgPr>
        <a:gradFill>
          <a:gsLst>
            <a:gs pos="0">
              <a:schemeClr val="lt2"/>
            </a:gs>
            <a:gs pos="50000">
              <a:srgbClr val="0381C2"/>
            </a:gs>
            <a:gs pos="100000">
              <a:schemeClr val="accent5"/>
            </a:gs>
          </a:gsLst>
          <a:lin ang="18900044" scaled="0"/>
        </a:gra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" y="-150"/>
            <a:ext cx="9139428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6" name="Google Shape;316;p34"/>
          <p:cNvGrpSpPr/>
          <p:nvPr/>
        </p:nvGrpSpPr>
        <p:grpSpPr>
          <a:xfrm>
            <a:off x="9193045" y="797156"/>
            <a:ext cx="1507882" cy="3548898"/>
            <a:chOff x="12257109" y="1105729"/>
            <a:chExt cx="1740601" cy="4005076"/>
          </a:xfrm>
        </p:grpSpPr>
        <p:sp>
          <p:nvSpPr>
            <p:cNvPr id="317" name="Google Shape;317;p34"/>
            <p:cNvSpPr txBox="1"/>
            <p:nvPr/>
          </p:nvSpPr>
          <p:spPr>
            <a:xfrm>
              <a:off x="12257110" y="1105729"/>
              <a:ext cx="1740600" cy="5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TO CUSTOMIZE WITH A NEW PICTURE</a:t>
              </a:r>
              <a:endParaRPr sz="900" b="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18" name="Google Shape;318;p34"/>
            <p:cNvSpPr txBox="1"/>
            <p:nvPr/>
          </p:nvSpPr>
          <p:spPr>
            <a:xfrm>
              <a:off x="12257109" y="1720805"/>
              <a:ext cx="1740600" cy="339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Delete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the current picture, if there is one.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Pictures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Shift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key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Home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Arrange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Send to Back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Reset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 sz="1100"/>
            </a:p>
          </p:txBody>
        </p:sp>
      </p:grpSp>
      <p:sp>
        <p:nvSpPr>
          <p:cNvPr id="319" name="Google Shape;319;p34"/>
          <p:cNvSpPr txBox="1">
            <a:spLocks noGrp="1"/>
          </p:cNvSpPr>
          <p:nvPr>
            <p:ph type="title"/>
          </p:nvPr>
        </p:nvSpPr>
        <p:spPr>
          <a:xfrm>
            <a:off x="467375" y="1839350"/>
            <a:ext cx="5819700" cy="7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320" name="Google Shape;320;p34"/>
          <p:cNvSpPr txBox="1">
            <a:spLocks noGrp="1"/>
          </p:cNvSpPr>
          <p:nvPr>
            <p:ph type="subTitle" idx="1"/>
          </p:nvPr>
        </p:nvSpPr>
        <p:spPr>
          <a:xfrm>
            <a:off x="474925" y="2320150"/>
            <a:ext cx="6339600" cy="11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9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4"/>
          <p:cNvSpPr txBox="1">
            <a:spLocks noGrp="1"/>
          </p:cNvSpPr>
          <p:nvPr>
            <p:ph type="subTitle" idx="2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rpelOrange_Divider slide">
  <p:cSld name="PurpelOrange_Divider slide">
    <p:bg>
      <p:bgPr>
        <a:gradFill>
          <a:gsLst>
            <a:gs pos="0">
              <a:schemeClr val="accent6"/>
            </a:gs>
            <a:gs pos="50000">
              <a:srgbClr val="AC6766"/>
            </a:gs>
            <a:gs pos="100000">
              <a:schemeClr val="accent4"/>
            </a:gs>
          </a:gsLst>
          <a:lin ang="18900044" scaled="0"/>
        </a:gra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" y="-150"/>
            <a:ext cx="9139428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4" name="Google Shape;324;p35"/>
          <p:cNvGrpSpPr/>
          <p:nvPr/>
        </p:nvGrpSpPr>
        <p:grpSpPr>
          <a:xfrm>
            <a:off x="9193045" y="797156"/>
            <a:ext cx="1507882" cy="3548898"/>
            <a:chOff x="12257109" y="1105729"/>
            <a:chExt cx="1740601" cy="4005076"/>
          </a:xfrm>
        </p:grpSpPr>
        <p:sp>
          <p:nvSpPr>
            <p:cNvPr id="325" name="Google Shape;325;p35"/>
            <p:cNvSpPr txBox="1"/>
            <p:nvPr/>
          </p:nvSpPr>
          <p:spPr>
            <a:xfrm>
              <a:off x="12257110" y="1105729"/>
              <a:ext cx="1740600" cy="5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TO CUSTOMIZE WITH A NEW PICTURE</a:t>
              </a:r>
              <a:endParaRPr sz="900" b="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26" name="Google Shape;326;p35"/>
            <p:cNvSpPr txBox="1"/>
            <p:nvPr/>
          </p:nvSpPr>
          <p:spPr>
            <a:xfrm>
              <a:off x="12257109" y="1720805"/>
              <a:ext cx="1740600" cy="339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Delete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the current picture, if there is one.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Pictures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Shift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key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Home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Arrange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Send to Back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Reset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 sz="1100"/>
            </a:p>
          </p:txBody>
        </p:sp>
      </p:grpSp>
      <p:sp>
        <p:nvSpPr>
          <p:cNvPr id="327" name="Google Shape;327;p35"/>
          <p:cNvSpPr txBox="1">
            <a:spLocks noGrp="1"/>
          </p:cNvSpPr>
          <p:nvPr>
            <p:ph type="title"/>
          </p:nvPr>
        </p:nvSpPr>
        <p:spPr>
          <a:xfrm>
            <a:off x="467375" y="1839350"/>
            <a:ext cx="5819700" cy="7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328" name="Google Shape;328;p35"/>
          <p:cNvSpPr txBox="1">
            <a:spLocks noGrp="1"/>
          </p:cNvSpPr>
          <p:nvPr>
            <p:ph type="subTitle" idx="1"/>
          </p:nvPr>
        </p:nvSpPr>
        <p:spPr>
          <a:xfrm>
            <a:off x="474925" y="2320150"/>
            <a:ext cx="6339600" cy="11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35"/>
          <p:cNvSpPr txBox="1">
            <a:spLocks noGrp="1"/>
          </p:cNvSpPr>
          <p:nvPr>
            <p:ph type="subTitle" idx="2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Purple_Divider slide">
  <p:cSld name="BluePurple_Divider slide">
    <p:bg>
      <p:bgPr>
        <a:gradFill>
          <a:gsLst>
            <a:gs pos="0">
              <a:schemeClr val="lt2"/>
            </a:gs>
            <a:gs pos="50000">
              <a:srgbClr val="3457A7"/>
            </a:gs>
            <a:gs pos="100000">
              <a:schemeClr val="accent6"/>
            </a:gs>
          </a:gsLst>
          <a:lin ang="18900044" scaled="0"/>
        </a:gra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" y="-150"/>
            <a:ext cx="9139428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2" name="Google Shape;332;p36"/>
          <p:cNvGrpSpPr/>
          <p:nvPr/>
        </p:nvGrpSpPr>
        <p:grpSpPr>
          <a:xfrm>
            <a:off x="9193045" y="797156"/>
            <a:ext cx="1507882" cy="3548898"/>
            <a:chOff x="12257109" y="1105729"/>
            <a:chExt cx="1740601" cy="4005076"/>
          </a:xfrm>
        </p:grpSpPr>
        <p:sp>
          <p:nvSpPr>
            <p:cNvPr id="333" name="Google Shape;333;p36"/>
            <p:cNvSpPr txBox="1"/>
            <p:nvPr/>
          </p:nvSpPr>
          <p:spPr>
            <a:xfrm>
              <a:off x="12257110" y="1105729"/>
              <a:ext cx="1740600" cy="5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TO CUSTOMIZE WITH A NEW PICTURE</a:t>
              </a:r>
              <a:endParaRPr sz="900" b="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34" name="Google Shape;334;p36"/>
            <p:cNvSpPr txBox="1"/>
            <p:nvPr/>
          </p:nvSpPr>
          <p:spPr>
            <a:xfrm>
              <a:off x="12257109" y="1720805"/>
              <a:ext cx="1740600" cy="339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Delete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the current picture, if there is one.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Pictures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Shift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key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Home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Arrange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Send to Back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Reset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 sz="1100"/>
            </a:p>
          </p:txBody>
        </p:sp>
      </p:grpSp>
      <p:sp>
        <p:nvSpPr>
          <p:cNvPr id="335" name="Google Shape;335;p36"/>
          <p:cNvSpPr txBox="1">
            <a:spLocks noGrp="1"/>
          </p:cNvSpPr>
          <p:nvPr>
            <p:ph type="title"/>
          </p:nvPr>
        </p:nvSpPr>
        <p:spPr>
          <a:xfrm>
            <a:off x="467375" y="1839350"/>
            <a:ext cx="5819700" cy="7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336" name="Google Shape;336;p36"/>
          <p:cNvSpPr txBox="1">
            <a:spLocks noGrp="1"/>
          </p:cNvSpPr>
          <p:nvPr>
            <p:ph type="subTitle" idx="1"/>
          </p:nvPr>
        </p:nvSpPr>
        <p:spPr>
          <a:xfrm>
            <a:off x="474925" y="2320150"/>
            <a:ext cx="6339600" cy="11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36"/>
          <p:cNvSpPr txBox="1">
            <a:spLocks noGrp="1"/>
          </p:cNvSpPr>
          <p:nvPr>
            <p:ph type="subTitle" idx="2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Orange_Divider slide">
  <p:cSld name="BlueOrange_Divider slide">
    <p:bg>
      <p:bgPr>
        <a:gradFill>
          <a:gsLst>
            <a:gs pos="0">
              <a:schemeClr val="lt2"/>
            </a:gs>
            <a:gs pos="50000">
              <a:srgbClr val="7C8162"/>
            </a:gs>
            <a:gs pos="100000">
              <a:schemeClr val="accent3"/>
            </a:gs>
          </a:gsLst>
          <a:lin ang="18900044" scaled="0"/>
        </a:gra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" y="-150"/>
            <a:ext cx="9139428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0" name="Google Shape;340;p37"/>
          <p:cNvGrpSpPr/>
          <p:nvPr/>
        </p:nvGrpSpPr>
        <p:grpSpPr>
          <a:xfrm>
            <a:off x="9193045" y="797156"/>
            <a:ext cx="1507882" cy="3548898"/>
            <a:chOff x="12257109" y="1105729"/>
            <a:chExt cx="1740601" cy="4005076"/>
          </a:xfrm>
        </p:grpSpPr>
        <p:sp>
          <p:nvSpPr>
            <p:cNvPr id="341" name="Google Shape;341;p37"/>
            <p:cNvSpPr txBox="1"/>
            <p:nvPr/>
          </p:nvSpPr>
          <p:spPr>
            <a:xfrm>
              <a:off x="12257110" y="1105729"/>
              <a:ext cx="1740600" cy="5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TO CUSTOMIZE WITH A NEW PICTURE</a:t>
              </a:r>
              <a:endParaRPr sz="900" b="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42" name="Google Shape;342;p37"/>
            <p:cNvSpPr txBox="1"/>
            <p:nvPr/>
          </p:nvSpPr>
          <p:spPr>
            <a:xfrm>
              <a:off x="12257109" y="1720805"/>
              <a:ext cx="1740600" cy="339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Delete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the current picture, if there is one.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Pictures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Shift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key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Home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Arrange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Send to Back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sz="1100"/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lang="en" sz="900" b="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Reset</a:t>
              </a:r>
              <a:r>
                <a:rPr lang="en" sz="900" b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 sz="1100"/>
            </a:p>
          </p:txBody>
        </p:sp>
      </p:grpSp>
      <p:sp>
        <p:nvSpPr>
          <p:cNvPr id="343" name="Google Shape;343;p37"/>
          <p:cNvSpPr txBox="1">
            <a:spLocks noGrp="1"/>
          </p:cNvSpPr>
          <p:nvPr>
            <p:ph type="title"/>
          </p:nvPr>
        </p:nvSpPr>
        <p:spPr>
          <a:xfrm>
            <a:off x="467375" y="1839350"/>
            <a:ext cx="5819700" cy="7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344" name="Google Shape;344;p37"/>
          <p:cNvSpPr txBox="1">
            <a:spLocks noGrp="1"/>
          </p:cNvSpPr>
          <p:nvPr>
            <p:ph type="subTitle" idx="1"/>
          </p:nvPr>
        </p:nvSpPr>
        <p:spPr>
          <a:xfrm>
            <a:off x="474925" y="2320150"/>
            <a:ext cx="6339600" cy="11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37"/>
          <p:cNvSpPr txBox="1">
            <a:spLocks noGrp="1"/>
          </p:cNvSpPr>
          <p:nvPr>
            <p:ph type="subTitle" idx="2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Teal_Agenda">
  <p:cSld name="BlueTeal_Agenda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8"/>
          <p:cNvSpPr/>
          <p:nvPr/>
        </p:nvSpPr>
        <p:spPr>
          <a:xfrm>
            <a:off x="-3099" y="0"/>
            <a:ext cx="3918000" cy="5143500"/>
          </a:xfrm>
          <a:prstGeom prst="rect">
            <a:avLst/>
          </a:prstGeom>
          <a:gradFill>
            <a:gsLst>
              <a:gs pos="0">
                <a:schemeClr val="lt2"/>
              </a:gs>
              <a:gs pos="50000">
                <a:srgbClr val="0381C2"/>
              </a:gs>
              <a:gs pos="100000">
                <a:schemeClr val="accent5"/>
              </a:gs>
            </a:gsLst>
            <a:lin ang="18900044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8"/>
          <p:cNvSpPr txBox="1">
            <a:spLocks noGrp="1"/>
          </p:cNvSpPr>
          <p:nvPr>
            <p:ph type="sldNum" idx="12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9" name="Google Shape;349;p38"/>
          <p:cNvGrpSpPr/>
          <p:nvPr/>
        </p:nvGrpSpPr>
        <p:grpSpPr>
          <a:xfrm>
            <a:off x="8427391" y="4704656"/>
            <a:ext cx="273933" cy="191676"/>
            <a:chOff x="6935788" y="3157538"/>
            <a:chExt cx="1136650" cy="795338"/>
          </a:xfrm>
        </p:grpSpPr>
        <p:sp>
          <p:nvSpPr>
            <p:cNvPr id="350" name="Google Shape;350;p38"/>
            <p:cNvSpPr/>
            <p:nvPr/>
          </p:nvSpPr>
          <p:spPr>
            <a:xfrm>
              <a:off x="7580313" y="3157538"/>
              <a:ext cx="492125" cy="334963"/>
            </a:xfrm>
            <a:custGeom>
              <a:avLst/>
              <a:gdLst/>
              <a:ahLst/>
              <a:cxnLst/>
              <a:rect l="l" t="t" r="r" b="b"/>
              <a:pathLst>
                <a:path w="1369" h="929" extrusionOk="0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8"/>
            <p:cNvSpPr/>
            <p:nvPr/>
          </p:nvSpPr>
          <p:spPr>
            <a:xfrm>
              <a:off x="7580313" y="3619500"/>
              <a:ext cx="492125" cy="333375"/>
            </a:xfrm>
            <a:custGeom>
              <a:avLst/>
              <a:gdLst/>
              <a:ahLst/>
              <a:cxnLst/>
              <a:rect l="l" t="t" r="r" b="b"/>
              <a:pathLst>
                <a:path w="1369" h="928" extrusionOk="0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8"/>
            <p:cNvSpPr/>
            <p:nvPr/>
          </p:nvSpPr>
          <p:spPr>
            <a:xfrm>
              <a:off x="6935788" y="3157538"/>
              <a:ext cx="703264" cy="795338"/>
            </a:xfrm>
            <a:custGeom>
              <a:avLst/>
              <a:gdLst/>
              <a:ahLst/>
              <a:cxnLst/>
              <a:rect l="l" t="t" r="r" b="b"/>
              <a:pathLst>
                <a:path w="1954" h="2208" extrusionOk="0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rgbClr val="AFD13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38"/>
          <p:cNvSpPr txBox="1">
            <a:spLocks noGrp="1"/>
          </p:cNvSpPr>
          <p:nvPr>
            <p:ph type="title"/>
          </p:nvPr>
        </p:nvSpPr>
        <p:spPr>
          <a:xfrm>
            <a:off x="457200" y="2340925"/>
            <a:ext cx="319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Light"/>
              <a:buNone/>
              <a:defRPr sz="300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54" name="Google Shape;354;p38"/>
          <p:cNvSpPr txBox="1"/>
          <p:nvPr/>
        </p:nvSpPr>
        <p:spPr>
          <a:xfrm>
            <a:off x="4193938" y="734700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</a:t>
            </a:r>
            <a:endParaRPr sz="3000">
              <a:solidFill>
                <a:schemeClr val="accent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55" name="Google Shape;355;p38"/>
          <p:cNvSpPr txBox="1"/>
          <p:nvPr/>
        </p:nvSpPr>
        <p:spPr>
          <a:xfrm>
            <a:off x="4193925" y="1666688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</a:t>
            </a:r>
            <a:endParaRPr sz="3000">
              <a:solidFill>
                <a:schemeClr val="accent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56" name="Google Shape;356;p38"/>
          <p:cNvSpPr txBox="1"/>
          <p:nvPr/>
        </p:nvSpPr>
        <p:spPr>
          <a:xfrm>
            <a:off x="4193950" y="2640425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3</a:t>
            </a:r>
            <a:endParaRPr sz="3000">
              <a:solidFill>
                <a:schemeClr val="accent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57" name="Google Shape;357;p38"/>
          <p:cNvSpPr txBox="1"/>
          <p:nvPr/>
        </p:nvSpPr>
        <p:spPr>
          <a:xfrm>
            <a:off x="4193913" y="3588175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4</a:t>
            </a:r>
            <a:endParaRPr sz="3000">
              <a:solidFill>
                <a:schemeClr val="accent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58" name="Google Shape;358;p38"/>
          <p:cNvSpPr txBox="1">
            <a:spLocks noGrp="1"/>
          </p:cNvSpPr>
          <p:nvPr>
            <p:ph type="subTitle" idx="1"/>
          </p:nvPr>
        </p:nvSpPr>
        <p:spPr>
          <a:xfrm>
            <a:off x="4691400" y="786575"/>
            <a:ext cx="3261600" cy="4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38"/>
          <p:cNvSpPr txBox="1">
            <a:spLocks noGrp="1"/>
          </p:cNvSpPr>
          <p:nvPr>
            <p:ph type="subTitle" idx="2"/>
          </p:nvPr>
        </p:nvSpPr>
        <p:spPr>
          <a:xfrm>
            <a:off x="4691400" y="1772463"/>
            <a:ext cx="3261600" cy="4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38"/>
          <p:cNvSpPr txBox="1">
            <a:spLocks noGrp="1"/>
          </p:cNvSpPr>
          <p:nvPr>
            <p:ph type="subTitle" idx="3"/>
          </p:nvPr>
        </p:nvSpPr>
        <p:spPr>
          <a:xfrm>
            <a:off x="4691400" y="2758363"/>
            <a:ext cx="3261600" cy="4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38"/>
          <p:cNvSpPr txBox="1">
            <a:spLocks noGrp="1"/>
          </p:cNvSpPr>
          <p:nvPr>
            <p:ph type="subTitle" idx="4"/>
          </p:nvPr>
        </p:nvSpPr>
        <p:spPr>
          <a:xfrm>
            <a:off x="4691400" y="3678963"/>
            <a:ext cx="3261600" cy="4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38"/>
          <p:cNvSpPr txBox="1">
            <a:spLocks noGrp="1"/>
          </p:cNvSpPr>
          <p:nvPr>
            <p:ph type="subTitle" idx="5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rpleTeal_Agenda">
  <p:cSld name="PurpleTeal_Agenda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9"/>
          <p:cNvSpPr/>
          <p:nvPr/>
        </p:nvSpPr>
        <p:spPr>
          <a:xfrm>
            <a:off x="-3099" y="0"/>
            <a:ext cx="3918000" cy="5143500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rgbClr val="348AC7"/>
              </a:gs>
              <a:gs pos="100000">
                <a:schemeClr val="accent5"/>
              </a:gs>
            </a:gsLst>
            <a:lin ang="18900044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9"/>
          <p:cNvSpPr txBox="1">
            <a:spLocks noGrp="1"/>
          </p:cNvSpPr>
          <p:nvPr>
            <p:ph type="sldNum" idx="12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66" name="Google Shape;366;p39"/>
          <p:cNvGrpSpPr/>
          <p:nvPr/>
        </p:nvGrpSpPr>
        <p:grpSpPr>
          <a:xfrm>
            <a:off x="8427391" y="4704656"/>
            <a:ext cx="273933" cy="191676"/>
            <a:chOff x="6935788" y="3157538"/>
            <a:chExt cx="1136650" cy="795338"/>
          </a:xfrm>
        </p:grpSpPr>
        <p:sp>
          <p:nvSpPr>
            <p:cNvPr id="367" name="Google Shape;367;p39"/>
            <p:cNvSpPr/>
            <p:nvPr/>
          </p:nvSpPr>
          <p:spPr>
            <a:xfrm>
              <a:off x="7580313" y="3157538"/>
              <a:ext cx="492125" cy="334963"/>
            </a:xfrm>
            <a:custGeom>
              <a:avLst/>
              <a:gdLst/>
              <a:ahLst/>
              <a:cxnLst/>
              <a:rect l="l" t="t" r="r" b="b"/>
              <a:pathLst>
                <a:path w="1369" h="929" extrusionOk="0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9"/>
            <p:cNvSpPr/>
            <p:nvPr/>
          </p:nvSpPr>
          <p:spPr>
            <a:xfrm>
              <a:off x="7580313" y="3619500"/>
              <a:ext cx="492125" cy="333375"/>
            </a:xfrm>
            <a:custGeom>
              <a:avLst/>
              <a:gdLst/>
              <a:ahLst/>
              <a:cxnLst/>
              <a:rect l="l" t="t" r="r" b="b"/>
              <a:pathLst>
                <a:path w="1369" h="928" extrusionOk="0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9"/>
            <p:cNvSpPr/>
            <p:nvPr/>
          </p:nvSpPr>
          <p:spPr>
            <a:xfrm>
              <a:off x="6935788" y="3157538"/>
              <a:ext cx="703264" cy="795338"/>
            </a:xfrm>
            <a:custGeom>
              <a:avLst/>
              <a:gdLst/>
              <a:ahLst/>
              <a:cxnLst/>
              <a:rect l="l" t="t" r="r" b="b"/>
              <a:pathLst>
                <a:path w="1954" h="2208" extrusionOk="0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rgbClr val="AFD13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0" name="Google Shape;370;p39"/>
          <p:cNvSpPr txBox="1">
            <a:spLocks noGrp="1"/>
          </p:cNvSpPr>
          <p:nvPr>
            <p:ph type="title"/>
          </p:nvPr>
        </p:nvSpPr>
        <p:spPr>
          <a:xfrm>
            <a:off x="457200" y="2340925"/>
            <a:ext cx="319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Light"/>
              <a:buNone/>
              <a:defRPr sz="300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71" name="Google Shape;371;p39"/>
          <p:cNvSpPr txBox="1"/>
          <p:nvPr/>
        </p:nvSpPr>
        <p:spPr>
          <a:xfrm>
            <a:off x="4193938" y="734700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</a:t>
            </a:r>
            <a:endParaRPr sz="3000">
              <a:solidFill>
                <a:schemeClr val="accent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72" name="Google Shape;372;p39"/>
          <p:cNvSpPr txBox="1"/>
          <p:nvPr/>
        </p:nvSpPr>
        <p:spPr>
          <a:xfrm>
            <a:off x="4193925" y="1666688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</a:t>
            </a:r>
            <a:endParaRPr sz="3000">
              <a:solidFill>
                <a:schemeClr val="accent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73" name="Google Shape;373;p39"/>
          <p:cNvSpPr txBox="1"/>
          <p:nvPr/>
        </p:nvSpPr>
        <p:spPr>
          <a:xfrm>
            <a:off x="4193950" y="2640425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3</a:t>
            </a:r>
            <a:endParaRPr sz="3000">
              <a:solidFill>
                <a:schemeClr val="accent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74" name="Google Shape;374;p39"/>
          <p:cNvSpPr txBox="1"/>
          <p:nvPr/>
        </p:nvSpPr>
        <p:spPr>
          <a:xfrm>
            <a:off x="4193913" y="3588175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4</a:t>
            </a:r>
            <a:endParaRPr sz="3000">
              <a:solidFill>
                <a:schemeClr val="accent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75" name="Google Shape;375;p39"/>
          <p:cNvSpPr txBox="1">
            <a:spLocks noGrp="1"/>
          </p:cNvSpPr>
          <p:nvPr>
            <p:ph type="subTitle" idx="1"/>
          </p:nvPr>
        </p:nvSpPr>
        <p:spPr>
          <a:xfrm>
            <a:off x="4691400" y="786575"/>
            <a:ext cx="3261600" cy="4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39"/>
          <p:cNvSpPr txBox="1">
            <a:spLocks noGrp="1"/>
          </p:cNvSpPr>
          <p:nvPr>
            <p:ph type="subTitle" idx="2"/>
          </p:nvPr>
        </p:nvSpPr>
        <p:spPr>
          <a:xfrm>
            <a:off x="4691400" y="1772463"/>
            <a:ext cx="3261600" cy="4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39"/>
          <p:cNvSpPr txBox="1">
            <a:spLocks noGrp="1"/>
          </p:cNvSpPr>
          <p:nvPr>
            <p:ph type="subTitle" idx="3"/>
          </p:nvPr>
        </p:nvSpPr>
        <p:spPr>
          <a:xfrm>
            <a:off x="4691400" y="2758363"/>
            <a:ext cx="3261600" cy="4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39"/>
          <p:cNvSpPr txBox="1">
            <a:spLocks noGrp="1"/>
          </p:cNvSpPr>
          <p:nvPr>
            <p:ph type="subTitle" idx="4"/>
          </p:nvPr>
        </p:nvSpPr>
        <p:spPr>
          <a:xfrm>
            <a:off x="4691400" y="3678963"/>
            <a:ext cx="3261600" cy="4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39"/>
          <p:cNvSpPr txBox="1">
            <a:spLocks noGrp="1"/>
          </p:cNvSpPr>
          <p:nvPr>
            <p:ph type="subTitle" idx="5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Orange_Agenda">
  <p:cSld name="GreenOrange_Agenda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0"/>
          <p:cNvSpPr/>
          <p:nvPr/>
        </p:nvSpPr>
        <p:spPr>
          <a:xfrm>
            <a:off x="-3099" y="0"/>
            <a:ext cx="3918000" cy="5143500"/>
          </a:xfrm>
          <a:prstGeom prst="rect">
            <a:avLst/>
          </a:prstGeom>
          <a:gradFill>
            <a:gsLst>
              <a:gs pos="0">
                <a:schemeClr val="accent5"/>
              </a:gs>
              <a:gs pos="50000">
                <a:srgbClr val="7B9082"/>
              </a:gs>
              <a:gs pos="100000">
                <a:schemeClr val="accent4"/>
              </a:gs>
            </a:gsLst>
            <a:lin ang="18900044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40"/>
          <p:cNvSpPr txBox="1">
            <a:spLocks noGrp="1"/>
          </p:cNvSpPr>
          <p:nvPr>
            <p:ph type="sldNum" idx="12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3" name="Google Shape;383;p40"/>
          <p:cNvGrpSpPr/>
          <p:nvPr/>
        </p:nvGrpSpPr>
        <p:grpSpPr>
          <a:xfrm>
            <a:off x="8427391" y="4704656"/>
            <a:ext cx="273933" cy="191676"/>
            <a:chOff x="6935788" y="3157538"/>
            <a:chExt cx="1136650" cy="795338"/>
          </a:xfrm>
        </p:grpSpPr>
        <p:sp>
          <p:nvSpPr>
            <p:cNvPr id="384" name="Google Shape;384;p40"/>
            <p:cNvSpPr/>
            <p:nvPr/>
          </p:nvSpPr>
          <p:spPr>
            <a:xfrm>
              <a:off x="7580313" y="3157538"/>
              <a:ext cx="492125" cy="334963"/>
            </a:xfrm>
            <a:custGeom>
              <a:avLst/>
              <a:gdLst/>
              <a:ahLst/>
              <a:cxnLst/>
              <a:rect l="l" t="t" r="r" b="b"/>
              <a:pathLst>
                <a:path w="1369" h="929" extrusionOk="0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7580313" y="3619500"/>
              <a:ext cx="492125" cy="333375"/>
            </a:xfrm>
            <a:custGeom>
              <a:avLst/>
              <a:gdLst/>
              <a:ahLst/>
              <a:cxnLst/>
              <a:rect l="l" t="t" r="r" b="b"/>
              <a:pathLst>
                <a:path w="1369" h="928" extrusionOk="0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6935788" y="3157538"/>
              <a:ext cx="703264" cy="795338"/>
            </a:xfrm>
            <a:custGeom>
              <a:avLst/>
              <a:gdLst/>
              <a:ahLst/>
              <a:cxnLst/>
              <a:rect l="l" t="t" r="r" b="b"/>
              <a:pathLst>
                <a:path w="1954" h="2208" extrusionOk="0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rgbClr val="AFD13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7" name="Google Shape;387;p40"/>
          <p:cNvSpPr txBox="1">
            <a:spLocks noGrp="1"/>
          </p:cNvSpPr>
          <p:nvPr>
            <p:ph type="title"/>
          </p:nvPr>
        </p:nvSpPr>
        <p:spPr>
          <a:xfrm>
            <a:off x="457200" y="2340925"/>
            <a:ext cx="319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Light"/>
              <a:buNone/>
              <a:defRPr sz="300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88" name="Google Shape;388;p40"/>
          <p:cNvSpPr txBox="1"/>
          <p:nvPr/>
        </p:nvSpPr>
        <p:spPr>
          <a:xfrm>
            <a:off x="4193938" y="734700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</a:t>
            </a:r>
            <a:endParaRPr sz="3000">
              <a:solidFill>
                <a:schemeClr val="accent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89" name="Google Shape;389;p40"/>
          <p:cNvSpPr txBox="1"/>
          <p:nvPr/>
        </p:nvSpPr>
        <p:spPr>
          <a:xfrm>
            <a:off x="4193925" y="1666688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</a:t>
            </a:r>
            <a:endParaRPr sz="3000">
              <a:solidFill>
                <a:schemeClr val="accent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90" name="Google Shape;390;p40"/>
          <p:cNvSpPr txBox="1"/>
          <p:nvPr/>
        </p:nvSpPr>
        <p:spPr>
          <a:xfrm>
            <a:off x="4193950" y="2640425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3</a:t>
            </a:r>
            <a:endParaRPr sz="3000">
              <a:solidFill>
                <a:schemeClr val="accent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91" name="Google Shape;391;p40"/>
          <p:cNvSpPr txBox="1"/>
          <p:nvPr/>
        </p:nvSpPr>
        <p:spPr>
          <a:xfrm>
            <a:off x="4193913" y="3588175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4</a:t>
            </a:r>
            <a:endParaRPr sz="3000">
              <a:solidFill>
                <a:schemeClr val="accent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92" name="Google Shape;392;p40"/>
          <p:cNvSpPr txBox="1">
            <a:spLocks noGrp="1"/>
          </p:cNvSpPr>
          <p:nvPr>
            <p:ph type="subTitle" idx="1"/>
          </p:nvPr>
        </p:nvSpPr>
        <p:spPr>
          <a:xfrm>
            <a:off x="4691400" y="786575"/>
            <a:ext cx="3261600" cy="4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40"/>
          <p:cNvSpPr txBox="1">
            <a:spLocks noGrp="1"/>
          </p:cNvSpPr>
          <p:nvPr>
            <p:ph type="subTitle" idx="2"/>
          </p:nvPr>
        </p:nvSpPr>
        <p:spPr>
          <a:xfrm>
            <a:off x="4691400" y="1772463"/>
            <a:ext cx="3261600" cy="4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40"/>
          <p:cNvSpPr txBox="1">
            <a:spLocks noGrp="1"/>
          </p:cNvSpPr>
          <p:nvPr>
            <p:ph type="subTitle" idx="3"/>
          </p:nvPr>
        </p:nvSpPr>
        <p:spPr>
          <a:xfrm>
            <a:off x="4691400" y="2758363"/>
            <a:ext cx="3261600" cy="4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40"/>
          <p:cNvSpPr txBox="1">
            <a:spLocks noGrp="1"/>
          </p:cNvSpPr>
          <p:nvPr>
            <p:ph type="subTitle" idx="4"/>
          </p:nvPr>
        </p:nvSpPr>
        <p:spPr>
          <a:xfrm>
            <a:off x="4691400" y="3678963"/>
            <a:ext cx="3261600" cy="4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40"/>
          <p:cNvSpPr txBox="1">
            <a:spLocks noGrp="1"/>
          </p:cNvSpPr>
          <p:nvPr>
            <p:ph type="subTitle" idx="5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rpleOrange_Agenda">
  <p:cSld name="PurpleOrange_Agenda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1"/>
          <p:cNvSpPr/>
          <p:nvPr/>
        </p:nvSpPr>
        <p:spPr>
          <a:xfrm>
            <a:off x="-3099" y="0"/>
            <a:ext cx="3918000" cy="5143500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rgbClr val="AC6766"/>
              </a:gs>
              <a:gs pos="100000">
                <a:schemeClr val="accent4"/>
              </a:gs>
            </a:gsLst>
            <a:lin ang="18900044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41"/>
          <p:cNvSpPr txBox="1">
            <a:spLocks noGrp="1"/>
          </p:cNvSpPr>
          <p:nvPr>
            <p:ph type="sldNum" idx="12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00" name="Google Shape;400;p41"/>
          <p:cNvGrpSpPr/>
          <p:nvPr/>
        </p:nvGrpSpPr>
        <p:grpSpPr>
          <a:xfrm>
            <a:off x="8427391" y="4704656"/>
            <a:ext cx="273933" cy="191676"/>
            <a:chOff x="6935788" y="3157538"/>
            <a:chExt cx="1136650" cy="795338"/>
          </a:xfrm>
        </p:grpSpPr>
        <p:sp>
          <p:nvSpPr>
            <p:cNvPr id="401" name="Google Shape;401;p41"/>
            <p:cNvSpPr/>
            <p:nvPr/>
          </p:nvSpPr>
          <p:spPr>
            <a:xfrm>
              <a:off x="7580313" y="3157538"/>
              <a:ext cx="492125" cy="334963"/>
            </a:xfrm>
            <a:custGeom>
              <a:avLst/>
              <a:gdLst/>
              <a:ahLst/>
              <a:cxnLst/>
              <a:rect l="l" t="t" r="r" b="b"/>
              <a:pathLst>
                <a:path w="1369" h="929" extrusionOk="0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41"/>
            <p:cNvSpPr/>
            <p:nvPr/>
          </p:nvSpPr>
          <p:spPr>
            <a:xfrm>
              <a:off x="7580313" y="3619500"/>
              <a:ext cx="492125" cy="333375"/>
            </a:xfrm>
            <a:custGeom>
              <a:avLst/>
              <a:gdLst/>
              <a:ahLst/>
              <a:cxnLst/>
              <a:rect l="l" t="t" r="r" b="b"/>
              <a:pathLst>
                <a:path w="1369" h="928" extrusionOk="0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41"/>
            <p:cNvSpPr/>
            <p:nvPr/>
          </p:nvSpPr>
          <p:spPr>
            <a:xfrm>
              <a:off x="6935788" y="3157538"/>
              <a:ext cx="703264" cy="795338"/>
            </a:xfrm>
            <a:custGeom>
              <a:avLst/>
              <a:gdLst/>
              <a:ahLst/>
              <a:cxnLst/>
              <a:rect l="l" t="t" r="r" b="b"/>
              <a:pathLst>
                <a:path w="1954" h="2208" extrusionOk="0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rgbClr val="AFD13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41"/>
          <p:cNvSpPr txBox="1">
            <a:spLocks noGrp="1"/>
          </p:cNvSpPr>
          <p:nvPr>
            <p:ph type="title"/>
          </p:nvPr>
        </p:nvSpPr>
        <p:spPr>
          <a:xfrm>
            <a:off x="457200" y="2340925"/>
            <a:ext cx="319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Light"/>
              <a:buNone/>
              <a:defRPr sz="300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05" name="Google Shape;405;p41"/>
          <p:cNvSpPr txBox="1"/>
          <p:nvPr/>
        </p:nvSpPr>
        <p:spPr>
          <a:xfrm>
            <a:off x="4193938" y="734700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</a:t>
            </a:r>
            <a:endParaRPr sz="3000">
              <a:solidFill>
                <a:schemeClr val="accent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06" name="Google Shape;406;p41"/>
          <p:cNvSpPr txBox="1"/>
          <p:nvPr/>
        </p:nvSpPr>
        <p:spPr>
          <a:xfrm>
            <a:off x="4193925" y="1666688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</a:t>
            </a:r>
            <a:endParaRPr sz="3000">
              <a:solidFill>
                <a:schemeClr val="accent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07" name="Google Shape;407;p41"/>
          <p:cNvSpPr txBox="1"/>
          <p:nvPr/>
        </p:nvSpPr>
        <p:spPr>
          <a:xfrm>
            <a:off x="4193950" y="2640425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3</a:t>
            </a:r>
            <a:endParaRPr sz="3000">
              <a:solidFill>
                <a:schemeClr val="accent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08" name="Google Shape;408;p41"/>
          <p:cNvSpPr txBox="1"/>
          <p:nvPr/>
        </p:nvSpPr>
        <p:spPr>
          <a:xfrm>
            <a:off x="4193913" y="3588175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4</a:t>
            </a:r>
            <a:endParaRPr sz="3000">
              <a:solidFill>
                <a:schemeClr val="accent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09" name="Google Shape;409;p41"/>
          <p:cNvSpPr txBox="1">
            <a:spLocks noGrp="1"/>
          </p:cNvSpPr>
          <p:nvPr>
            <p:ph type="subTitle" idx="1"/>
          </p:nvPr>
        </p:nvSpPr>
        <p:spPr>
          <a:xfrm>
            <a:off x="4691400" y="786575"/>
            <a:ext cx="3261600" cy="4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41"/>
          <p:cNvSpPr txBox="1">
            <a:spLocks noGrp="1"/>
          </p:cNvSpPr>
          <p:nvPr>
            <p:ph type="subTitle" idx="2"/>
          </p:nvPr>
        </p:nvSpPr>
        <p:spPr>
          <a:xfrm>
            <a:off x="4691400" y="1772463"/>
            <a:ext cx="3261600" cy="4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41"/>
          <p:cNvSpPr txBox="1">
            <a:spLocks noGrp="1"/>
          </p:cNvSpPr>
          <p:nvPr>
            <p:ph type="subTitle" idx="3"/>
          </p:nvPr>
        </p:nvSpPr>
        <p:spPr>
          <a:xfrm>
            <a:off x="4691400" y="2758363"/>
            <a:ext cx="3261600" cy="4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41"/>
          <p:cNvSpPr txBox="1">
            <a:spLocks noGrp="1"/>
          </p:cNvSpPr>
          <p:nvPr>
            <p:ph type="subTitle" idx="4"/>
          </p:nvPr>
        </p:nvSpPr>
        <p:spPr>
          <a:xfrm>
            <a:off x="4691400" y="3678963"/>
            <a:ext cx="3261600" cy="4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41"/>
          <p:cNvSpPr txBox="1">
            <a:spLocks noGrp="1"/>
          </p:cNvSpPr>
          <p:nvPr>
            <p:ph type="subTitle" idx="5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Purple_Agenda">
  <p:cSld name="BluePurple_Agenda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2"/>
          <p:cNvSpPr/>
          <p:nvPr/>
        </p:nvSpPr>
        <p:spPr>
          <a:xfrm>
            <a:off x="-3099" y="0"/>
            <a:ext cx="3918000" cy="5143500"/>
          </a:xfrm>
          <a:prstGeom prst="rect">
            <a:avLst/>
          </a:prstGeom>
          <a:gradFill>
            <a:gsLst>
              <a:gs pos="0">
                <a:schemeClr val="lt2"/>
              </a:gs>
              <a:gs pos="50000">
                <a:srgbClr val="3457A7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42"/>
          <p:cNvSpPr txBox="1">
            <a:spLocks noGrp="1"/>
          </p:cNvSpPr>
          <p:nvPr>
            <p:ph type="sldNum" idx="12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17" name="Google Shape;417;p42"/>
          <p:cNvGrpSpPr/>
          <p:nvPr/>
        </p:nvGrpSpPr>
        <p:grpSpPr>
          <a:xfrm>
            <a:off x="8427391" y="4704656"/>
            <a:ext cx="273933" cy="191676"/>
            <a:chOff x="6935788" y="3157538"/>
            <a:chExt cx="1136650" cy="795338"/>
          </a:xfrm>
        </p:grpSpPr>
        <p:sp>
          <p:nvSpPr>
            <p:cNvPr id="418" name="Google Shape;418;p42"/>
            <p:cNvSpPr/>
            <p:nvPr/>
          </p:nvSpPr>
          <p:spPr>
            <a:xfrm>
              <a:off x="7580313" y="3157538"/>
              <a:ext cx="492125" cy="334963"/>
            </a:xfrm>
            <a:custGeom>
              <a:avLst/>
              <a:gdLst/>
              <a:ahLst/>
              <a:cxnLst/>
              <a:rect l="l" t="t" r="r" b="b"/>
              <a:pathLst>
                <a:path w="1369" h="929" extrusionOk="0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42"/>
            <p:cNvSpPr/>
            <p:nvPr/>
          </p:nvSpPr>
          <p:spPr>
            <a:xfrm>
              <a:off x="7580313" y="3619500"/>
              <a:ext cx="492125" cy="333375"/>
            </a:xfrm>
            <a:custGeom>
              <a:avLst/>
              <a:gdLst/>
              <a:ahLst/>
              <a:cxnLst/>
              <a:rect l="l" t="t" r="r" b="b"/>
              <a:pathLst>
                <a:path w="1369" h="928" extrusionOk="0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42"/>
            <p:cNvSpPr/>
            <p:nvPr/>
          </p:nvSpPr>
          <p:spPr>
            <a:xfrm>
              <a:off x="6935788" y="3157538"/>
              <a:ext cx="703264" cy="795338"/>
            </a:xfrm>
            <a:custGeom>
              <a:avLst/>
              <a:gdLst/>
              <a:ahLst/>
              <a:cxnLst/>
              <a:rect l="l" t="t" r="r" b="b"/>
              <a:pathLst>
                <a:path w="1954" h="2208" extrusionOk="0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rgbClr val="AFD13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1" name="Google Shape;421;p42"/>
          <p:cNvSpPr txBox="1">
            <a:spLocks noGrp="1"/>
          </p:cNvSpPr>
          <p:nvPr>
            <p:ph type="title"/>
          </p:nvPr>
        </p:nvSpPr>
        <p:spPr>
          <a:xfrm>
            <a:off x="457200" y="2340925"/>
            <a:ext cx="319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Light"/>
              <a:buNone/>
              <a:defRPr sz="300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22" name="Google Shape;422;p42"/>
          <p:cNvSpPr txBox="1"/>
          <p:nvPr/>
        </p:nvSpPr>
        <p:spPr>
          <a:xfrm>
            <a:off x="4193938" y="734700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</a:t>
            </a:r>
            <a:endParaRPr sz="3000">
              <a:solidFill>
                <a:schemeClr val="accent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23" name="Google Shape;423;p42"/>
          <p:cNvSpPr txBox="1"/>
          <p:nvPr/>
        </p:nvSpPr>
        <p:spPr>
          <a:xfrm>
            <a:off x="4193925" y="1666688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</a:t>
            </a:r>
            <a:endParaRPr sz="3000">
              <a:solidFill>
                <a:schemeClr val="accent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24" name="Google Shape;424;p42"/>
          <p:cNvSpPr txBox="1"/>
          <p:nvPr/>
        </p:nvSpPr>
        <p:spPr>
          <a:xfrm>
            <a:off x="4193950" y="2640425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3</a:t>
            </a:r>
            <a:endParaRPr sz="3000">
              <a:solidFill>
                <a:schemeClr val="accent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25" name="Google Shape;425;p42"/>
          <p:cNvSpPr txBox="1"/>
          <p:nvPr/>
        </p:nvSpPr>
        <p:spPr>
          <a:xfrm>
            <a:off x="4193913" y="3588175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4</a:t>
            </a:r>
            <a:endParaRPr sz="3000">
              <a:solidFill>
                <a:schemeClr val="accent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26" name="Google Shape;426;p42"/>
          <p:cNvSpPr txBox="1">
            <a:spLocks noGrp="1"/>
          </p:cNvSpPr>
          <p:nvPr>
            <p:ph type="subTitle" idx="1"/>
          </p:nvPr>
        </p:nvSpPr>
        <p:spPr>
          <a:xfrm>
            <a:off x="4691400" y="786575"/>
            <a:ext cx="3261600" cy="4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42"/>
          <p:cNvSpPr txBox="1">
            <a:spLocks noGrp="1"/>
          </p:cNvSpPr>
          <p:nvPr>
            <p:ph type="subTitle" idx="2"/>
          </p:nvPr>
        </p:nvSpPr>
        <p:spPr>
          <a:xfrm>
            <a:off x="4691400" y="1772463"/>
            <a:ext cx="3261600" cy="4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42"/>
          <p:cNvSpPr txBox="1">
            <a:spLocks noGrp="1"/>
          </p:cNvSpPr>
          <p:nvPr>
            <p:ph type="subTitle" idx="3"/>
          </p:nvPr>
        </p:nvSpPr>
        <p:spPr>
          <a:xfrm>
            <a:off x="4691400" y="2758363"/>
            <a:ext cx="3261600" cy="4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42"/>
          <p:cNvSpPr txBox="1">
            <a:spLocks noGrp="1"/>
          </p:cNvSpPr>
          <p:nvPr>
            <p:ph type="subTitle" idx="4"/>
          </p:nvPr>
        </p:nvSpPr>
        <p:spPr>
          <a:xfrm>
            <a:off x="4691400" y="3678963"/>
            <a:ext cx="3261600" cy="4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42"/>
          <p:cNvSpPr txBox="1">
            <a:spLocks noGrp="1"/>
          </p:cNvSpPr>
          <p:nvPr>
            <p:ph type="subTitle" idx="5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Orange_Agenda">
  <p:cSld name="BlueOrange_Agenda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3"/>
          <p:cNvSpPr/>
          <p:nvPr/>
        </p:nvSpPr>
        <p:spPr>
          <a:xfrm>
            <a:off x="-3099" y="0"/>
            <a:ext cx="3918000" cy="5143500"/>
          </a:xfrm>
          <a:prstGeom prst="rect">
            <a:avLst/>
          </a:prstGeom>
          <a:gradFill>
            <a:gsLst>
              <a:gs pos="0">
                <a:schemeClr val="lt2"/>
              </a:gs>
              <a:gs pos="50000">
                <a:srgbClr val="7C8162"/>
              </a:gs>
              <a:gs pos="100000">
                <a:schemeClr val="accent3"/>
              </a:gs>
            </a:gsLst>
            <a:lin ang="18900044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43"/>
          <p:cNvSpPr txBox="1">
            <a:spLocks noGrp="1"/>
          </p:cNvSpPr>
          <p:nvPr>
            <p:ph type="sldNum" idx="12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4" name="Google Shape;434;p43"/>
          <p:cNvGrpSpPr/>
          <p:nvPr/>
        </p:nvGrpSpPr>
        <p:grpSpPr>
          <a:xfrm>
            <a:off x="8427391" y="4704656"/>
            <a:ext cx="273933" cy="191676"/>
            <a:chOff x="6935788" y="3157538"/>
            <a:chExt cx="1136650" cy="795338"/>
          </a:xfrm>
        </p:grpSpPr>
        <p:sp>
          <p:nvSpPr>
            <p:cNvPr id="435" name="Google Shape;435;p43"/>
            <p:cNvSpPr/>
            <p:nvPr/>
          </p:nvSpPr>
          <p:spPr>
            <a:xfrm>
              <a:off x="7580313" y="3157538"/>
              <a:ext cx="492125" cy="334963"/>
            </a:xfrm>
            <a:custGeom>
              <a:avLst/>
              <a:gdLst/>
              <a:ahLst/>
              <a:cxnLst/>
              <a:rect l="l" t="t" r="r" b="b"/>
              <a:pathLst>
                <a:path w="1369" h="929" extrusionOk="0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43"/>
            <p:cNvSpPr/>
            <p:nvPr/>
          </p:nvSpPr>
          <p:spPr>
            <a:xfrm>
              <a:off x="7580313" y="3619500"/>
              <a:ext cx="492125" cy="333375"/>
            </a:xfrm>
            <a:custGeom>
              <a:avLst/>
              <a:gdLst/>
              <a:ahLst/>
              <a:cxnLst/>
              <a:rect l="l" t="t" r="r" b="b"/>
              <a:pathLst>
                <a:path w="1369" h="928" extrusionOk="0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43"/>
            <p:cNvSpPr/>
            <p:nvPr/>
          </p:nvSpPr>
          <p:spPr>
            <a:xfrm>
              <a:off x="6935788" y="3157538"/>
              <a:ext cx="703264" cy="795338"/>
            </a:xfrm>
            <a:custGeom>
              <a:avLst/>
              <a:gdLst/>
              <a:ahLst/>
              <a:cxnLst/>
              <a:rect l="l" t="t" r="r" b="b"/>
              <a:pathLst>
                <a:path w="1954" h="2208" extrusionOk="0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rgbClr val="AFD13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8" name="Google Shape;438;p43"/>
          <p:cNvSpPr txBox="1">
            <a:spLocks noGrp="1"/>
          </p:cNvSpPr>
          <p:nvPr>
            <p:ph type="title"/>
          </p:nvPr>
        </p:nvSpPr>
        <p:spPr>
          <a:xfrm>
            <a:off x="457200" y="2340925"/>
            <a:ext cx="319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Light"/>
              <a:buNone/>
              <a:defRPr sz="300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39" name="Google Shape;439;p43"/>
          <p:cNvSpPr txBox="1">
            <a:spLocks noGrp="1"/>
          </p:cNvSpPr>
          <p:nvPr>
            <p:ph type="subTitle" idx="1"/>
          </p:nvPr>
        </p:nvSpPr>
        <p:spPr>
          <a:xfrm>
            <a:off x="4691400" y="786575"/>
            <a:ext cx="3261600" cy="4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43"/>
          <p:cNvSpPr txBox="1">
            <a:spLocks noGrp="1"/>
          </p:cNvSpPr>
          <p:nvPr>
            <p:ph type="subTitle" idx="2"/>
          </p:nvPr>
        </p:nvSpPr>
        <p:spPr>
          <a:xfrm>
            <a:off x="4691400" y="1772463"/>
            <a:ext cx="3261600" cy="4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43"/>
          <p:cNvSpPr txBox="1">
            <a:spLocks noGrp="1"/>
          </p:cNvSpPr>
          <p:nvPr>
            <p:ph type="subTitle" idx="3"/>
          </p:nvPr>
        </p:nvSpPr>
        <p:spPr>
          <a:xfrm>
            <a:off x="4691400" y="2758363"/>
            <a:ext cx="3261600" cy="4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43"/>
          <p:cNvSpPr txBox="1">
            <a:spLocks noGrp="1"/>
          </p:cNvSpPr>
          <p:nvPr>
            <p:ph type="subTitle" idx="4"/>
          </p:nvPr>
        </p:nvSpPr>
        <p:spPr>
          <a:xfrm>
            <a:off x="4691400" y="3678963"/>
            <a:ext cx="3261600" cy="4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43"/>
          <p:cNvSpPr txBox="1">
            <a:spLocks noGrp="1"/>
          </p:cNvSpPr>
          <p:nvPr>
            <p:ph type="subTitle" idx="5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Orange_Agenda 1">
  <p:cSld name="BlueOrange_Agenda_1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2" y="0"/>
            <a:ext cx="39147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44"/>
          <p:cNvSpPr txBox="1">
            <a:spLocks noGrp="1"/>
          </p:cNvSpPr>
          <p:nvPr>
            <p:ph type="sldNum" idx="12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47" name="Google Shape;447;p44"/>
          <p:cNvGrpSpPr/>
          <p:nvPr/>
        </p:nvGrpSpPr>
        <p:grpSpPr>
          <a:xfrm>
            <a:off x="8427391" y="4704656"/>
            <a:ext cx="273933" cy="191676"/>
            <a:chOff x="6935788" y="3157538"/>
            <a:chExt cx="1136650" cy="795338"/>
          </a:xfrm>
        </p:grpSpPr>
        <p:sp>
          <p:nvSpPr>
            <p:cNvPr id="448" name="Google Shape;448;p44"/>
            <p:cNvSpPr/>
            <p:nvPr/>
          </p:nvSpPr>
          <p:spPr>
            <a:xfrm>
              <a:off x="7580313" y="3157538"/>
              <a:ext cx="492125" cy="334963"/>
            </a:xfrm>
            <a:custGeom>
              <a:avLst/>
              <a:gdLst/>
              <a:ahLst/>
              <a:cxnLst/>
              <a:rect l="l" t="t" r="r" b="b"/>
              <a:pathLst>
                <a:path w="1369" h="929" extrusionOk="0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580313" y="3619500"/>
              <a:ext cx="492125" cy="333375"/>
            </a:xfrm>
            <a:custGeom>
              <a:avLst/>
              <a:gdLst/>
              <a:ahLst/>
              <a:cxnLst/>
              <a:rect l="l" t="t" r="r" b="b"/>
              <a:pathLst>
                <a:path w="1369" h="928" extrusionOk="0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6935788" y="3157538"/>
              <a:ext cx="703264" cy="795338"/>
            </a:xfrm>
            <a:custGeom>
              <a:avLst/>
              <a:gdLst/>
              <a:ahLst/>
              <a:cxnLst/>
              <a:rect l="l" t="t" r="r" b="b"/>
              <a:pathLst>
                <a:path w="1954" h="2208" extrusionOk="0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rgbClr val="AFD13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1" name="Google Shape;451;p44"/>
          <p:cNvSpPr txBox="1">
            <a:spLocks noGrp="1"/>
          </p:cNvSpPr>
          <p:nvPr>
            <p:ph type="title"/>
          </p:nvPr>
        </p:nvSpPr>
        <p:spPr>
          <a:xfrm>
            <a:off x="457200" y="2340925"/>
            <a:ext cx="319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Light"/>
              <a:buNone/>
              <a:defRPr sz="300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52" name="Google Shape;452;p44"/>
          <p:cNvSpPr txBox="1">
            <a:spLocks noGrp="1"/>
          </p:cNvSpPr>
          <p:nvPr>
            <p:ph type="subTitle" idx="1"/>
          </p:nvPr>
        </p:nvSpPr>
        <p:spPr>
          <a:xfrm>
            <a:off x="4691400" y="786575"/>
            <a:ext cx="3261600" cy="4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44"/>
          <p:cNvSpPr txBox="1">
            <a:spLocks noGrp="1"/>
          </p:cNvSpPr>
          <p:nvPr>
            <p:ph type="subTitle" idx="2"/>
          </p:nvPr>
        </p:nvSpPr>
        <p:spPr>
          <a:xfrm>
            <a:off x="4691400" y="1772463"/>
            <a:ext cx="3261600" cy="4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44"/>
          <p:cNvSpPr txBox="1">
            <a:spLocks noGrp="1"/>
          </p:cNvSpPr>
          <p:nvPr>
            <p:ph type="subTitle" idx="3"/>
          </p:nvPr>
        </p:nvSpPr>
        <p:spPr>
          <a:xfrm>
            <a:off x="4691400" y="2758363"/>
            <a:ext cx="3261600" cy="4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44"/>
          <p:cNvSpPr txBox="1">
            <a:spLocks noGrp="1"/>
          </p:cNvSpPr>
          <p:nvPr>
            <p:ph type="subTitle" idx="4"/>
          </p:nvPr>
        </p:nvSpPr>
        <p:spPr>
          <a:xfrm>
            <a:off x="4691400" y="3678963"/>
            <a:ext cx="3261600" cy="4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44"/>
          <p:cNvSpPr txBox="1">
            <a:spLocks noGrp="1"/>
          </p:cNvSpPr>
          <p:nvPr>
            <p:ph type="subTitle" idx="5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Quote slide">
  <p:cSld name="2_Quote slide">
    <p:bg>
      <p:bgPr>
        <a:gradFill>
          <a:gsLst>
            <a:gs pos="0">
              <a:schemeClr val="lt2"/>
            </a:gs>
            <a:gs pos="50000">
              <a:srgbClr val="0381C2"/>
            </a:gs>
            <a:gs pos="100000">
              <a:schemeClr val="accent5"/>
            </a:gs>
          </a:gsLst>
          <a:lin ang="18900044" scaled="0"/>
        </a:gra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5"/>
          <p:cNvSpPr txBox="1">
            <a:spLocks noGrp="1"/>
          </p:cNvSpPr>
          <p:nvPr>
            <p:ph type="sldNum" idx="12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59" name="Google Shape;459;p45"/>
          <p:cNvGrpSpPr/>
          <p:nvPr/>
        </p:nvGrpSpPr>
        <p:grpSpPr>
          <a:xfrm>
            <a:off x="8427391" y="4704656"/>
            <a:ext cx="273933" cy="191676"/>
            <a:chOff x="6935788" y="3157538"/>
            <a:chExt cx="1136650" cy="795338"/>
          </a:xfrm>
        </p:grpSpPr>
        <p:sp>
          <p:nvSpPr>
            <p:cNvPr id="460" name="Google Shape;460;p45"/>
            <p:cNvSpPr/>
            <p:nvPr/>
          </p:nvSpPr>
          <p:spPr>
            <a:xfrm>
              <a:off x="7580313" y="3157538"/>
              <a:ext cx="492125" cy="334963"/>
            </a:xfrm>
            <a:custGeom>
              <a:avLst/>
              <a:gdLst/>
              <a:ahLst/>
              <a:cxnLst/>
              <a:rect l="l" t="t" r="r" b="b"/>
              <a:pathLst>
                <a:path w="1369" h="929" extrusionOk="0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45"/>
            <p:cNvSpPr/>
            <p:nvPr/>
          </p:nvSpPr>
          <p:spPr>
            <a:xfrm>
              <a:off x="7580313" y="3619500"/>
              <a:ext cx="492125" cy="333375"/>
            </a:xfrm>
            <a:custGeom>
              <a:avLst/>
              <a:gdLst/>
              <a:ahLst/>
              <a:cxnLst/>
              <a:rect l="l" t="t" r="r" b="b"/>
              <a:pathLst>
                <a:path w="1369" h="928" extrusionOk="0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45"/>
            <p:cNvSpPr/>
            <p:nvPr/>
          </p:nvSpPr>
          <p:spPr>
            <a:xfrm>
              <a:off x="6935788" y="3157538"/>
              <a:ext cx="703264" cy="795338"/>
            </a:xfrm>
            <a:custGeom>
              <a:avLst/>
              <a:gdLst/>
              <a:ahLst/>
              <a:cxnLst/>
              <a:rect l="l" t="t" r="r" b="b"/>
              <a:pathLst>
                <a:path w="1954" h="2208" extrusionOk="0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3" name="Google Shape;463;p45"/>
          <p:cNvSpPr/>
          <p:nvPr/>
        </p:nvSpPr>
        <p:spPr>
          <a:xfrm>
            <a:off x="473767" y="360760"/>
            <a:ext cx="783061" cy="654844"/>
          </a:xfrm>
          <a:custGeom>
            <a:avLst/>
            <a:gdLst/>
            <a:ahLst/>
            <a:cxnLst/>
            <a:rect l="l" t="t" r="r" b="b"/>
            <a:pathLst>
              <a:path w="1044081" h="873125" extrusionOk="0">
                <a:moveTo>
                  <a:pt x="890811" y="0"/>
                </a:moveTo>
                <a:cubicBezTo>
                  <a:pt x="899679" y="0"/>
                  <a:pt x="908547" y="556"/>
                  <a:pt x="916860" y="1667"/>
                </a:cubicBezTo>
                <a:cubicBezTo>
                  <a:pt x="924620" y="2779"/>
                  <a:pt x="931825" y="7225"/>
                  <a:pt x="935704" y="13894"/>
                </a:cubicBezTo>
                <a:cubicBezTo>
                  <a:pt x="940138" y="20564"/>
                  <a:pt x="941247" y="28900"/>
                  <a:pt x="939584" y="36681"/>
                </a:cubicBezTo>
                <a:cubicBezTo>
                  <a:pt x="939584" y="36681"/>
                  <a:pt x="939584" y="36681"/>
                  <a:pt x="914089" y="126717"/>
                </a:cubicBezTo>
                <a:cubicBezTo>
                  <a:pt x="911318" y="137277"/>
                  <a:pt x="902450" y="144502"/>
                  <a:pt x="891920" y="146169"/>
                </a:cubicBezTo>
                <a:cubicBezTo>
                  <a:pt x="776639" y="163398"/>
                  <a:pt x="718998" y="315681"/>
                  <a:pt x="695166" y="404050"/>
                </a:cubicBezTo>
                <a:cubicBezTo>
                  <a:pt x="720107" y="393490"/>
                  <a:pt x="752252" y="384597"/>
                  <a:pt x="790495" y="384597"/>
                </a:cubicBezTo>
                <a:cubicBezTo>
                  <a:pt x="815435" y="384597"/>
                  <a:pt x="841484" y="388488"/>
                  <a:pt x="866979" y="395713"/>
                </a:cubicBezTo>
                <a:cubicBezTo>
                  <a:pt x="929608" y="413498"/>
                  <a:pt x="981152" y="454625"/>
                  <a:pt x="1012743" y="510759"/>
                </a:cubicBezTo>
                <a:cubicBezTo>
                  <a:pt x="1044335" y="566892"/>
                  <a:pt x="1052648" y="632474"/>
                  <a:pt x="1034913" y="695277"/>
                </a:cubicBezTo>
                <a:cubicBezTo>
                  <a:pt x="1005538" y="799763"/>
                  <a:pt x="909655" y="873125"/>
                  <a:pt x="801579" y="873125"/>
                </a:cubicBezTo>
                <a:cubicBezTo>
                  <a:pt x="801025" y="873125"/>
                  <a:pt x="801025" y="873125"/>
                  <a:pt x="800471" y="873125"/>
                </a:cubicBezTo>
                <a:cubicBezTo>
                  <a:pt x="712902" y="869235"/>
                  <a:pt x="644730" y="835332"/>
                  <a:pt x="598175" y="770862"/>
                </a:cubicBezTo>
                <a:cubicBezTo>
                  <a:pt x="514485" y="655816"/>
                  <a:pt x="524461" y="472966"/>
                  <a:pt x="558270" y="351807"/>
                </a:cubicBezTo>
                <a:cubicBezTo>
                  <a:pt x="615910" y="144502"/>
                  <a:pt x="752806" y="0"/>
                  <a:pt x="890811" y="0"/>
                </a:cubicBezTo>
                <a:close/>
                <a:moveTo>
                  <a:pt x="357799" y="0"/>
                </a:moveTo>
                <a:cubicBezTo>
                  <a:pt x="366676" y="0"/>
                  <a:pt x="374998" y="556"/>
                  <a:pt x="383875" y="1667"/>
                </a:cubicBezTo>
                <a:cubicBezTo>
                  <a:pt x="391642" y="2779"/>
                  <a:pt x="398300" y="7225"/>
                  <a:pt x="402739" y="13894"/>
                </a:cubicBezTo>
                <a:cubicBezTo>
                  <a:pt x="407177" y="20564"/>
                  <a:pt x="408287" y="28900"/>
                  <a:pt x="406067" y="36681"/>
                </a:cubicBezTo>
                <a:cubicBezTo>
                  <a:pt x="406067" y="36681"/>
                  <a:pt x="406067" y="36681"/>
                  <a:pt x="381101" y="126717"/>
                </a:cubicBezTo>
                <a:cubicBezTo>
                  <a:pt x="378327" y="137277"/>
                  <a:pt x="369450" y="144502"/>
                  <a:pt x="358909" y="146169"/>
                </a:cubicBezTo>
                <a:cubicBezTo>
                  <a:pt x="243509" y="163398"/>
                  <a:pt x="185809" y="315681"/>
                  <a:pt x="161397" y="404050"/>
                </a:cubicBezTo>
                <a:cubicBezTo>
                  <a:pt x="186364" y="393490"/>
                  <a:pt x="219097" y="384597"/>
                  <a:pt x="257379" y="384597"/>
                </a:cubicBezTo>
                <a:cubicBezTo>
                  <a:pt x="282345" y="384597"/>
                  <a:pt x="308421" y="388488"/>
                  <a:pt x="333942" y="395713"/>
                </a:cubicBezTo>
                <a:cubicBezTo>
                  <a:pt x="396636" y="413498"/>
                  <a:pt x="448233" y="454625"/>
                  <a:pt x="479857" y="510759"/>
                </a:cubicBezTo>
                <a:cubicBezTo>
                  <a:pt x="511481" y="566892"/>
                  <a:pt x="519248" y="632474"/>
                  <a:pt x="502049" y="695277"/>
                </a:cubicBezTo>
                <a:cubicBezTo>
                  <a:pt x="472644" y="799763"/>
                  <a:pt x="376663" y="873125"/>
                  <a:pt x="268475" y="873125"/>
                </a:cubicBezTo>
                <a:cubicBezTo>
                  <a:pt x="267920" y="873125"/>
                  <a:pt x="267920" y="873125"/>
                  <a:pt x="267366" y="873125"/>
                </a:cubicBezTo>
                <a:cubicBezTo>
                  <a:pt x="179706" y="869235"/>
                  <a:pt x="111465" y="835332"/>
                  <a:pt x="64306" y="770862"/>
                </a:cubicBezTo>
                <a:cubicBezTo>
                  <a:pt x="-18915" y="655816"/>
                  <a:pt x="-8928" y="472966"/>
                  <a:pt x="24915" y="351807"/>
                </a:cubicBezTo>
                <a:cubicBezTo>
                  <a:pt x="82615" y="144502"/>
                  <a:pt x="219652" y="0"/>
                  <a:pt x="3577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4" name="Google Shape;464;p45"/>
          <p:cNvCxnSpPr/>
          <p:nvPr/>
        </p:nvCxnSpPr>
        <p:spPr>
          <a:xfrm>
            <a:off x="1664888" y="3455844"/>
            <a:ext cx="7479000" cy="0"/>
          </a:xfrm>
          <a:prstGeom prst="straightConnector1">
            <a:avLst/>
          </a:prstGeom>
          <a:noFill/>
          <a:ln w="19050" cap="rnd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465" name="Google Shape;465;p45"/>
          <p:cNvSpPr txBox="1">
            <a:spLocks noGrp="1"/>
          </p:cNvSpPr>
          <p:nvPr>
            <p:ph type="subTitle" idx="1"/>
          </p:nvPr>
        </p:nvSpPr>
        <p:spPr>
          <a:xfrm>
            <a:off x="1665000" y="904600"/>
            <a:ext cx="7036500" cy="237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45"/>
          <p:cNvSpPr txBox="1">
            <a:spLocks noGrp="1"/>
          </p:cNvSpPr>
          <p:nvPr>
            <p:ph type="subTitle" idx="2"/>
          </p:nvPr>
        </p:nvSpPr>
        <p:spPr>
          <a:xfrm>
            <a:off x="1658425" y="3610850"/>
            <a:ext cx="7028400" cy="25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45"/>
          <p:cNvSpPr txBox="1">
            <a:spLocks noGrp="1"/>
          </p:cNvSpPr>
          <p:nvPr>
            <p:ph type="subTitle" idx="3"/>
          </p:nvPr>
        </p:nvSpPr>
        <p:spPr>
          <a:xfrm>
            <a:off x="1669050" y="3888663"/>
            <a:ext cx="7028400" cy="25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45"/>
          <p:cNvSpPr txBox="1">
            <a:spLocks noGrp="1"/>
          </p:cNvSpPr>
          <p:nvPr>
            <p:ph type="subTitle" idx="4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Quote slide">
  <p:cSld name="5_Quote slide">
    <p:bg>
      <p:bgPr>
        <a:gradFill>
          <a:gsLst>
            <a:gs pos="0">
              <a:schemeClr val="accent6"/>
            </a:gs>
            <a:gs pos="1000">
              <a:schemeClr val="accent6"/>
            </a:gs>
            <a:gs pos="50500">
              <a:srgbClr val="AC6766"/>
            </a:gs>
            <a:gs pos="100000">
              <a:schemeClr val="accent4"/>
            </a:gs>
          </a:gsLst>
          <a:lin ang="18900044" scaled="0"/>
        </a:gradFill>
        <a:effectLst/>
      </p:bgPr>
    </p:bg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6"/>
          <p:cNvSpPr txBox="1">
            <a:spLocks noGrp="1"/>
          </p:cNvSpPr>
          <p:nvPr>
            <p:ph type="sldNum" idx="12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71" name="Google Shape;471;p46"/>
          <p:cNvGrpSpPr/>
          <p:nvPr/>
        </p:nvGrpSpPr>
        <p:grpSpPr>
          <a:xfrm>
            <a:off x="8427391" y="4704656"/>
            <a:ext cx="273933" cy="191676"/>
            <a:chOff x="6935788" y="3157538"/>
            <a:chExt cx="1136650" cy="795338"/>
          </a:xfrm>
        </p:grpSpPr>
        <p:sp>
          <p:nvSpPr>
            <p:cNvPr id="472" name="Google Shape;472;p46"/>
            <p:cNvSpPr/>
            <p:nvPr/>
          </p:nvSpPr>
          <p:spPr>
            <a:xfrm>
              <a:off x="7580313" y="3157538"/>
              <a:ext cx="492125" cy="334963"/>
            </a:xfrm>
            <a:custGeom>
              <a:avLst/>
              <a:gdLst/>
              <a:ahLst/>
              <a:cxnLst/>
              <a:rect l="l" t="t" r="r" b="b"/>
              <a:pathLst>
                <a:path w="1369" h="929" extrusionOk="0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7580313" y="3619500"/>
              <a:ext cx="492125" cy="333375"/>
            </a:xfrm>
            <a:custGeom>
              <a:avLst/>
              <a:gdLst/>
              <a:ahLst/>
              <a:cxnLst/>
              <a:rect l="l" t="t" r="r" b="b"/>
              <a:pathLst>
                <a:path w="1369" h="928" extrusionOk="0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6935788" y="3157538"/>
              <a:ext cx="703264" cy="795338"/>
            </a:xfrm>
            <a:custGeom>
              <a:avLst/>
              <a:gdLst/>
              <a:ahLst/>
              <a:cxnLst/>
              <a:rect l="l" t="t" r="r" b="b"/>
              <a:pathLst>
                <a:path w="1954" h="2208" extrusionOk="0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5" name="Google Shape;475;p46"/>
          <p:cNvSpPr/>
          <p:nvPr/>
        </p:nvSpPr>
        <p:spPr>
          <a:xfrm>
            <a:off x="473767" y="360760"/>
            <a:ext cx="783061" cy="654844"/>
          </a:xfrm>
          <a:custGeom>
            <a:avLst/>
            <a:gdLst/>
            <a:ahLst/>
            <a:cxnLst/>
            <a:rect l="l" t="t" r="r" b="b"/>
            <a:pathLst>
              <a:path w="1044081" h="873125" extrusionOk="0">
                <a:moveTo>
                  <a:pt x="890811" y="0"/>
                </a:moveTo>
                <a:cubicBezTo>
                  <a:pt x="899679" y="0"/>
                  <a:pt x="908547" y="556"/>
                  <a:pt x="916860" y="1667"/>
                </a:cubicBezTo>
                <a:cubicBezTo>
                  <a:pt x="924620" y="2779"/>
                  <a:pt x="931825" y="7225"/>
                  <a:pt x="935704" y="13894"/>
                </a:cubicBezTo>
                <a:cubicBezTo>
                  <a:pt x="940138" y="20564"/>
                  <a:pt x="941247" y="28900"/>
                  <a:pt x="939584" y="36681"/>
                </a:cubicBezTo>
                <a:cubicBezTo>
                  <a:pt x="939584" y="36681"/>
                  <a:pt x="939584" y="36681"/>
                  <a:pt x="914089" y="126717"/>
                </a:cubicBezTo>
                <a:cubicBezTo>
                  <a:pt x="911318" y="137277"/>
                  <a:pt x="902450" y="144502"/>
                  <a:pt x="891920" y="146169"/>
                </a:cubicBezTo>
                <a:cubicBezTo>
                  <a:pt x="776639" y="163398"/>
                  <a:pt x="718998" y="315681"/>
                  <a:pt x="695166" y="404050"/>
                </a:cubicBezTo>
                <a:cubicBezTo>
                  <a:pt x="720107" y="393490"/>
                  <a:pt x="752252" y="384597"/>
                  <a:pt x="790495" y="384597"/>
                </a:cubicBezTo>
                <a:cubicBezTo>
                  <a:pt x="815435" y="384597"/>
                  <a:pt x="841484" y="388488"/>
                  <a:pt x="866979" y="395713"/>
                </a:cubicBezTo>
                <a:cubicBezTo>
                  <a:pt x="929608" y="413498"/>
                  <a:pt x="981152" y="454625"/>
                  <a:pt x="1012743" y="510759"/>
                </a:cubicBezTo>
                <a:cubicBezTo>
                  <a:pt x="1044335" y="566892"/>
                  <a:pt x="1052648" y="632474"/>
                  <a:pt x="1034913" y="695277"/>
                </a:cubicBezTo>
                <a:cubicBezTo>
                  <a:pt x="1005538" y="799763"/>
                  <a:pt x="909655" y="873125"/>
                  <a:pt x="801579" y="873125"/>
                </a:cubicBezTo>
                <a:cubicBezTo>
                  <a:pt x="801025" y="873125"/>
                  <a:pt x="801025" y="873125"/>
                  <a:pt x="800471" y="873125"/>
                </a:cubicBezTo>
                <a:cubicBezTo>
                  <a:pt x="712902" y="869235"/>
                  <a:pt x="644730" y="835332"/>
                  <a:pt x="598175" y="770862"/>
                </a:cubicBezTo>
                <a:cubicBezTo>
                  <a:pt x="514485" y="655816"/>
                  <a:pt x="524461" y="472966"/>
                  <a:pt x="558270" y="351807"/>
                </a:cubicBezTo>
                <a:cubicBezTo>
                  <a:pt x="615910" y="144502"/>
                  <a:pt x="752806" y="0"/>
                  <a:pt x="890811" y="0"/>
                </a:cubicBezTo>
                <a:close/>
                <a:moveTo>
                  <a:pt x="357799" y="0"/>
                </a:moveTo>
                <a:cubicBezTo>
                  <a:pt x="366676" y="0"/>
                  <a:pt x="374998" y="556"/>
                  <a:pt x="383875" y="1667"/>
                </a:cubicBezTo>
                <a:cubicBezTo>
                  <a:pt x="391642" y="2779"/>
                  <a:pt x="398300" y="7225"/>
                  <a:pt x="402739" y="13894"/>
                </a:cubicBezTo>
                <a:cubicBezTo>
                  <a:pt x="407177" y="20564"/>
                  <a:pt x="408287" y="28900"/>
                  <a:pt x="406067" y="36681"/>
                </a:cubicBezTo>
                <a:cubicBezTo>
                  <a:pt x="406067" y="36681"/>
                  <a:pt x="406067" y="36681"/>
                  <a:pt x="381101" y="126717"/>
                </a:cubicBezTo>
                <a:cubicBezTo>
                  <a:pt x="378327" y="137277"/>
                  <a:pt x="369450" y="144502"/>
                  <a:pt x="358909" y="146169"/>
                </a:cubicBezTo>
                <a:cubicBezTo>
                  <a:pt x="243509" y="163398"/>
                  <a:pt x="185809" y="315681"/>
                  <a:pt x="161397" y="404050"/>
                </a:cubicBezTo>
                <a:cubicBezTo>
                  <a:pt x="186364" y="393490"/>
                  <a:pt x="219097" y="384597"/>
                  <a:pt x="257379" y="384597"/>
                </a:cubicBezTo>
                <a:cubicBezTo>
                  <a:pt x="282345" y="384597"/>
                  <a:pt x="308421" y="388488"/>
                  <a:pt x="333942" y="395713"/>
                </a:cubicBezTo>
                <a:cubicBezTo>
                  <a:pt x="396636" y="413498"/>
                  <a:pt x="448233" y="454625"/>
                  <a:pt x="479857" y="510759"/>
                </a:cubicBezTo>
                <a:cubicBezTo>
                  <a:pt x="511481" y="566892"/>
                  <a:pt x="519248" y="632474"/>
                  <a:pt x="502049" y="695277"/>
                </a:cubicBezTo>
                <a:cubicBezTo>
                  <a:pt x="472644" y="799763"/>
                  <a:pt x="376663" y="873125"/>
                  <a:pt x="268475" y="873125"/>
                </a:cubicBezTo>
                <a:cubicBezTo>
                  <a:pt x="267920" y="873125"/>
                  <a:pt x="267920" y="873125"/>
                  <a:pt x="267366" y="873125"/>
                </a:cubicBezTo>
                <a:cubicBezTo>
                  <a:pt x="179706" y="869235"/>
                  <a:pt x="111465" y="835332"/>
                  <a:pt x="64306" y="770862"/>
                </a:cubicBezTo>
                <a:cubicBezTo>
                  <a:pt x="-18915" y="655816"/>
                  <a:pt x="-8928" y="472966"/>
                  <a:pt x="24915" y="351807"/>
                </a:cubicBezTo>
                <a:cubicBezTo>
                  <a:pt x="82615" y="144502"/>
                  <a:pt x="219652" y="0"/>
                  <a:pt x="3577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6" name="Google Shape;476;p46"/>
          <p:cNvCxnSpPr/>
          <p:nvPr/>
        </p:nvCxnSpPr>
        <p:spPr>
          <a:xfrm>
            <a:off x="1664888" y="3455844"/>
            <a:ext cx="7479000" cy="0"/>
          </a:xfrm>
          <a:prstGeom prst="straightConnector1">
            <a:avLst/>
          </a:prstGeom>
          <a:noFill/>
          <a:ln w="19050" cap="rnd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477" name="Google Shape;477;p46"/>
          <p:cNvSpPr txBox="1">
            <a:spLocks noGrp="1"/>
          </p:cNvSpPr>
          <p:nvPr>
            <p:ph type="subTitle" idx="1"/>
          </p:nvPr>
        </p:nvSpPr>
        <p:spPr>
          <a:xfrm>
            <a:off x="1665000" y="904600"/>
            <a:ext cx="7036500" cy="237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46"/>
          <p:cNvSpPr txBox="1">
            <a:spLocks noGrp="1"/>
          </p:cNvSpPr>
          <p:nvPr>
            <p:ph type="subTitle" idx="2"/>
          </p:nvPr>
        </p:nvSpPr>
        <p:spPr>
          <a:xfrm>
            <a:off x="1658425" y="3610850"/>
            <a:ext cx="7028400" cy="25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46"/>
          <p:cNvSpPr txBox="1">
            <a:spLocks noGrp="1"/>
          </p:cNvSpPr>
          <p:nvPr>
            <p:ph type="subTitle" idx="3"/>
          </p:nvPr>
        </p:nvSpPr>
        <p:spPr>
          <a:xfrm>
            <a:off x="1669050" y="3888663"/>
            <a:ext cx="7028400" cy="25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46"/>
          <p:cNvSpPr txBox="1">
            <a:spLocks noGrp="1"/>
          </p:cNvSpPr>
          <p:nvPr>
            <p:ph type="subTitle" idx="4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Quote slide">
  <p:cSld name="6_Quote slide">
    <p:bg>
      <p:bgPr>
        <a:gradFill>
          <a:gsLst>
            <a:gs pos="0">
              <a:schemeClr val="lt2"/>
            </a:gs>
            <a:gs pos="1000">
              <a:schemeClr val="lt2"/>
            </a:gs>
            <a:gs pos="50500">
              <a:srgbClr val="3457A7"/>
            </a:gs>
            <a:gs pos="100000">
              <a:schemeClr val="accent6"/>
            </a:gs>
          </a:gsLst>
          <a:lin ang="18900044" scaled="0"/>
        </a:gra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7"/>
          <p:cNvSpPr txBox="1">
            <a:spLocks noGrp="1"/>
          </p:cNvSpPr>
          <p:nvPr>
            <p:ph type="sldNum" idx="12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83" name="Google Shape;483;p47"/>
          <p:cNvGrpSpPr/>
          <p:nvPr/>
        </p:nvGrpSpPr>
        <p:grpSpPr>
          <a:xfrm>
            <a:off x="8427391" y="4704656"/>
            <a:ext cx="273933" cy="191676"/>
            <a:chOff x="6935788" y="3157538"/>
            <a:chExt cx="1136650" cy="795338"/>
          </a:xfrm>
        </p:grpSpPr>
        <p:sp>
          <p:nvSpPr>
            <p:cNvPr id="484" name="Google Shape;484;p47"/>
            <p:cNvSpPr/>
            <p:nvPr/>
          </p:nvSpPr>
          <p:spPr>
            <a:xfrm>
              <a:off x="7580313" y="3157538"/>
              <a:ext cx="492125" cy="334963"/>
            </a:xfrm>
            <a:custGeom>
              <a:avLst/>
              <a:gdLst/>
              <a:ahLst/>
              <a:cxnLst/>
              <a:rect l="l" t="t" r="r" b="b"/>
              <a:pathLst>
                <a:path w="1369" h="929" extrusionOk="0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47"/>
            <p:cNvSpPr/>
            <p:nvPr/>
          </p:nvSpPr>
          <p:spPr>
            <a:xfrm>
              <a:off x="7580313" y="3619500"/>
              <a:ext cx="492125" cy="333375"/>
            </a:xfrm>
            <a:custGeom>
              <a:avLst/>
              <a:gdLst/>
              <a:ahLst/>
              <a:cxnLst/>
              <a:rect l="l" t="t" r="r" b="b"/>
              <a:pathLst>
                <a:path w="1369" h="928" extrusionOk="0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47"/>
            <p:cNvSpPr/>
            <p:nvPr/>
          </p:nvSpPr>
          <p:spPr>
            <a:xfrm>
              <a:off x="6935788" y="3157538"/>
              <a:ext cx="703264" cy="795338"/>
            </a:xfrm>
            <a:custGeom>
              <a:avLst/>
              <a:gdLst/>
              <a:ahLst/>
              <a:cxnLst/>
              <a:rect l="l" t="t" r="r" b="b"/>
              <a:pathLst>
                <a:path w="1954" h="2208" extrusionOk="0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7" name="Google Shape;487;p47"/>
          <p:cNvSpPr/>
          <p:nvPr/>
        </p:nvSpPr>
        <p:spPr>
          <a:xfrm>
            <a:off x="473767" y="360760"/>
            <a:ext cx="783061" cy="654844"/>
          </a:xfrm>
          <a:custGeom>
            <a:avLst/>
            <a:gdLst/>
            <a:ahLst/>
            <a:cxnLst/>
            <a:rect l="l" t="t" r="r" b="b"/>
            <a:pathLst>
              <a:path w="1044081" h="873125" extrusionOk="0">
                <a:moveTo>
                  <a:pt x="890811" y="0"/>
                </a:moveTo>
                <a:cubicBezTo>
                  <a:pt x="899679" y="0"/>
                  <a:pt x="908547" y="556"/>
                  <a:pt x="916860" y="1667"/>
                </a:cubicBezTo>
                <a:cubicBezTo>
                  <a:pt x="924620" y="2779"/>
                  <a:pt x="931825" y="7225"/>
                  <a:pt x="935704" y="13894"/>
                </a:cubicBezTo>
                <a:cubicBezTo>
                  <a:pt x="940138" y="20564"/>
                  <a:pt x="941247" y="28900"/>
                  <a:pt x="939584" y="36681"/>
                </a:cubicBezTo>
                <a:cubicBezTo>
                  <a:pt x="939584" y="36681"/>
                  <a:pt x="939584" y="36681"/>
                  <a:pt x="914089" y="126717"/>
                </a:cubicBezTo>
                <a:cubicBezTo>
                  <a:pt x="911318" y="137277"/>
                  <a:pt x="902450" y="144502"/>
                  <a:pt x="891920" y="146169"/>
                </a:cubicBezTo>
                <a:cubicBezTo>
                  <a:pt x="776639" y="163398"/>
                  <a:pt x="718998" y="315681"/>
                  <a:pt x="695166" y="404050"/>
                </a:cubicBezTo>
                <a:cubicBezTo>
                  <a:pt x="720107" y="393490"/>
                  <a:pt x="752252" y="384597"/>
                  <a:pt x="790495" y="384597"/>
                </a:cubicBezTo>
                <a:cubicBezTo>
                  <a:pt x="815435" y="384597"/>
                  <a:pt x="841484" y="388488"/>
                  <a:pt x="866979" y="395713"/>
                </a:cubicBezTo>
                <a:cubicBezTo>
                  <a:pt x="929608" y="413498"/>
                  <a:pt x="981152" y="454625"/>
                  <a:pt x="1012743" y="510759"/>
                </a:cubicBezTo>
                <a:cubicBezTo>
                  <a:pt x="1044335" y="566892"/>
                  <a:pt x="1052648" y="632474"/>
                  <a:pt x="1034913" y="695277"/>
                </a:cubicBezTo>
                <a:cubicBezTo>
                  <a:pt x="1005538" y="799763"/>
                  <a:pt x="909655" y="873125"/>
                  <a:pt x="801579" y="873125"/>
                </a:cubicBezTo>
                <a:cubicBezTo>
                  <a:pt x="801025" y="873125"/>
                  <a:pt x="801025" y="873125"/>
                  <a:pt x="800471" y="873125"/>
                </a:cubicBezTo>
                <a:cubicBezTo>
                  <a:pt x="712902" y="869235"/>
                  <a:pt x="644730" y="835332"/>
                  <a:pt x="598175" y="770862"/>
                </a:cubicBezTo>
                <a:cubicBezTo>
                  <a:pt x="514485" y="655816"/>
                  <a:pt x="524461" y="472966"/>
                  <a:pt x="558270" y="351807"/>
                </a:cubicBezTo>
                <a:cubicBezTo>
                  <a:pt x="615910" y="144502"/>
                  <a:pt x="752806" y="0"/>
                  <a:pt x="890811" y="0"/>
                </a:cubicBezTo>
                <a:close/>
                <a:moveTo>
                  <a:pt x="357799" y="0"/>
                </a:moveTo>
                <a:cubicBezTo>
                  <a:pt x="366676" y="0"/>
                  <a:pt x="374998" y="556"/>
                  <a:pt x="383875" y="1667"/>
                </a:cubicBezTo>
                <a:cubicBezTo>
                  <a:pt x="391642" y="2779"/>
                  <a:pt x="398300" y="7225"/>
                  <a:pt x="402739" y="13894"/>
                </a:cubicBezTo>
                <a:cubicBezTo>
                  <a:pt x="407177" y="20564"/>
                  <a:pt x="408287" y="28900"/>
                  <a:pt x="406067" y="36681"/>
                </a:cubicBezTo>
                <a:cubicBezTo>
                  <a:pt x="406067" y="36681"/>
                  <a:pt x="406067" y="36681"/>
                  <a:pt x="381101" y="126717"/>
                </a:cubicBezTo>
                <a:cubicBezTo>
                  <a:pt x="378327" y="137277"/>
                  <a:pt x="369450" y="144502"/>
                  <a:pt x="358909" y="146169"/>
                </a:cubicBezTo>
                <a:cubicBezTo>
                  <a:pt x="243509" y="163398"/>
                  <a:pt x="185809" y="315681"/>
                  <a:pt x="161397" y="404050"/>
                </a:cubicBezTo>
                <a:cubicBezTo>
                  <a:pt x="186364" y="393490"/>
                  <a:pt x="219097" y="384597"/>
                  <a:pt x="257379" y="384597"/>
                </a:cubicBezTo>
                <a:cubicBezTo>
                  <a:pt x="282345" y="384597"/>
                  <a:pt x="308421" y="388488"/>
                  <a:pt x="333942" y="395713"/>
                </a:cubicBezTo>
                <a:cubicBezTo>
                  <a:pt x="396636" y="413498"/>
                  <a:pt x="448233" y="454625"/>
                  <a:pt x="479857" y="510759"/>
                </a:cubicBezTo>
                <a:cubicBezTo>
                  <a:pt x="511481" y="566892"/>
                  <a:pt x="519248" y="632474"/>
                  <a:pt x="502049" y="695277"/>
                </a:cubicBezTo>
                <a:cubicBezTo>
                  <a:pt x="472644" y="799763"/>
                  <a:pt x="376663" y="873125"/>
                  <a:pt x="268475" y="873125"/>
                </a:cubicBezTo>
                <a:cubicBezTo>
                  <a:pt x="267920" y="873125"/>
                  <a:pt x="267920" y="873125"/>
                  <a:pt x="267366" y="873125"/>
                </a:cubicBezTo>
                <a:cubicBezTo>
                  <a:pt x="179706" y="869235"/>
                  <a:pt x="111465" y="835332"/>
                  <a:pt x="64306" y="770862"/>
                </a:cubicBezTo>
                <a:cubicBezTo>
                  <a:pt x="-18915" y="655816"/>
                  <a:pt x="-8928" y="472966"/>
                  <a:pt x="24915" y="351807"/>
                </a:cubicBezTo>
                <a:cubicBezTo>
                  <a:pt x="82615" y="144502"/>
                  <a:pt x="219652" y="0"/>
                  <a:pt x="3577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8" name="Google Shape;488;p47"/>
          <p:cNvCxnSpPr/>
          <p:nvPr/>
        </p:nvCxnSpPr>
        <p:spPr>
          <a:xfrm>
            <a:off x="1664888" y="3455844"/>
            <a:ext cx="7479000" cy="0"/>
          </a:xfrm>
          <a:prstGeom prst="straightConnector1">
            <a:avLst/>
          </a:prstGeom>
          <a:noFill/>
          <a:ln w="19050" cap="rnd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489" name="Google Shape;489;p47"/>
          <p:cNvSpPr txBox="1">
            <a:spLocks noGrp="1"/>
          </p:cNvSpPr>
          <p:nvPr>
            <p:ph type="subTitle" idx="1"/>
          </p:nvPr>
        </p:nvSpPr>
        <p:spPr>
          <a:xfrm>
            <a:off x="1665000" y="904600"/>
            <a:ext cx="7036500" cy="237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47"/>
          <p:cNvSpPr txBox="1">
            <a:spLocks noGrp="1"/>
          </p:cNvSpPr>
          <p:nvPr>
            <p:ph type="subTitle" idx="2"/>
          </p:nvPr>
        </p:nvSpPr>
        <p:spPr>
          <a:xfrm>
            <a:off x="1658425" y="3610850"/>
            <a:ext cx="7028400" cy="25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47"/>
          <p:cNvSpPr txBox="1">
            <a:spLocks noGrp="1"/>
          </p:cNvSpPr>
          <p:nvPr>
            <p:ph type="subTitle" idx="3"/>
          </p:nvPr>
        </p:nvSpPr>
        <p:spPr>
          <a:xfrm>
            <a:off x="1669050" y="3888663"/>
            <a:ext cx="7028400" cy="25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47"/>
          <p:cNvSpPr txBox="1">
            <a:spLocks noGrp="1"/>
          </p:cNvSpPr>
          <p:nvPr>
            <p:ph type="subTitle" idx="4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7_Quote slide">
  <p:cSld name="7_Quote slide">
    <p:bg>
      <p:bgPr>
        <a:gradFill>
          <a:gsLst>
            <a:gs pos="0">
              <a:schemeClr val="lt2"/>
            </a:gs>
            <a:gs pos="1000">
              <a:schemeClr val="lt2"/>
            </a:gs>
            <a:gs pos="50500">
              <a:srgbClr val="7C8162"/>
            </a:gs>
            <a:gs pos="100000">
              <a:schemeClr val="accent3"/>
            </a:gs>
          </a:gsLst>
          <a:lin ang="18900044" scaled="0"/>
        </a:gradFill>
        <a:effectLst/>
      </p:bgPr>
    </p:bg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8"/>
          <p:cNvSpPr txBox="1">
            <a:spLocks noGrp="1"/>
          </p:cNvSpPr>
          <p:nvPr>
            <p:ph type="sldNum" idx="12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5" name="Google Shape;495;p48"/>
          <p:cNvGrpSpPr/>
          <p:nvPr/>
        </p:nvGrpSpPr>
        <p:grpSpPr>
          <a:xfrm>
            <a:off x="8427391" y="4704656"/>
            <a:ext cx="273933" cy="191676"/>
            <a:chOff x="6935788" y="3157538"/>
            <a:chExt cx="1136650" cy="795338"/>
          </a:xfrm>
        </p:grpSpPr>
        <p:sp>
          <p:nvSpPr>
            <p:cNvPr id="496" name="Google Shape;496;p48"/>
            <p:cNvSpPr/>
            <p:nvPr/>
          </p:nvSpPr>
          <p:spPr>
            <a:xfrm>
              <a:off x="7580313" y="3157538"/>
              <a:ext cx="492125" cy="334963"/>
            </a:xfrm>
            <a:custGeom>
              <a:avLst/>
              <a:gdLst/>
              <a:ahLst/>
              <a:cxnLst/>
              <a:rect l="l" t="t" r="r" b="b"/>
              <a:pathLst>
                <a:path w="1369" h="929" extrusionOk="0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48"/>
            <p:cNvSpPr/>
            <p:nvPr/>
          </p:nvSpPr>
          <p:spPr>
            <a:xfrm>
              <a:off x="7580313" y="3619500"/>
              <a:ext cx="492125" cy="333375"/>
            </a:xfrm>
            <a:custGeom>
              <a:avLst/>
              <a:gdLst/>
              <a:ahLst/>
              <a:cxnLst/>
              <a:rect l="l" t="t" r="r" b="b"/>
              <a:pathLst>
                <a:path w="1369" h="928" extrusionOk="0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48"/>
            <p:cNvSpPr/>
            <p:nvPr/>
          </p:nvSpPr>
          <p:spPr>
            <a:xfrm>
              <a:off x="6935788" y="3157538"/>
              <a:ext cx="703264" cy="795338"/>
            </a:xfrm>
            <a:custGeom>
              <a:avLst/>
              <a:gdLst/>
              <a:ahLst/>
              <a:cxnLst/>
              <a:rect l="l" t="t" r="r" b="b"/>
              <a:pathLst>
                <a:path w="1954" h="2208" extrusionOk="0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9" name="Google Shape;499;p48"/>
          <p:cNvSpPr/>
          <p:nvPr/>
        </p:nvSpPr>
        <p:spPr>
          <a:xfrm>
            <a:off x="473767" y="360760"/>
            <a:ext cx="783061" cy="654844"/>
          </a:xfrm>
          <a:custGeom>
            <a:avLst/>
            <a:gdLst/>
            <a:ahLst/>
            <a:cxnLst/>
            <a:rect l="l" t="t" r="r" b="b"/>
            <a:pathLst>
              <a:path w="1044081" h="873125" extrusionOk="0">
                <a:moveTo>
                  <a:pt x="890811" y="0"/>
                </a:moveTo>
                <a:cubicBezTo>
                  <a:pt x="899679" y="0"/>
                  <a:pt x="908547" y="556"/>
                  <a:pt x="916860" y="1667"/>
                </a:cubicBezTo>
                <a:cubicBezTo>
                  <a:pt x="924620" y="2779"/>
                  <a:pt x="931825" y="7225"/>
                  <a:pt x="935704" y="13894"/>
                </a:cubicBezTo>
                <a:cubicBezTo>
                  <a:pt x="940138" y="20564"/>
                  <a:pt x="941247" y="28900"/>
                  <a:pt x="939584" y="36681"/>
                </a:cubicBezTo>
                <a:cubicBezTo>
                  <a:pt x="939584" y="36681"/>
                  <a:pt x="939584" y="36681"/>
                  <a:pt x="914089" y="126717"/>
                </a:cubicBezTo>
                <a:cubicBezTo>
                  <a:pt x="911318" y="137277"/>
                  <a:pt x="902450" y="144502"/>
                  <a:pt x="891920" y="146169"/>
                </a:cubicBezTo>
                <a:cubicBezTo>
                  <a:pt x="776639" y="163398"/>
                  <a:pt x="718998" y="315681"/>
                  <a:pt x="695166" y="404050"/>
                </a:cubicBezTo>
                <a:cubicBezTo>
                  <a:pt x="720107" y="393490"/>
                  <a:pt x="752252" y="384597"/>
                  <a:pt x="790495" y="384597"/>
                </a:cubicBezTo>
                <a:cubicBezTo>
                  <a:pt x="815435" y="384597"/>
                  <a:pt x="841484" y="388488"/>
                  <a:pt x="866979" y="395713"/>
                </a:cubicBezTo>
                <a:cubicBezTo>
                  <a:pt x="929608" y="413498"/>
                  <a:pt x="981152" y="454625"/>
                  <a:pt x="1012743" y="510759"/>
                </a:cubicBezTo>
                <a:cubicBezTo>
                  <a:pt x="1044335" y="566892"/>
                  <a:pt x="1052648" y="632474"/>
                  <a:pt x="1034913" y="695277"/>
                </a:cubicBezTo>
                <a:cubicBezTo>
                  <a:pt x="1005538" y="799763"/>
                  <a:pt x="909655" y="873125"/>
                  <a:pt x="801579" y="873125"/>
                </a:cubicBezTo>
                <a:cubicBezTo>
                  <a:pt x="801025" y="873125"/>
                  <a:pt x="801025" y="873125"/>
                  <a:pt x="800471" y="873125"/>
                </a:cubicBezTo>
                <a:cubicBezTo>
                  <a:pt x="712902" y="869235"/>
                  <a:pt x="644730" y="835332"/>
                  <a:pt x="598175" y="770862"/>
                </a:cubicBezTo>
                <a:cubicBezTo>
                  <a:pt x="514485" y="655816"/>
                  <a:pt x="524461" y="472966"/>
                  <a:pt x="558270" y="351807"/>
                </a:cubicBezTo>
                <a:cubicBezTo>
                  <a:pt x="615910" y="144502"/>
                  <a:pt x="752806" y="0"/>
                  <a:pt x="890811" y="0"/>
                </a:cubicBezTo>
                <a:close/>
                <a:moveTo>
                  <a:pt x="357799" y="0"/>
                </a:moveTo>
                <a:cubicBezTo>
                  <a:pt x="366676" y="0"/>
                  <a:pt x="374998" y="556"/>
                  <a:pt x="383875" y="1667"/>
                </a:cubicBezTo>
                <a:cubicBezTo>
                  <a:pt x="391642" y="2779"/>
                  <a:pt x="398300" y="7225"/>
                  <a:pt x="402739" y="13894"/>
                </a:cubicBezTo>
                <a:cubicBezTo>
                  <a:pt x="407177" y="20564"/>
                  <a:pt x="408287" y="28900"/>
                  <a:pt x="406067" y="36681"/>
                </a:cubicBezTo>
                <a:cubicBezTo>
                  <a:pt x="406067" y="36681"/>
                  <a:pt x="406067" y="36681"/>
                  <a:pt x="381101" y="126717"/>
                </a:cubicBezTo>
                <a:cubicBezTo>
                  <a:pt x="378327" y="137277"/>
                  <a:pt x="369450" y="144502"/>
                  <a:pt x="358909" y="146169"/>
                </a:cubicBezTo>
                <a:cubicBezTo>
                  <a:pt x="243509" y="163398"/>
                  <a:pt x="185809" y="315681"/>
                  <a:pt x="161397" y="404050"/>
                </a:cubicBezTo>
                <a:cubicBezTo>
                  <a:pt x="186364" y="393490"/>
                  <a:pt x="219097" y="384597"/>
                  <a:pt x="257379" y="384597"/>
                </a:cubicBezTo>
                <a:cubicBezTo>
                  <a:pt x="282345" y="384597"/>
                  <a:pt x="308421" y="388488"/>
                  <a:pt x="333942" y="395713"/>
                </a:cubicBezTo>
                <a:cubicBezTo>
                  <a:pt x="396636" y="413498"/>
                  <a:pt x="448233" y="454625"/>
                  <a:pt x="479857" y="510759"/>
                </a:cubicBezTo>
                <a:cubicBezTo>
                  <a:pt x="511481" y="566892"/>
                  <a:pt x="519248" y="632474"/>
                  <a:pt x="502049" y="695277"/>
                </a:cubicBezTo>
                <a:cubicBezTo>
                  <a:pt x="472644" y="799763"/>
                  <a:pt x="376663" y="873125"/>
                  <a:pt x="268475" y="873125"/>
                </a:cubicBezTo>
                <a:cubicBezTo>
                  <a:pt x="267920" y="873125"/>
                  <a:pt x="267920" y="873125"/>
                  <a:pt x="267366" y="873125"/>
                </a:cubicBezTo>
                <a:cubicBezTo>
                  <a:pt x="179706" y="869235"/>
                  <a:pt x="111465" y="835332"/>
                  <a:pt x="64306" y="770862"/>
                </a:cubicBezTo>
                <a:cubicBezTo>
                  <a:pt x="-18915" y="655816"/>
                  <a:pt x="-8928" y="472966"/>
                  <a:pt x="24915" y="351807"/>
                </a:cubicBezTo>
                <a:cubicBezTo>
                  <a:pt x="82615" y="144502"/>
                  <a:pt x="219652" y="0"/>
                  <a:pt x="3577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0" name="Google Shape;500;p48"/>
          <p:cNvCxnSpPr/>
          <p:nvPr/>
        </p:nvCxnSpPr>
        <p:spPr>
          <a:xfrm>
            <a:off x="1664888" y="3455844"/>
            <a:ext cx="7479000" cy="0"/>
          </a:xfrm>
          <a:prstGeom prst="straightConnector1">
            <a:avLst/>
          </a:prstGeom>
          <a:noFill/>
          <a:ln w="19050" cap="rnd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01" name="Google Shape;501;p48"/>
          <p:cNvSpPr txBox="1">
            <a:spLocks noGrp="1"/>
          </p:cNvSpPr>
          <p:nvPr>
            <p:ph type="subTitle" idx="1"/>
          </p:nvPr>
        </p:nvSpPr>
        <p:spPr>
          <a:xfrm>
            <a:off x="1665000" y="904600"/>
            <a:ext cx="7036500" cy="237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48"/>
          <p:cNvSpPr txBox="1">
            <a:spLocks noGrp="1"/>
          </p:cNvSpPr>
          <p:nvPr>
            <p:ph type="subTitle" idx="2"/>
          </p:nvPr>
        </p:nvSpPr>
        <p:spPr>
          <a:xfrm>
            <a:off x="1658425" y="3610850"/>
            <a:ext cx="7028400" cy="25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48"/>
          <p:cNvSpPr txBox="1">
            <a:spLocks noGrp="1"/>
          </p:cNvSpPr>
          <p:nvPr>
            <p:ph type="subTitle" idx="3"/>
          </p:nvPr>
        </p:nvSpPr>
        <p:spPr>
          <a:xfrm>
            <a:off x="1669050" y="3888663"/>
            <a:ext cx="7028400" cy="25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Teal_Thank you slide">
  <p:cSld name="BlueTeal_Thank you slide">
    <p:bg>
      <p:bgPr>
        <a:gradFill>
          <a:gsLst>
            <a:gs pos="0">
              <a:schemeClr val="accent1"/>
            </a:gs>
            <a:gs pos="50000">
              <a:srgbClr val="1586B0"/>
            </a:gs>
            <a:gs pos="100000">
              <a:schemeClr val="accent5"/>
            </a:gs>
          </a:gsLst>
          <a:lin ang="18900044" scaled="0"/>
        </a:gra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5" name="Google Shape;505;p49"/>
          <p:cNvGrpSpPr/>
          <p:nvPr/>
        </p:nvGrpSpPr>
        <p:grpSpPr>
          <a:xfrm>
            <a:off x="1407733" y="357671"/>
            <a:ext cx="6328411" cy="4428125"/>
            <a:chOff x="6935788" y="3157538"/>
            <a:chExt cx="1136650" cy="795338"/>
          </a:xfrm>
        </p:grpSpPr>
        <p:sp>
          <p:nvSpPr>
            <p:cNvPr id="506" name="Google Shape;506;p49"/>
            <p:cNvSpPr/>
            <p:nvPr/>
          </p:nvSpPr>
          <p:spPr>
            <a:xfrm>
              <a:off x="7580313" y="3157538"/>
              <a:ext cx="492125" cy="334963"/>
            </a:xfrm>
            <a:custGeom>
              <a:avLst/>
              <a:gdLst/>
              <a:ahLst/>
              <a:cxnLst/>
              <a:rect l="l" t="t" r="r" b="b"/>
              <a:pathLst>
                <a:path w="1369" h="929" extrusionOk="0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49"/>
            <p:cNvSpPr/>
            <p:nvPr/>
          </p:nvSpPr>
          <p:spPr>
            <a:xfrm>
              <a:off x="7580313" y="3619500"/>
              <a:ext cx="492125" cy="333375"/>
            </a:xfrm>
            <a:custGeom>
              <a:avLst/>
              <a:gdLst/>
              <a:ahLst/>
              <a:cxnLst/>
              <a:rect l="l" t="t" r="r" b="b"/>
              <a:pathLst>
                <a:path w="1369" h="928" extrusionOk="0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49"/>
            <p:cNvSpPr/>
            <p:nvPr/>
          </p:nvSpPr>
          <p:spPr>
            <a:xfrm>
              <a:off x="6935788" y="3157538"/>
              <a:ext cx="703264" cy="795338"/>
            </a:xfrm>
            <a:custGeom>
              <a:avLst/>
              <a:gdLst/>
              <a:ahLst/>
              <a:cxnLst/>
              <a:rect l="l" t="t" r="r" b="b"/>
              <a:pathLst>
                <a:path w="1954" h="2208" extrusionOk="0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9" name="Google Shape;509;p49"/>
          <p:cNvGrpSpPr/>
          <p:nvPr/>
        </p:nvGrpSpPr>
        <p:grpSpPr>
          <a:xfrm>
            <a:off x="3616372" y="1850347"/>
            <a:ext cx="1910795" cy="236898"/>
            <a:chOff x="1757363" y="3146425"/>
            <a:chExt cx="6607175" cy="819149"/>
          </a:xfrm>
        </p:grpSpPr>
        <p:sp>
          <p:nvSpPr>
            <p:cNvPr id="510" name="Google Shape;510;p49"/>
            <p:cNvSpPr/>
            <p:nvPr/>
          </p:nvSpPr>
          <p:spPr>
            <a:xfrm>
              <a:off x="6669088" y="3159125"/>
              <a:ext cx="201613" cy="793750"/>
            </a:xfrm>
            <a:custGeom>
              <a:avLst/>
              <a:gdLst/>
              <a:ahLst/>
              <a:cxnLst/>
              <a:rect l="l" t="t" r="r" b="b"/>
              <a:pathLst>
                <a:path w="560" h="2205" extrusionOk="0">
                  <a:moveTo>
                    <a:pt x="50" y="0"/>
                  </a:moveTo>
                  <a:cubicBezTo>
                    <a:pt x="21" y="0"/>
                    <a:pt x="0" y="24"/>
                    <a:pt x="0" y="50"/>
                  </a:cubicBezTo>
                  <a:lnTo>
                    <a:pt x="0" y="2154"/>
                  </a:lnTo>
                  <a:cubicBezTo>
                    <a:pt x="0" y="2183"/>
                    <a:pt x="24" y="2204"/>
                    <a:pt x="50" y="2204"/>
                  </a:cubicBezTo>
                  <a:lnTo>
                    <a:pt x="509" y="2204"/>
                  </a:lnTo>
                  <a:cubicBezTo>
                    <a:pt x="538" y="2204"/>
                    <a:pt x="559" y="2180"/>
                    <a:pt x="559" y="2154"/>
                  </a:cubicBezTo>
                  <a:lnTo>
                    <a:pt x="559" y="50"/>
                  </a:lnTo>
                  <a:cubicBezTo>
                    <a:pt x="559" y="21"/>
                    <a:pt x="535" y="0"/>
                    <a:pt x="509" y="0"/>
                  </a:cubicBezTo>
                  <a:lnTo>
                    <a:pt x="5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49"/>
            <p:cNvSpPr/>
            <p:nvPr/>
          </p:nvSpPr>
          <p:spPr>
            <a:xfrm>
              <a:off x="8107363" y="3824288"/>
              <a:ext cx="106362" cy="130175"/>
            </a:xfrm>
            <a:custGeom>
              <a:avLst/>
              <a:gdLst/>
              <a:ahLst/>
              <a:cxnLst/>
              <a:rect l="l" t="t" r="r" b="b"/>
              <a:pathLst>
                <a:path w="297" h="360" extrusionOk="0">
                  <a:moveTo>
                    <a:pt x="115" y="57"/>
                  </a:moveTo>
                  <a:lnTo>
                    <a:pt x="28" y="57"/>
                  </a:lnTo>
                  <a:cubicBezTo>
                    <a:pt x="13" y="57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lnTo>
                    <a:pt x="267" y="0"/>
                  </a:lnTo>
                  <a:cubicBezTo>
                    <a:pt x="283" y="0"/>
                    <a:pt x="296" y="13"/>
                    <a:pt x="296" y="28"/>
                  </a:cubicBezTo>
                  <a:cubicBezTo>
                    <a:pt x="296" y="44"/>
                    <a:pt x="283" y="57"/>
                    <a:pt x="267" y="57"/>
                  </a:cubicBezTo>
                  <a:lnTo>
                    <a:pt x="181" y="57"/>
                  </a:lnTo>
                  <a:lnTo>
                    <a:pt x="181" y="327"/>
                  </a:lnTo>
                  <a:cubicBezTo>
                    <a:pt x="181" y="346"/>
                    <a:pt x="167" y="359"/>
                    <a:pt x="149" y="359"/>
                  </a:cubicBezTo>
                  <a:cubicBezTo>
                    <a:pt x="131" y="359"/>
                    <a:pt x="118" y="346"/>
                    <a:pt x="118" y="327"/>
                  </a:cubicBezTo>
                  <a:lnTo>
                    <a:pt x="118" y="57"/>
                  </a:lnTo>
                  <a:lnTo>
                    <a:pt x="115" y="5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49"/>
            <p:cNvSpPr/>
            <p:nvPr/>
          </p:nvSpPr>
          <p:spPr>
            <a:xfrm>
              <a:off x="8235950" y="3822700"/>
              <a:ext cx="128588" cy="130175"/>
            </a:xfrm>
            <a:custGeom>
              <a:avLst/>
              <a:gdLst/>
              <a:ahLst/>
              <a:cxnLst/>
              <a:rect l="l" t="t" r="r" b="b"/>
              <a:pathLst>
                <a:path w="355" h="363" extrusionOk="0">
                  <a:moveTo>
                    <a:pt x="0" y="31"/>
                  </a:moveTo>
                  <a:cubicBezTo>
                    <a:pt x="0" y="13"/>
                    <a:pt x="13" y="0"/>
                    <a:pt x="31" y="0"/>
                  </a:cubicBezTo>
                  <a:lnTo>
                    <a:pt x="39" y="0"/>
                  </a:lnTo>
                  <a:cubicBezTo>
                    <a:pt x="52" y="0"/>
                    <a:pt x="63" y="8"/>
                    <a:pt x="68" y="16"/>
                  </a:cubicBezTo>
                  <a:lnTo>
                    <a:pt x="175" y="186"/>
                  </a:lnTo>
                  <a:lnTo>
                    <a:pt x="286" y="16"/>
                  </a:lnTo>
                  <a:cubicBezTo>
                    <a:pt x="293" y="5"/>
                    <a:pt x="301" y="0"/>
                    <a:pt x="314" y="0"/>
                  </a:cubicBezTo>
                  <a:lnTo>
                    <a:pt x="322" y="0"/>
                  </a:lnTo>
                  <a:cubicBezTo>
                    <a:pt x="341" y="0"/>
                    <a:pt x="354" y="13"/>
                    <a:pt x="354" y="31"/>
                  </a:cubicBezTo>
                  <a:lnTo>
                    <a:pt x="354" y="330"/>
                  </a:lnTo>
                  <a:cubicBezTo>
                    <a:pt x="354" y="349"/>
                    <a:pt x="341" y="362"/>
                    <a:pt x="322" y="362"/>
                  </a:cubicBezTo>
                  <a:cubicBezTo>
                    <a:pt x="307" y="362"/>
                    <a:pt x="291" y="349"/>
                    <a:pt x="291" y="330"/>
                  </a:cubicBezTo>
                  <a:lnTo>
                    <a:pt x="291" y="115"/>
                  </a:lnTo>
                  <a:lnTo>
                    <a:pt x="204" y="246"/>
                  </a:lnTo>
                  <a:cubicBezTo>
                    <a:pt x="196" y="257"/>
                    <a:pt x="189" y="262"/>
                    <a:pt x="178" y="262"/>
                  </a:cubicBezTo>
                  <a:cubicBezTo>
                    <a:pt x="168" y="262"/>
                    <a:pt x="160" y="257"/>
                    <a:pt x="152" y="246"/>
                  </a:cubicBezTo>
                  <a:lnTo>
                    <a:pt x="65" y="115"/>
                  </a:lnTo>
                  <a:lnTo>
                    <a:pt x="65" y="330"/>
                  </a:lnTo>
                  <a:cubicBezTo>
                    <a:pt x="65" y="349"/>
                    <a:pt x="52" y="362"/>
                    <a:pt x="34" y="362"/>
                  </a:cubicBezTo>
                  <a:cubicBezTo>
                    <a:pt x="16" y="362"/>
                    <a:pt x="2" y="349"/>
                    <a:pt x="2" y="330"/>
                  </a:cubicBezTo>
                  <a:lnTo>
                    <a:pt x="2" y="31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49"/>
            <p:cNvSpPr/>
            <p:nvPr/>
          </p:nvSpPr>
          <p:spPr>
            <a:xfrm>
              <a:off x="2774950" y="3159125"/>
              <a:ext cx="949324" cy="795340"/>
            </a:xfrm>
            <a:custGeom>
              <a:avLst/>
              <a:gdLst/>
              <a:ahLst/>
              <a:cxnLst/>
              <a:rect l="l" t="t" r="r" b="b"/>
              <a:pathLst>
                <a:path w="2638" h="2210" extrusionOk="0">
                  <a:moveTo>
                    <a:pt x="2163" y="0"/>
                  </a:moveTo>
                  <a:cubicBezTo>
                    <a:pt x="2116" y="0"/>
                    <a:pt x="2079" y="39"/>
                    <a:pt x="2079" y="84"/>
                  </a:cubicBezTo>
                  <a:lnTo>
                    <a:pt x="2079" y="1515"/>
                  </a:lnTo>
                  <a:cubicBezTo>
                    <a:pt x="2079" y="1667"/>
                    <a:pt x="1869" y="1715"/>
                    <a:pt x="1610" y="1715"/>
                  </a:cubicBezTo>
                  <a:lnTo>
                    <a:pt x="1319" y="1715"/>
                  </a:lnTo>
                  <a:lnTo>
                    <a:pt x="1028" y="1715"/>
                  </a:lnTo>
                  <a:cubicBezTo>
                    <a:pt x="768" y="1715"/>
                    <a:pt x="558" y="1667"/>
                    <a:pt x="558" y="1515"/>
                  </a:cubicBezTo>
                  <a:lnTo>
                    <a:pt x="558" y="84"/>
                  </a:lnTo>
                  <a:cubicBezTo>
                    <a:pt x="558" y="37"/>
                    <a:pt x="519" y="0"/>
                    <a:pt x="474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1547"/>
                  </a:lnTo>
                  <a:cubicBezTo>
                    <a:pt x="0" y="1797"/>
                    <a:pt x="110" y="1957"/>
                    <a:pt x="320" y="2083"/>
                  </a:cubicBezTo>
                  <a:cubicBezTo>
                    <a:pt x="530" y="2209"/>
                    <a:pt x="1017" y="2204"/>
                    <a:pt x="1161" y="2204"/>
                  </a:cubicBezTo>
                  <a:lnTo>
                    <a:pt x="1319" y="2204"/>
                  </a:lnTo>
                  <a:lnTo>
                    <a:pt x="1476" y="2204"/>
                  </a:lnTo>
                  <a:cubicBezTo>
                    <a:pt x="1620" y="2204"/>
                    <a:pt x="2107" y="2209"/>
                    <a:pt x="2317" y="2083"/>
                  </a:cubicBezTo>
                  <a:cubicBezTo>
                    <a:pt x="2526" y="1957"/>
                    <a:pt x="2637" y="1797"/>
                    <a:pt x="2637" y="1547"/>
                  </a:cubicBezTo>
                  <a:lnTo>
                    <a:pt x="2637" y="84"/>
                  </a:lnTo>
                  <a:cubicBezTo>
                    <a:pt x="2637" y="37"/>
                    <a:pt x="2601" y="0"/>
                    <a:pt x="2553" y="0"/>
                  </a:cubicBezTo>
                  <a:lnTo>
                    <a:pt x="216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49"/>
            <p:cNvSpPr/>
            <p:nvPr/>
          </p:nvSpPr>
          <p:spPr>
            <a:xfrm>
              <a:off x="7580313" y="3157538"/>
              <a:ext cx="492125" cy="334963"/>
            </a:xfrm>
            <a:custGeom>
              <a:avLst/>
              <a:gdLst/>
              <a:ahLst/>
              <a:cxnLst/>
              <a:rect l="l" t="t" r="r" b="b"/>
              <a:pathLst>
                <a:path w="1369" h="929" extrusionOk="0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49"/>
            <p:cNvSpPr/>
            <p:nvPr/>
          </p:nvSpPr>
          <p:spPr>
            <a:xfrm>
              <a:off x="7580313" y="3619500"/>
              <a:ext cx="492125" cy="333375"/>
            </a:xfrm>
            <a:custGeom>
              <a:avLst/>
              <a:gdLst/>
              <a:ahLst/>
              <a:cxnLst/>
              <a:rect l="l" t="t" r="r" b="b"/>
              <a:pathLst>
                <a:path w="1369" h="928" extrusionOk="0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49"/>
            <p:cNvSpPr/>
            <p:nvPr/>
          </p:nvSpPr>
          <p:spPr>
            <a:xfrm>
              <a:off x="6935788" y="3157538"/>
              <a:ext cx="703264" cy="795338"/>
            </a:xfrm>
            <a:custGeom>
              <a:avLst/>
              <a:gdLst/>
              <a:ahLst/>
              <a:cxnLst/>
              <a:rect l="l" t="t" r="r" b="b"/>
              <a:pathLst>
                <a:path w="1954" h="2208" extrusionOk="0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49"/>
            <p:cNvSpPr/>
            <p:nvPr/>
          </p:nvSpPr>
          <p:spPr>
            <a:xfrm>
              <a:off x="3789363" y="3159125"/>
              <a:ext cx="869948" cy="793750"/>
            </a:xfrm>
            <a:custGeom>
              <a:avLst/>
              <a:gdLst/>
              <a:ahLst/>
              <a:cxnLst/>
              <a:rect l="l" t="t" r="r" b="b"/>
              <a:pathLst>
                <a:path w="2418" h="2205" extrusionOk="0">
                  <a:moveTo>
                    <a:pt x="1486" y="543"/>
                  </a:moveTo>
                  <a:cubicBezTo>
                    <a:pt x="1486" y="514"/>
                    <a:pt x="1510" y="490"/>
                    <a:pt x="1539" y="490"/>
                  </a:cubicBezTo>
                  <a:lnTo>
                    <a:pt x="2333" y="490"/>
                  </a:lnTo>
                  <a:cubicBezTo>
                    <a:pt x="2380" y="490"/>
                    <a:pt x="2417" y="451"/>
                    <a:pt x="2417" y="406"/>
                  </a:cubicBezTo>
                  <a:lnTo>
                    <a:pt x="2417" y="84"/>
                  </a:lnTo>
                  <a:cubicBezTo>
                    <a:pt x="2417" y="37"/>
                    <a:pt x="2378" y="0"/>
                    <a:pt x="2333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406"/>
                  </a:lnTo>
                  <a:cubicBezTo>
                    <a:pt x="0" y="454"/>
                    <a:pt x="39" y="490"/>
                    <a:pt x="84" y="490"/>
                  </a:cubicBezTo>
                  <a:lnTo>
                    <a:pt x="878" y="490"/>
                  </a:lnTo>
                  <a:cubicBezTo>
                    <a:pt x="907" y="490"/>
                    <a:pt x="930" y="514"/>
                    <a:pt x="930" y="543"/>
                  </a:cubicBezTo>
                  <a:lnTo>
                    <a:pt x="930" y="2120"/>
                  </a:lnTo>
                  <a:cubicBezTo>
                    <a:pt x="930" y="2167"/>
                    <a:pt x="970" y="2204"/>
                    <a:pt x="1014" y="2204"/>
                  </a:cubicBezTo>
                  <a:lnTo>
                    <a:pt x="1402" y="2204"/>
                  </a:lnTo>
                  <a:cubicBezTo>
                    <a:pt x="1450" y="2204"/>
                    <a:pt x="1486" y="2164"/>
                    <a:pt x="1486" y="2120"/>
                  </a:cubicBezTo>
                  <a:lnTo>
                    <a:pt x="1486" y="54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49"/>
            <p:cNvSpPr/>
            <p:nvPr/>
          </p:nvSpPr>
          <p:spPr>
            <a:xfrm>
              <a:off x="1757363" y="3146425"/>
              <a:ext cx="952500" cy="819149"/>
            </a:xfrm>
            <a:custGeom>
              <a:avLst/>
              <a:gdLst/>
              <a:ahLst/>
              <a:cxnLst/>
              <a:rect l="l" t="t" r="r" b="b"/>
              <a:pathLst>
                <a:path w="2646" h="2276" extrusionOk="0">
                  <a:moveTo>
                    <a:pt x="2050" y="1416"/>
                  </a:moveTo>
                  <a:cubicBezTo>
                    <a:pt x="2068" y="1416"/>
                    <a:pt x="2087" y="1400"/>
                    <a:pt x="2087" y="1379"/>
                  </a:cubicBezTo>
                  <a:lnTo>
                    <a:pt x="2087" y="121"/>
                  </a:lnTo>
                  <a:cubicBezTo>
                    <a:pt x="2087" y="74"/>
                    <a:pt x="2126" y="37"/>
                    <a:pt x="2171" y="37"/>
                  </a:cubicBezTo>
                  <a:lnTo>
                    <a:pt x="2561" y="37"/>
                  </a:lnTo>
                  <a:cubicBezTo>
                    <a:pt x="2608" y="37"/>
                    <a:pt x="2645" y="76"/>
                    <a:pt x="2645" y="121"/>
                  </a:cubicBezTo>
                  <a:lnTo>
                    <a:pt x="2645" y="1945"/>
                  </a:lnTo>
                  <a:cubicBezTo>
                    <a:pt x="2645" y="2131"/>
                    <a:pt x="2572" y="2212"/>
                    <a:pt x="2501" y="2243"/>
                  </a:cubicBezTo>
                  <a:cubicBezTo>
                    <a:pt x="2430" y="2275"/>
                    <a:pt x="2215" y="2262"/>
                    <a:pt x="2084" y="2149"/>
                  </a:cubicBezTo>
                  <a:cubicBezTo>
                    <a:pt x="1956" y="2036"/>
                    <a:pt x="689" y="934"/>
                    <a:pt x="689" y="934"/>
                  </a:cubicBezTo>
                  <a:cubicBezTo>
                    <a:pt x="689" y="934"/>
                    <a:pt x="616" y="868"/>
                    <a:pt x="611" y="863"/>
                  </a:cubicBezTo>
                  <a:cubicBezTo>
                    <a:pt x="605" y="858"/>
                    <a:pt x="598" y="855"/>
                    <a:pt x="592" y="855"/>
                  </a:cubicBezTo>
                  <a:cubicBezTo>
                    <a:pt x="574" y="855"/>
                    <a:pt x="561" y="868"/>
                    <a:pt x="561" y="886"/>
                  </a:cubicBezTo>
                  <a:lnTo>
                    <a:pt x="561" y="2152"/>
                  </a:lnTo>
                  <a:cubicBezTo>
                    <a:pt x="561" y="2199"/>
                    <a:pt x="522" y="2236"/>
                    <a:pt x="477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92" y="239"/>
                    <a:pt x="1956" y="1343"/>
                    <a:pt x="1956" y="1343"/>
                  </a:cubicBezTo>
                  <a:cubicBezTo>
                    <a:pt x="1956" y="1343"/>
                    <a:pt x="2021" y="1400"/>
                    <a:pt x="2024" y="1406"/>
                  </a:cubicBezTo>
                  <a:cubicBezTo>
                    <a:pt x="2032" y="1411"/>
                    <a:pt x="2040" y="1416"/>
                    <a:pt x="2050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49"/>
            <p:cNvSpPr/>
            <p:nvPr/>
          </p:nvSpPr>
          <p:spPr>
            <a:xfrm>
              <a:off x="5653088" y="3146425"/>
              <a:ext cx="950912" cy="819149"/>
            </a:xfrm>
            <a:custGeom>
              <a:avLst/>
              <a:gdLst/>
              <a:ahLst/>
              <a:cxnLst/>
              <a:rect l="l" t="t" r="r" b="b"/>
              <a:pathLst>
                <a:path w="2643" h="2276" extrusionOk="0">
                  <a:moveTo>
                    <a:pt x="2047" y="1416"/>
                  </a:moveTo>
                  <a:cubicBezTo>
                    <a:pt x="2068" y="1416"/>
                    <a:pt x="2084" y="1400"/>
                    <a:pt x="2084" y="1379"/>
                  </a:cubicBezTo>
                  <a:lnTo>
                    <a:pt x="2084" y="121"/>
                  </a:lnTo>
                  <a:cubicBezTo>
                    <a:pt x="2084" y="74"/>
                    <a:pt x="2123" y="37"/>
                    <a:pt x="2168" y="37"/>
                  </a:cubicBezTo>
                  <a:lnTo>
                    <a:pt x="2559" y="37"/>
                  </a:lnTo>
                  <a:cubicBezTo>
                    <a:pt x="2606" y="37"/>
                    <a:pt x="2642" y="76"/>
                    <a:pt x="2642" y="121"/>
                  </a:cubicBezTo>
                  <a:lnTo>
                    <a:pt x="2642" y="1945"/>
                  </a:lnTo>
                  <a:cubicBezTo>
                    <a:pt x="2642" y="2131"/>
                    <a:pt x="2569" y="2212"/>
                    <a:pt x="2498" y="2243"/>
                  </a:cubicBezTo>
                  <a:cubicBezTo>
                    <a:pt x="2427" y="2275"/>
                    <a:pt x="2212" y="2262"/>
                    <a:pt x="2081" y="2149"/>
                  </a:cubicBezTo>
                  <a:cubicBezTo>
                    <a:pt x="1953" y="2036"/>
                    <a:pt x="687" y="934"/>
                    <a:pt x="687" y="934"/>
                  </a:cubicBezTo>
                  <a:cubicBezTo>
                    <a:pt x="687" y="934"/>
                    <a:pt x="613" y="868"/>
                    <a:pt x="608" y="863"/>
                  </a:cubicBezTo>
                  <a:cubicBezTo>
                    <a:pt x="603" y="858"/>
                    <a:pt x="595" y="855"/>
                    <a:pt x="590" y="855"/>
                  </a:cubicBezTo>
                  <a:cubicBezTo>
                    <a:pt x="571" y="855"/>
                    <a:pt x="558" y="868"/>
                    <a:pt x="558" y="886"/>
                  </a:cubicBezTo>
                  <a:lnTo>
                    <a:pt x="558" y="2152"/>
                  </a:lnTo>
                  <a:cubicBezTo>
                    <a:pt x="558" y="2199"/>
                    <a:pt x="519" y="2236"/>
                    <a:pt x="474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89" y="239"/>
                    <a:pt x="1956" y="1343"/>
                    <a:pt x="1956" y="1343"/>
                  </a:cubicBezTo>
                  <a:cubicBezTo>
                    <a:pt x="1956" y="1343"/>
                    <a:pt x="2016" y="1400"/>
                    <a:pt x="2021" y="1406"/>
                  </a:cubicBezTo>
                  <a:cubicBezTo>
                    <a:pt x="2029" y="1411"/>
                    <a:pt x="2037" y="1416"/>
                    <a:pt x="2047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49"/>
            <p:cNvSpPr/>
            <p:nvPr/>
          </p:nvSpPr>
          <p:spPr>
            <a:xfrm>
              <a:off x="6669088" y="3159125"/>
              <a:ext cx="201613" cy="793750"/>
            </a:xfrm>
            <a:custGeom>
              <a:avLst/>
              <a:gdLst/>
              <a:ahLst/>
              <a:cxnLst/>
              <a:rect l="l" t="t" r="r" b="b"/>
              <a:pathLst>
                <a:path w="560" h="2205" extrusionOk="0">
                  <a:moveTo>
                    <a:pt x="0" y="84"/>
                  </a:moveTo>
                  <a:cubicBezTo>
                    <a:pt x="0" y="37"/>
                    <a:pt x="40" y="0"/>
                    <a:pt x="84" y="0"/>
                  </a:cubicBezTo>
                  <a:lnTo>
                    <a:pt x="475" y="0"/>
                  </a:lnTo>
                  <a:cubicBezTo>
                    <a:pt x="522" y="0"/>
                    <a:pt x="559" y="39"/>
                    <a:pt x="559" y="84"/>
                  </a:cubicBezTo>
                  <a:lnTo>
                    <a:pt x="559" y="2120"/>
                  </a:lnTo>
                  <a:cubicBezTo>
                    <a:pt x="559" y="2167"/>
                    <a:pt x="519" y="2204"/>
                    <a:pt x="475" y="2204"/>
                  </a:cubicBezTo>
                  <a:lnTo>
                    <a:pt x="84" y="2204"/>
                  </a:lnTo>
                  <a:cubicBezTo>
                    <a:pt x="37" y="2204"/>
                    <a:pt x="0" y="2164"/>
                    <a:pt x="0" y="2120"/>
                  </a:cubicBezTo>
                  <a:lnTo>
                    <a:pt x="0" y="8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49"/>
            <p:cNvSpPr/>
            <p:nvPr/>
          </p:nvSpPr>
          <p:spPr>
            <a:xfrm>
              <a:off x="4389438" y="3155950"/>
              <a:ext cx="1196972" cy="798514"/>
            </a:xfrm>
            <a:custGeom>
              <a:avLst/>
              <a:gdLst/>
              <a:ahLst/>
              <a:cxnLst/>
              <a:rect l="l" t="t" r="r" b="b"/>
              <a:pathLst>
                <a:path w="3324" h="2217" extrusionOk="0">
                  <a:moveTo>
                    <a:pt x="1931" y="141"/>
                  </a:moveTo>
                  <a:cubicBezTo>
                    <a:pt x="1871" y="55"/>
                    <a:pt x="1774" y="0"/>
                    <a:pt x="1662" y="0"/>
                  </a:cubicBezTo>
                  <a:cubicBezTo>
                    <a:pt x="1549" y="0"/>
                    <a:pt x="1450" y="57"/>
                    <a:pt x="1392" y="141"/>
                  </a:cubicBezTo>
                  <a:lnTo>
                    <a:pt x="13" y="2130"/>
                  </a:lnTo>
                  <a:cubicBezTo>
                    <a:pt x="5" y="2138"/>
                    <a:pt x="0" y="2151"/>
                    <a:pt x="0" y="2164"/>
                  </a:cubicBezTo>
                  <a:cubicBezTo>
                    <a:pt x="0" y="2193"/>
                    <a:pt x="24" y="2216"/>
                    <a:pt x="53" y="2216"/>
                  </a:cubicBezTo>
                  <a:lnTo>
                    <a:pt x="556" y="2216"/>
                  </a:lnTo>
                  <a:cubicBezTo>
                    <a:pt x="574" y="2216"/>
                    <a:pt x="593" y="2206"/>
                    <a:pt x="601" y="2190"/>
                  </a:cubicBezTo>
                  <a:lnTo>
                    <a:pt x="957" y="1675"/>
                  </a:lnTo>
                  <a:cubicBezTo>
                    <a:pt x="965" y="1656"/>
                    <a:pt x="983" y="1646"/>
                    <a:pt x="1004" y="1646"/>
                  </a:cubicBezTo>
                  <a:lnTo>
                    <a:pt x="2319" y="1646"/>
                  </a:lnTo>
                  <a:cubicBezTo>
                    <a:pt x="2340" y="1646"/>
                    <a:pt x="2359" y="1659"/>
                    <a:pt x="2366" y="1675"/>
                  </a:cubicBezTo>
                  <a:lnTo>
                    <a:pt x="2723" y="2190"/>
                  </a:lnTo>
                  <a:cubicBezTo>
                    <a:pt x="2731" y="2206"/>
                    <a:pt x="2749" y="2216"/>
                    <a:pt x="2768" y="2216"/>
                  </a:cubicBezTo>
                  <a:lnTo>
                    <a:pt x="3271" y="2216"/>
                  </a:lnTo>
                  <a:cubicBezTo>
                    <a:pt x="3300" y="2216"/>
                    <a:pt x="3323" y="2193"/>
                    <a:pt x="3323" y="2164"/>
                  </a:cubicBezTo>
                  <a:cubicBezTo>
                    <a:pt x="3321" y="2151"/>
                    <a:pt x="3315" y="2138"/>
                    <a:pt x="3310" y="2130"/>
                  </a:cubicBezTo>
                  <a:lnTo>
                    <a:pt x="1931" y="141"/>
                  </a:lnTo>
                  <a:close/>
                  <a:moveTo>
                    <a:pt x="1377" y="1153"/>
                  </a:moveTo>
                  <a:cubicBezTo>
                    <a:pt x="1358" y="1153"/>
                    <a:pt x="1345" y="1140"/>
                    <a:pt x="1345" y="1122"/>
                  </a:cubicBezTo>
                  <a:cubicBezTo>
                    <a:pt x="1345" y="1114"/>
                    <a:pt x="1348" y="1106"/>
                    <a:pt x="1353" y="1101"/>
                  </a:cubicBezTo>
                  <a:lnTo>
                    <a:pt x="1633" y="697"/>
                  </a:lnTo>
                  <a:lnTo>
                    <a:pt x="1639" y="692"/>
                  </a:lnTo>
                  <a:lnTo>
                    <a:pt x="1644" y="686"/>
                  </a:lnTo>
                  <a:cubicBezTo>
                    <a:pt x="1647" y="684"/>
                    <a:pt x="1652" y="684"/>
                    <a:pt x="1657" y="684"/>
                  </a:cubicBezTo>
                  <a:lnTo>
                    <a:pt x="1660" y="684"/>
                  </a:lnTo>
                  <a:lnTo>
                    <a:pt x="1662" y="684"/>
                  </a:lnTo>
                  <a:cubicBezTo>
                    <a:pt x="1668" y="684"/>
                    <a:pt x="1670" y="684"/>
                    <a:pt x="1675" y="686"/>
                  </a:cubicBezTo>
                  <a:cubicBezTo>
                    <a:pt x="1678" y="686"/>
                    <a:pt x="1678" y="689"/>
                    <a:pt x="1681" y="692"/>
                  </a:cubicBezTo>
                  <a:cubicBezTo>
                    <a:pt x="1683" y="694"/>
                    <a:pt x="1686" y="694"/>
                    <a:pt x="1686" y="697"/>
                  </a:cubicBezTo>
                  <a:lnTo>
                    <a:pt x="1965" y="1101"/>
                  </a:lnTo>
                  <a:cubicBezTo>
                    <a:pt x="1971" y="1106"/>
                    <a:pt x="1973" y="1114"/>
                    <a:pt x="1973" y="1122"/>
                  </a:cubicBezTo>
                  <a:cubicBezTo>
                    <a:pt x="1976" y="1140"/>
                    <a:pt x="1963" y="1153"/>
                    <a:pt x="1944" y="1153"/>
                  </a:cubicBezTo>
                  <a:lnTo>
                    <a:pt x="1377" y="11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2" name="Google Shape;522;p49"/>
          <p:cNvSpPr txBox="1">
            <a:spLocks noGrp="1"/>
          </p:cNvSpPr>
          <p:nvPr>
            <p:ph type="ctrTitle"/>
          </p:nvPr>
        </p:nvSpPr>
        <p:spPr>
          <a:xfrm>
            <a:off x="1143000" y="2423942"/>
            <a:ext cx="68580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 Light"/>
              <a:buNone/>
              <a:defRPr sz="380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rpleTeal_Thank you slide">
  <p:cSld name="PurpleTeal_Thank you slide">
    <p:bg>
      <p:bgPr>
        <a:gradFill>
          <a:gsLst>
            <a:gs pos="0">
              <a:schemeClr val="accent3"/>
            </a:gs>
            <a:gs pos="50000">
              <a:srgbClr val="5D72A7"/>
            </a:gs>
            <a:gs pos="100000">
              <a:schemeClr val="accent5"/>
            </a:gs>
          </a:gsLst>
          <a:lin ang="18900044" scaled="0"/>
        </a:gradFill>
        <a:effectLst/>
      </p:bgPr>
    </p:bg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oogle Shape;524;p50"/>
          <p:cNvGrpSpPr/>
          <p:nvPr/>
        </p:nvGrpSpPr>
        <p:grpSpPr>
          <a:xfrm>
            <a:off x="1407733" y="357671"/>
            <a:ext cx="6328411" cy="4428125"/>
            <a:chOff x="6935788" y="3157538"/>
            <a:chExt cx="1136650" cy="795338"/>
          </a:xfrm>
        </p:grpSpPr>
        <p:sp>
          <p:nvSpPr>
            <p:cNvPr id="525" name="Google Shape;525;p50"/>
            <p:cNvSpPr/>
            <p:nvPr/>
          </p:nvSpPr>
          <p:spPr>
            <a:xfrm>
              <a:off x="7580313" y="3157538"/>
              <a:ext cx="492125" cy="334963"/>
            </a:xfrm>
            <a:custGeom>
              <a:avLst/>
              <a:gdLst/>
              <a:ahLst/>
              <a:cxnLst/>
              <a:rect l="l" t="t" r="r" b="b"/>
              <a:pathLst>
                <a:path w="1369" h="929" extrusionOk="0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50"/>
            <p:cNvSpPr/>
            <p:nvPr/>
          </p:nvSpPr>
          <p:spPr>
            <a:xfrm>
              <a:off x="7580313" y="3619500"/>
              <a:ext cx="492125" cy="333375"/>
            </a:xfrm>
            <a:custGeom>
              <a:avLst/>
              <a:gdLst/>
              <a:ahLst/>
              <a:cxnLst/>
              <a:rect l="l" t="t" r="r" b="b"/>
              <a:pathLst>
                <a:path w="1369" h="928" extrusionOk="0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50"/>
            <p:cNvSpPr/>
            <p:nvPr/>
          </p:nvSpPr>
          <p:spPr>
            <a:xfrm>
              <a:off x="6935788" y="3157538"/>
              <a:ext cx="703264" cy="795338"/>
            </a:xfrm>
            <a:custGeom>
              <a:avLst/>
              <a:gdLst/>
              <a:ahLst/>
              <a:cxnLst/>
              <a:rect l="l" t="t" r="r" b="b"/>
              <a:pathLst>
                <a:path w="1954" h="2208" extrusionOk="0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8" name="Google Shape;528;p50"/>
          <p:cNvGrpSpPr/>
          <p:nvPr/>
        </p:nvGrpSpPr>
        <p:grpSpPr>
          <a:xfrm>
            <a:off x="3616372" y="1850347"/>
            <a:ext cx="1910795" cy="236898"/>
            <a:chOff x="1757363" y="3146425"/>
            <a:chExt cx="6607175" cy="819149"/>
          </a:xfrm>
        </p:grpSpPr>
        <p:sp>
          <p:nvSpPr>
            <p:cNvPr id="529" name="Google Shape;529;p50"/>
            <p:cNvSpPr/>
            <p:nvPr/>
          </p:nvSpPr>
          <p:spPr>
            <a:xfrm>
              <a:off x="6669088" y="3159125"/>
              <a:ext cx="201613" cy="793750"/>
            </a:xfrm>
            <a:custGeom>
              <a:avLst/>
              <a:gdLst/>
              <a:ahLst/>
              <a:cxnLst/>
              <a:rect l="l" t="t" r="r" b="b"/>
              <a:pathLst>
                <a:path w="560" h="2205" extrusionOk="0">
                  <a:moveTo>
                    <a:pt x="50" y="0"/>
                  </a:moveTo>
                  <a:cubicBezTo>
                    <a:pt x="21" y="0"/>
                    <a:pt x="0" y="24"/>
                    <a:pt x="0" y="50"/>
                  </a:cubicBezTo>
                  <a:lnTo>
                    <a:pt x="0" y="2154"/>
                  </a:lnTo>
                  <a:cubicBezTo>
                    <a:pt x="0" y="2183"/>
                    <a:pt x="24" y="2204"/>
                    <a:pt x="50" y="2204"/>
                  </a:cubicBezTo>
                  <a:lnTo>
                    <a:pt x="509" y="2204"/>
                  </a:lnTo>
                  <a:cubicBezTo>
                    <a:pt x="538" y="2204"/>
                    <a:pt x="559" y="2180"/>
                    <a:pt x="559" y="2154"/>
                  </a:cubicBezTo>
                  <a:lnTo>
                    <a:pt x="559" y="50"/>
                  </a:lnTo>
                  <a:cubicBezTo>
                    <a:pt x="559" y="21"/>
                    <a:pt x="535" y="0"/>
                    <a:pt x="509" y="0"/>
                  </a:cubicBezTo>
                  <a:lnTo>
                    <a:pt x="5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50"/>
            <p:cNvSpPr/>
            <p:nvPr/>
          </p:nvSpPr>
          <p:spPr>
            <a:xfrm>
              <a:off x="8107363" y="3824288"/>
              <a:ext cx="106362" cy="130175"/>
            </a:xfrm>
            <a:custGeom>
              <a:avLst/>
              <a:gdLst/>
              <a:ahLst/>
              <a:cxnLst/>
              <a:rect l="l" t="t" r="r" b="b"/>
              <a:pathLst>
                <a:path w="297" h="360" extrusionOk="0">
                  <a:moveTo>
                    <a:pt x="115" y="57"/>
                  </a:moveTo>
                  <a:lnTo>
                    <a:pt x="28" y="57"/>
                  </a:lnTo>
                  <a:cubicBezTo>
                    <a:pt x="13" y="57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lnTo>
                    <a:pt x="267" y="0"/>
                  </a:lnTo>
                  <a:cubicBezTo>
                    <a:pt x="283" y="0"/>
                    <a:pt x="296" y="13"/>
                    <a:pt x="296" y="28"/>
                  </a:cubicBezTo>
                  <a:cubicBezTo>
                    <a:pt x="296" y="44"/>
                    <a:pt x="283" y="57"/>
                    <a:pt x="267" y="57"/>
                  </a:cubicBezTo>
                  <a:lnTo>
                    <a:pt x="181" y="57"/>
                  </a:lnTo>
                  <a:lnTo>
                    <a:pt x="181" y="327"/>
                  </a:lnTo>
                  <a:cubicBezTo>
                    <a:pt x="181" y="346"/>
                    <a:pt x="167" y="359"/>
                    <a:pt x="149" y="359"/>
                  </a:cubicBezTo>
                  <a:cubicBezTo>
                    <a:pt x="131" y="359"/>
                    <a:pt x="118" y="346"/>
                    <a:pt x="118" y="327"/>
                  </a:cubicBezTo>
                  <a:lnTo>
                    <a:pt x="118" y="57"/>
                  </a:lnTo>
                  <a:lnTo>
                    <a:pt x="115" y="5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50"/>
            <p:cNvSpPr/>
            <p:nvPr/>
          </p:nvSpPr>
          <p:spPr>
            <a:xfrm>
              <a:off x="8235950" y="3822700"/>
              <a:ext cx="128588" cy="130175"/>
            </a:xfrm>
            <a:custGeom>
              <a:avLst/>
              <a:gdLst/>
              <a:ahLst/>
              <a:cxnLst/>
              <a:rect l="l" t="t" r="r" b="b"/>
              <a:pathLst>
                <a:path w="355" h="363" extrusionOk="0">
                  <a:moveTo>
                    <a:pt x="0" y="31"/>
                  </a:moveTo>
                  <a:cubicBezTo>
                    <a:pt x="0" y="13"/>
                    <a:pt x="13" y="0"/>
                    <a:pt x="31" y="0"/>
                  </a:cubicBezTo>
                  <a:lnTo>
                    <a:pt x="39" y="0"/>
                  </a:lnTo>
                  <a:cubicBezTo>
                    <a:pt x="52" y="0"/>
                    <a:pt x="63" y="8"/>
                    <a:pt x="68" y="16"/>
                  </a:cubicBezTo>
                  <a:lnTo>
                    <a:pt x="175" y="186"/>
                  </a:lnTo>
                  <a:lnTo>
                    <a:pt x="286" y="16"/>
                  </a:lnTo>
                  <a:cubicBezTo>
                    <a:pt x="293" y="5"/>
                    <a:pt x="301" y="0"/>
                    <a:pt x="314" y="0"/>
                  </a:cubicBezTo>
                  <a:lnTo>
                    <a:pt x="322" y="0"/>
                  </a:lnTo>
                  <a:cubicBezTo>
                    <a:pt x="341" y="0"/>
                    <a:pt x="354" y="13"/>
                    <a:pt x="354" y="31"/>
                  </a:cubicBezTo>
                  <a:lnTo>
                    <a:pt x="354" y="330"/>
                  </a:lnTo>
                  <a:cubicBezTo>
                    <a:pt x="354" y="349"/>
                    <a:pt x="341" y="362"/>
                    <a:pt x="322" y="362"/>
                  </a:cubicBezTo>
                  <a:cubicBezTo>
                    <a:pt x="307" y="362"/>
                    <a:pt x="291" y="349"/>
                    <a:pt x="291" y="330"/>
                  </a:cubicBezTo>
                  <a:lnTo>
                    <a:pt x="291" y="115"/>
                  </a:lnTo>
                  <a:lnTo>
                    <a:pt x="204" y="246"/>
                  </a:lnTo>
                  <a:cubicBezTo>
                    <a:pt x="196" y="257"/>
                    <a:pt x="189" y="262"/>
                    <a:pt x="178" y="262"/>
                  </a:cubicBezTo>
                  <a:cubicBezTo>
                    <a:pt x="168" y="262"/>
                    <a:pt x="160" y="257"/>
                    <a:pt x="152" y="246"/>
                  </a:cubicBezTo>
                  <a:lnTo>
                    <a:pt x="65" y="115"/>
                  </a:lnTo>
                  <a:lnTo>
                    <a:pt x="65" y="330"/>
                  </a:lnTo>
                  <a:cubicBezTo>
                    <a:pt x="65" y="349"/>
                    <a:pt x="52" y="362"/>
                    <a:pt x="34" y="362"/>
                  </a:cubicBezTo>
                  <a:cubicBezTo>
                    <a:pt x="16" y="362"/>
                    <a:pt x="2" y="349"/>
                    <a:pt x="2" y="330"/>
                  </a:cubicBezTo>
                  <a:lnTo>
                    <a:pt x="2" y="31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50"/>
            <p:cNvSpPr/>
            <p:nvPr/>
          </p:nvSpPr>
          <p:spPr>
            <a:xfrm>
              <a:off x="2774950" y="3159125"/>
              <a:ext cx="949324" cy="795340"/>
            </a:xfrm>
            <a:custGeom>
              <a:avLst/>
              <a:gdLst/>
              <a:ahLst/>
              <a:cxnLst/>
              <a:rect l="l" t="t" r="r" b="b"/>
              <a:pathLst>
                <a:path w="2638" h="2210" extrusionOk="0">
                  <a:moveTo>
                    <a:pt x="2163" y="0"/>
                  </a:moveTo>
                  <a:cubicBezTo>
                    <a:pt x="2116" y="0"/>
                    <a:pt x="2079" y="39"/>
                    <a:pt x="2079" y="84"/>
                  </a:cubicBezTo>
                  <a:lnTo>
                    <a:pt x="2079" y="1515"/>
                  </a:lnTo>
                  <a:cubicBezTo>
                    <a:pt x="2079" y="1667"/>
                    <a:pt x="1869" y="1715"/>
                    <a:pt x="1610" y="1715"/>
                  </a:cubicBezTo>
                  <a:lnTo>
                    <a:pt x="1319" y="1715"/>
                  </a:lnTo>
                  <a:lnTo>
                    <a:pt x="1028" y="1715"/>
                  </a:lnTo>
                  <a:cubicBezTo>
                    <a:pt x="768" y="1715"/>
                    <a:pt x="558" y="1667"/>
                    <a:pt x="558" y="1515"/>
                  </a:cubicBezTo>
                  <a:lnTo>
                    <a:pt x="558" y="84"/>
                  </a:lnTo>
                  <a:cubicBezTo>
                    <a:pt x="558" y="37"/>
                    <a:pt x="519" y="0"/>
                    <a:pt x="474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1547"/>
                  </a:lnTo>
                  <a:cubicBezTo>
                    <a:pt x="0" y="1797"/>
                    <a:pt x="110" y="1957"/>
                    <a:pt x="320" y="2083"/>
                  </a:cubicBezTo>
                  <a:cubicBezTo>
                    <a:pt x="530" y="2209"/>
                    <a:pt x="1017" y="2204"/>
                    <a:pt x="1161" y="2204"/>
                  </a:cubicBezTo>
                  <a:lnTo>
                    <a:pt x="1319" y="2204"/>
                  </a:lnTo>
                  <a:lnTo>
                    <a:pt x="1476" y="2204"/>
                  </a:lnTo>
                  <a:cubicBezTo>
                    <a:pt x="1620" y="2204"/>
                    <a:pt x="2107" y="2209"/>
                    <a:pt x="2317" y="2083"/>
                  </a:cubicBezTo>
                  <a:cubicBezTo>
                    <a:pt x="2526" y="1957"/>
                    <a:pt x="2637" y="1797"/>
                    <a:pt x="2637" y="1547"/>
                  </a:cubicBezTo>
                  <a:lnTo>
                    <a:pt x="2637" y="84"/>
                  </a:lnTo>
                  <a:cubicBezTo>
                    <a:pt x="2637" y="37"/>
                    <a:pt x="2601" y="0"/>
                    <a:pt x="2553" y="0"/>
                  </a:cubicBezTo>
                  <a:lnTo>
                    <a:pt x="216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50"/>
            <p:cNvSpPr/>
            <p:nvPr/>
          </p:nvSpPr>
          <p:spPr>
            <a:xfrm>
              <a:off x="7580313" y="3157538"/>
              <a:ext cx="492125" cy="334963"/>
            </a:xfrm>
            <a:custGeom>
              <a:avLst/>
              <a:gdLst/>
              <a:ahLst/>
              <a:cxnLst/>
              <a:rect l="l" t="t" r="r" b="b"/>
              <a:pathLst>
                <a:path w="1369" h="929" extrusionOk="0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50"/>
            <p:cNvSpPr/>
            <p:nvPr/>
          </p:nvSpPr>
          <p:spPr>
            <a:xfrm>
              <a:off x="7580313" y="3619500"/>
              <a:ext cx="492125" cy="333375"/>
            </a:xfrm>
            <a:custGeom>
              <a:avLst/>
              <a:gdLst/>
              <a:ahLst/>
              <a:cxnLst/>
              <a:rect l="l" t="t" r="r" b="b"/>
              <a:pathLst>
                <a:path w="1369" h="928" extrusionOk="0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50"/>
            <p:cNvSpPr/>
            <p:nvPr/>
          </p:nvSpPr>
          <p:spPr>
            <a:xfrm>
              <a:off x="6935788" y="3157538"/>
              <a:ext cx="703264" cy="795338"/>
            </a:xfrm>
            <a:custGeom>
              <a:avLst/>
              <a:gdLst/>
              <a:ahLst/>
              <a:cxnLst/>
              <a:rect l="l" t="t" r="r" b="b"/>
              <a:pathLst>
                <a:path w="1954" h="2208" extrusionOk="0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50"/>
            <p:cNvSpPr/>
            <p:nvPr/>
          </p:nvSpPr>
          <p:spPr>
            <a:xfrm>
              <a:off x="3789363" y="3159125"/>
              <a:ext cx="869948" cy="793750"/>
            </a:xfrm>
            <a:custGeom>
              <a:avLst/>
              <a:gdLst/>
              <a:ahLst/>
              <a:cxnLst/>
              <a:rect l="l" t="t" r="r" b="b"/>
              <a:pathLst>
                <a:path w="2418" h="2205" extrusionOk="0">
                  <a:moveTo>
                    <a:pt x="1486" y="543"/>
                  </a:moveTo>
                  <a:cubicBezTo>
                    <a:pt x="1486" y="514"/>
                    <a:pt x="1510" y="490"/>
                    <a:pt x="1539" y="490"/>
                  </a:cubicBezTo>
                  <a:lnTo>
                    <a:pt x="2333" y="490"/>
                  </a:lnTo>
                  <a:cubicBezTo>
                    <a:pt x="2380" y="490"/>
                    <a:pt x="2417" y="451"/>
                    <a:pt x="2417" y="406"/>
                  </a:cubicBezTo>
                  <a:lnTo>
                    <a:pt x="2417" y="84"/>
                  </a:lnTo>
                  <a:cubicBezTo>
                    <a:pt x="2417" y="37"/>
                    <a:pt x="2378" y="0"/>
                    <a:pt x="2333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406"/>
                  </a:lnTo>
                  <a:cubicBezTo>
                    <a:pt x="0" y="454"/>
                    <a:pt x="39" y="490"/>
                    <a:pt x="84" y="490"/>
                  </a:cubicBezTo>
                  <a:lnTo>
                    <a:pt x="878" y="490"/>
                  </a:lnTo>
                  <a:cubicBezTo>
                    <a:pt x="907" y="490"/>
                    <a:pt x="930" y="514"/>
                    <a:pt x="930" y="543"/>
                  </a:cubicBezTo>
                  <a:lnTo>
                    <a:pt x="930" y="2120"/>
                  </a:lnTo>
                  <a:cubicBezTo>
                    <a:pt x="930" y="2167"/>
                    <a:pt x="970" y="2204"/>
                    <a:pt x="1014" y="2204"/>
                  </a:cubicBezTo>
                  <a:lnTo>
                    <a:pt x="1402" y="2204"/>
                  </a:lnTo>
                  <a:cubicBezTo>
                    <a:pt x="1450" y="2204"/>
                    <a:pt x="1486" y="2164"/>
                    <a:pt x="1486" y="2120"/>
                  </a:cubicBezTo>
                  <a:lnTo>
                    <a:pt x="1486" y="54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50"/>
            <p:cNvSpPr/>
            <p:nvPr/>
          </p:nvSpPr>
          <p:spPr>
            <a:xfrm>
              <a:off x="1757363" y="3146425"/>
              <a:ext cx="952500" cy="819149"/>
            </a:xfrm>
            <a:custGeom>
              <a:avLst/>
              <a:gdLst/>
              <a:ahLst/>
              <a:cxnLst/>
              <a:rect l="l" t="t" r="r" b="b"/>
              <a:pathLst>
                <a:path w="2646" h="2276" extrusionOk="0">
                  <a:moveTo>
                    <a:pt x="2050" y="1416"/>
                  </a:moveTo>
                  <a:cubicBezTo>
                    <a:pt x="2068" y="1416"/>
                    <a:pt x="2087" y="1400"/>
                    <a:pt x="2087" y="1379"/>
                  </a:cubicBezTo>
                  <a:lnTo>
                    <a:pt x="2087" y="121"/>
                  </a:lnTo>
                  <a:cubicBezTo>
                    <a:pt x="2087" y="74"/>
                    <a:pt x="2126" y="37"/>
                    <a:pt x="2171" y="37"/>
                  </a:cubicBezTo>
                  <a:lnTo>
                    <a:pt x="2561" y="37"/>
                  </a:lnTo>
                  <a:cubicBezTo>
                    <a:pt x="2608" y="37"/>
                    <a:pt x="2645" y="76"/>
                    <a:pt x="2645" y="121"/>
                  </a:cubicBezTo>
                  <a:lnTo>
                    <a:pt x="2645" y="1945"/>
                  </a:lnTo>
                  <a:cubicBezTo>
                    <a:pt x="2645" y="2131"/>
                    <a:pt x="2572" y="2212"/>
                    <a:pt x="2501" y="2243"/>
                  </a:cubicBezTo>
                  <a:cubicBezTo>
                    <a:pt x="2430" y="2275"/>
                    <a:pt x="2215" y="2262"/>
                    <a:pt x="2084" y="2149"/>
                  </a:cubicBezTo>
                  <a:cubicBezTo>
                    <a:pt x="1956" y="2036"/>
                    <a:pt x="689" y="934"/>
                    <a:pt x="689" y="934"/>
                  </a:cubicBezTo>
                  <a:cubicBezTo>
                    <a:pt x="689" y="934"/>
                    <a:pt x="616" y="868"/>
                    <a:pt x="611" y="863"/>
                  </a:cubicBezTo>
                  <a:cubicBezTo>
                    <a:pt x="605" y="858"/>
                    <a:pt x="598" y="855"/>
                    <a:pt x="592" y="855"/>
                  </a:cubicBezTo>
                  <a:cubicBezTo>
                    <a:pt x="574" y="855"/>
                    <a:pt x="561" y="868"/>
                    <a:pt x="561" y="886"/>
                  </a:cubicBezTo>
                  <a:lnTo>
                    <a:pt x="561" y="2152"/>
                  </a:lnTo>
                  <a:cubicBezTo>
                    <a:pt x="561" y="2199"/>
                    <a:pt x="522" y="2236"/>
                    <a:pt x="477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92" y="239"/>
                    <a:pt x="1956" y="1343"/>
                    <a:pt x="1956" y="1343"/>
                  </a:cubicBezTo>
                  <a:cubicBezTo>
                    <a:pt x="1956" y="1343"/>
                    <a:pt x="2021" y="1400"/>
                    <a:pt x="2024" y="1406"/>
                  </a:cubicBezTo>
                  <a:cubicBezTo>
                    <a:pt x="2032" y="1411"/>
                    <a:pt x="2040" y="1416"/>
                    <a:pt x="2050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50"/>
            <p:cNvSpPr/>
            <p:nvPr/>
          </p:nvSpPr>
          <p:spPr>
            <a:xfrm>
              <a:off x="5653088" y="3146425"/>
              <a:ext cx="950912" cy="819149"/>
            </a:xfrm>
            <a:custGeom>
              <a:avLst/>
              <a:gdLst/>
              <a:ahLst/>
              <a:cxnLst/>
              <a:rect l="l" t="t" r="r" b="b"/>
              <a:pathLst>
                <a:path w="2643" h="2276" extrusionOk="0">
                  <a:moveTo>
                    <a:pt x="2047" y="1416"/>
                  </a:moveTo>
                  <a:cubicBezTo>
                    <a:pt x="2068" y="1416"/>
                    <a:pt x="2084" y="1400"/>
                    <a:pt x="2084" y="1379"/>
                  </a:cubicBezTo>
                  <a:lnTo>
                    <a:pt x="2084" y="121"/>
                  </a:lnTo>
                  <a:cubicBezTo>
                    <a:pt x="2084" y="74"/>
                    <a:pt x="2123" y="37"/>
                    <a:pt x="2168" y="37"/>
                  </a:cubicBezTo>
                  <a:lnTo>
                    <a:pt x="2559" y="37"/>
                  </a:lnTo>
                  <a:cubicBezTo>
                    <a:pt x="2606" y="37"/>
                    <a:pt x="2642" y="76"/>
                    <a:pt x="2642" y="121"/>
                  </a:cubicBezTo>
                  <a:lnTo>
                    <a:pt x="2642" y="1945"/>
                  </a:lnTo>
                  <a:cubicBezTo>
                    <a:pt x="2642" y="2131"/>
                    <a:pt x="2569" y="2212"/>
                    <a:pt x="2498" y="2243"/>
                  </a:cubicBezTo>
                  <a:cubicBezTo>
                    <a:pt x="2427" y="2275"/>
                    <a:pt x="2212" y="2262"/>
                    <a:pt x="2081" y="2149"/>
                  </a:cubicBezTo>
                  <a:cubicBezTo>
                    <a:pt x="1953" y="2036"/>
                    <a:pt x="687" y="934"/>
                    <a:pt x="687" y="934"/>
                  </a:cubicBezTo>
                  <a:cubicBezTo>
                    <a:pt x="687" y="934"/>
                    <a:pt x="613" y="868"/>
                    <a:pt x="608" y="863"/>
                  </a:cubicBezTo>
                  <a:cubicBezTo>
                    <a:pt x="603" y="858"/>
                    <a:pt x="595" y="855"/>
                    <a:pt x="590" y="855"/>
                  </a:cubicBezTo>
                  <a:cubicBezTo>
                    <a:pt x="571" y="855"/>
                    <a:pt x="558" y="868"/>
                    <a:pt x="558" y="886"/>
                  </a:cubicBezTo>
                  <a:lnTo>
                    <a:pt x="558" y="2152"/>
                  </a:lnTo>
                  <a:cubicBezTo>
                    <a:pt x="558" y="2199"/>
                    <a:pt x="519" y="2236"/>
                    <a:pt x="474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89" y="239"/>
                    <a:pt x="1956" y="1343"/>
                    <a:pt x="1956" y="1343"/>
                  </a:cubicBezTo>
                  <a:cubicBezTo>
                    <a:pt x="1956" y="1343"/>
                    <a:pt x="2016" y="1400"/>
                    <a:pt x="2021" y="1406"/>
                  </a:cubicBezTo>
                  <a:cubicBezTo>
                    <a:pt x="2029" y="1411"/>
                    <a:pt x="2037" y="1416"/>
                    <a:pt x="2047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50"/>
            <p:cNvSpPr/>
            <p:nvPr/>
          </p:nvSpPr>
          <p:spPr>
            <a:xfrm>
              <a:off x="6669088" y="3159125"/>
              <a:ext cx="201613" cy="793750"/>
            </a:xfrm>
            <a:custGeom>
              <a:avLst/>
              <a:gdLst/>
              <a:ahLst/>
              <a:cxnLst/>
              <a:rect l="l" t="t" r="r" b="b"/>
              <a:pathLst>
                <a:path w="560" h="2205" extrusionOk="0">
                  <a:moveTo>
                    <a:pt x="0" y="84"/>
                  </a:moveTo>
                  <a:cubicBezTo>
                    <a:pt x="0" y="37"/>
                    <a:pt x="40" y="0"/>
                    <a:pt x="84" y="0"/>
                  </a:cubicBezTo>
                  <a:lnTo>
                    <a:pt x="475" y="0"/>
                  </a:lnTo>
                  <a:cubicBezTo>
                    <a:pt x="522" y="0"/>
                    <a:pt x="559" y="39"/>
                    <a:pt x="559" y="84"/>
                  </a:cubicBezTo>
                  <a:lnTo>
                    <a:pt x="559" y="2120"/>
                  </a:lnTo>
                  <a:cubicBezTo>
                    <a:pt x="559" y="2167"/>
                    <a:pt x="519" y="2204"/>
                    <a:pt x="475" y="2204"/>
                  </a:cubicBezTo>
                  <a:lnTo>
                    <a:pt x="84" y="2204"/>
                  </a:lnTo>
                  <a:cubicBezTo>
                    <a:pt x="37" y="2204"/>
                    <a:pt x="0" y="2164"/>
                    <a:pt x="0" y="2120"/>
                  </a:cubicBezTo>
                  <a:lnTo>
                    <a:pt x="0" y="8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50"/>
            <p:cNvSpPr/>
            <p:nvPr/>
          </p:nvSpPr>
          <p:spPr>
            <a:xfrm>
              <a:off x="4389438" y="3155950"/>
              <a:ext cx="1196972" cy="798514"/>
            </a:xfrm>
            <a:custGeom>
              <a:avLst/>
              <a:gdLst/>
              <a:ahLst/>
              <a:cxnLst/>
              <a:rect l="l" t="t" r="r" b="b"/>
              <a:pathLst>
                <a:path w="3324" h="2217" extrusionOk="0">
                  <a:moveTo>
                    <a:pt x="1931" y="141"/>
                  </a:moveTo>
                  <a:cubicBezTo>
                    <a:pt x="1871" y="55"/>
                    <a:pt x="1774" y="0"/>
                    <a:pt x="1662" y="0"/>
                  </a:cubicBezTo>
                  <a:cubicBezTo>
                    <a:pt x="1549" y="0"/>
                    <a:pt x="1450" y="57"/>
                    <a:pt x="1392" y="141"/>
                  </a:cubicBezTo>
                  <a:lnTo>
                    <a:pt x="13" y="2130"/>
                  </a:lnTo>
                  <a:cubicBezTo>
                    <a:pt x="5" y="2138"/>
                    <a:pt x="0" y="2151"/>
                    <a:pt x="0" y="2164"/>
                  </a:cubicBezTo>
                  <a:cubicBezTo>
                    <a:pt x="0" y="2193"/>
                    <a:pt x="24" y="2216"/>
                    <a:pt x="53" y="2216"/>
                  </a:cubicBezTo>
                  <a:lnTo>
                    <a:pt x="556" y="2216"/>
                  </a:lnTo>
                  <a:cubicBezTo>
                    <a:pt x="574" y="2216"/>
                    <a:pt x="593" y="2206"/>
                    <a:pt x="601" y="2190"/>
                  </a:cubicBezTo>
                  <a:lnTo>
                    <a:pt x="957" y="1675"/>
                  </a:lnTo>
                  <a:cubicBezTo>
                    <a:pt x="965" y="1656"/>
                    <a:pt x="983" y="1646"/>
                    <a:pt x="1004" y="1646"/>
                  </a:cubicBezTo>
                  <a:lnTo>
                    <a:pt x="2319" y="1646"/>
                  </a:lnTo>
                  <a:cubicBezTo>
                    <a:pt x="2340" y="1646"/>
                    <a:pt x="2359" y="1659"/>
                    <a:pt x="2366" y="1675"/>
                  </a:cubicBezTo>
                  <a:lnTo>
                    <a:pt x="2723" y="2190"/>
                  </a:lnTo>
                  <a:cubicBezTo>
                    <a:pt x="2731" y="2206"/>
                    <a:pt x="2749" y="2216"/>
                    <a:pt x="2768" y="2216"/>
                  </a:cubicBezTo>
                  <a:lnTo>
                    <a:pt x="3271" y="2216"/>
                  </a:lnTo>
                  <a:cubicBezTo>
                    <a:pt x="3300" y="2216"/>
                    <a:pt x="3323" y="2193"/>
                    <a:pt x="3323" y="2164"/>
                  </a:cubicBezTo>
                  <a:cubicBezTo>
                    <a:pt x="3321" y="2151"/>
                    <a:pt x="3315" y="2138"/>
                    <a:pt x="3310" y="2130"/>
                  </a:cubicBezTo>
                  <a:lnTo>
                    <a:pt x="1931" y="141"/>
                  </a:lnTo>
                  <a:close/>
                  <a:moveTo>
                    <a:pt x="1377" y="1153"/>
                  </a:moveTo>
                  <a:cubicBezTo>
                    <a:pt x="1358" y="1153"/>
                    <a:pt x="1345" y="1140"/>
                    <a:pt x="1345" y="1122"/>
                  </a:cubicBezTo>
                  <a:cubicBezTo>
                    <a:pt x="1345" y="1114"/>
                    <a:pt x="1348" y="1106"/>
                    <a:pt x="1353" y="1101"/>
                  </a:cubicBezTo>
                  <a:lnTo>
                    <a:pt x="1633" y="697"/>
                  </a:lnTo>
                  <a:lnTo>
                    <a:pt x="1639" y="692"/>
                  </a:lnTo>
                  <a:lnTo>
                    <a:pt x="1644" y="686"/>
                  </a:lnTo>
                  <a:cubicBezTo>
                    <a:pt x="1647" y="684"/>
                    <a:pt x="1652" y="684"/>
                    <a:pt x="1657" y="684"/>
                  </a:cubicBezTo>
                  <a:lnTo>
                    <a:pt x="1660" y="684"/>
                  </a:lnTo>
                  <a:lnTo>
                    <a:pt x="1662" y="684"/>
                  </a:lnTo>
                  <a:cubicBezTo>
                    <a:pt x="1668" y="684"/>
                    <a:pt x="1670" y="684"/>
                    <a:pt x="1675" y="686"/>
                  </a:cubicBezTo>
                  <a:cubicBezTo>
                    <a:pt x="1678" y="686"/>
                    <a:pt x="1678" y="689"/>
                    <a:pt x="1681" y="692"/>
                  </a:cubicBezTo>
                  <a:cubicBezTo>
                    <a:pt x="1683" y="694"/>
                    <a:pt x="1686" y="694"/>
                    <a:pt x="1686" y="697"/>
                  </a:cubicBezTo>
                  <a:lnTo>
                    <a:pt x="1965" y="1101"/>
                  </a:lnTo>
                  <a:cubicBezTo>
                    <a:pt x="1971" y="1106"/>
                    <a:pt x="1973" y="1114"/>
                    <a:pt x="1973" y="1122"/>
                  </a:cubicBezTo>
                  <a:cubicBezTo>
                    <a:pt x="1976" y="1140"/>
                    <a:pt x="1963" y="1153"/>
                    <a:pt x="1944" y="1153"/>
                  </a:cubicBezTo>
                  <a:lnTo>
                    <a:pt x="1377" y="11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1" name="Google Shape;541;p50"/>
          <p:cNvSpPr txBox="1">
            <a:spLocks noGrp="1"/>
          </p:cNvSpPr>
          <p:nvPr>
            <p:ph type="ctrTitle"/>
          </p:nvPr>
        </p:nvSpPr>
        <p:spPr>
          <a:xfrm>
            <a:off x="1143000" y="2423942"/>
            <a:ext cx="68580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 Light"/>
              <a:buNone/>
              <a:defRPr sz="380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Orange_Thank you slide">
  <p:cSld name="GreenOrange_Thank you slide">
    <p:bg>
      <p:bgPr>
        <a:gradFill>
          <a:gsLst>
            <a:gs pos="0">
              <a:schemeClr val="accent5"/>
            </a:gs>
            <a:gs pos="50000">
              <a:srgbClr val="8D9770"/>
            </a:gs>
            <a:gs pos="100000">
              <a:schemeClr val="accent4"/>
            </a:gs>
          </a:gsLst>
          <a:lin ang="18900044" scaled="0"/>
        </a:gradFill>
        <a:effectLst/>
      </p:bgPr>
    </p:bg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51"/>
          <p:cNvGrpSpPr/>
          <p:nvPr/>
        </p:nvGrpSpPr>
        <p:grpSpPr>
          <a:xfrm>
            <a:off x="1407733" y="357671"/>
            <a:ext cx="6328411" cy="4428125"/>
            <a:chOff x="6935788" y="3157538"/>
            <a:chExt cx="1136650" cy="795338"/>
          </a:xfrm>
        </p:grpSpPr>
        <p:sp>
          <p:nvSpPr>
            <p:cNvPr id="544" name="Google Shape;544;p51"/>
            <p:cNvSpPr/>
            <p:nvPr/>
          </p:nvSpPr>
          <p:spPr>
            <a:xfrm>
              <a:off x="7580313" y="3157538"/>
              <a:ext cx="492125" cy="334963"/>
            </a:xfrm>
            <a:custGeom>
              <a:avLst/>
              <a:gdLst/>
              <a:ahLst/>
              <a:cxnLst/>
              <a:rect l="l" t="t" r="r" b="b"/>
              <a:pathLst>
                <a:path w="1369" h="929" extrusionOk="0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51"/>
            <p:cNvSpPr/>
            <p:nvPr/>
          </p:nvSpPr>
          <p:spPr>
            <a:xfrm>
              <a:off x="7580313" y="3619500"/>
              <a:ext cx="492125" cy="333375"/>
            </a:xfrm>
            <a:custGeom>
              <a:avLst/>
              <a:gdLst/>
              <a:ahLst/>
              <a:cxnLst/>
              <a:rect l="l" t="t" r="r" b="b"/>
              <a:pathLst>
                <a:path w="1369" h="928" extrusionOk="0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51"/>
            <p:cNvSpPr/>
            <p:nvPr/>
          </p:nvSpPr>
          <p:spPr>
            <a:xfrm>
              <a:off x="6935788" y="3157538"/>
              <a:ext cx="703264" cy="795338"/>
            </a:xfrm>
            <a:custGeom>
              <a:avLst/>
              <a:gdLst/>
              <a:ahLst/>
              <a:cxnLst/>
              <a:rect l="l" t="t" r="r" b="b"/>
              <a:pathLst>
                <a:path w="1954" h="2208" extrusionOk="0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7" name="Google Shape;547;p51"/>
          <p:cNvGrpSpPr/>
          <p:nvPr/>
        </p:nvGrpSpPr>
        <p:grpSpPr>
          <a:xfrm>
            <a:off x="3616372" y="1850347"/>
            <a:ext cx="1910795" cy="236898"/>
            <a:chOff x="1757363" y="3146425"/>
            <a:chExt cx="6607175" cy="819149"/>
          </a:xfrm>
        </p:grpSpPr>
        <p:sp>
          <p:nvSpPr>
            <p:cNvPr id="548" name="Google Shape;548;p51"/>
            <p:cNvSpPr/>
            <p:nvPr/>
          </p:nvSpPr>
          <p:spPr>
            <a:xfrm>
              <a:off x="6669088" y="3159125"/>
              <a:ext cx="201613" cy="793750"/>
            </a:xfrm>
            <a:custGeom>
              <a:avLst/>
              <a:gdLst/>
              <a:ahLst/>
              <a:cxnLst/>
              <a:rect l="l" t="t" r="r" b="b"/>
              <a:pathLst>
                <a:path w="560" h="2205" extrusionOk="0">
                  <a:moveTo>
                    <a:pt x="50" y="0"/>
                  </a:moveTo>
                  <a:cubicBezTo>
                    <a:pt x="21" y="0"/>
                    <a:pt x="0" y="24"/>
                    <a:pt x="0" y="50"/>
                  </a:cubicBezTo>
                  <a:lnTo>
                    <a:pt x="0" y="2154"/>
                  </a:lnTo>
                  <a:cubicBezTo>
                    <a:pt x="0" y="2183"/>
                    <a:pt x="24" y="2204"/>
                    <a:pt x="50" y="2204"/>
                  </a:cubicBezTo>
                  <a:lnTo>
                    <a:pt x="509" y="2204"/>
                  </a:lnTo>
                  <a:cubicBezTo>
                    <a:pt x="538" y="2204"/>
                    <a:pt x="559" y="2180"/>
                    <a:pt x="559" y="2154"/>
                  </a:cubicBezTo>
                  <a:lnTo>
                    <a:pt x="559" y="50"/>
                  </a:lnTo>
                  <a:cubicBezTo>
                    <a:pt x="559" y="21"/>
                    <a:pt x="535" y="0"/>
                    <a:pt x="509" y="0"/>
                  </a:cubicBezTo>
                  <a:lnTo>
                    <a:pt x="5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51"/>
            <p:cNvSpPr/>
            <p:nvPr/>
          </p:nvSpPr>
          <p:spPr>
            <a:xfrm>
              <a:off x="8107363" y="3824288"/>
              <a:ext cx="106362" cy="130175"/>
            </a:xfrm>
            <a:custGeom>
              <a:avLst/>
              <a:gdLst/>
              <a:ahLst/>
              <a:cxnLst/>
              <a:rect l="l" t="t" r="r" b="b"/>
              <a:pathLst>
                <a:path w="297" h="360" extrusionOk="0">
                  <a:moveTo>
                    <a:pt x="115" y="57"/>
                  </a:moveTo>
                  <a:lnTo>
                    <a:pt x="28" y="57"/>
                  </a:lnTo>
                  <a:cubicBezTo>
                    <a:pt x="13" y="57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lnTo>
                    <a:pt x="267" y="0"/>
                  </a:lnTo>
                  <a:cubicBezTo>
                    <a:pt x="283" y="0"/>
                    <a:pt x="296" y="13"/>
                    <a:pt x="296" y="28"/>
                  </a:cubicBezTo>
                  <a:cubicBezTo>
                    <a:pt x="296" y="44"/>
                    <a:pt x="283" y="57"/>
                    <a:pt x="267" y="57"/>
                  </a:cubicBezTo>
                  <a:lnTo>
                    <a:pt x="181" y="57"/>
                  </a:lnTo>
                  <a:lnTo>
                    <a:pt x="181" y="327"/>
                  </a:lnTo>
                  <a:cubicBezTo>
                    <a:pt x="181" y="346"/>
                    <a:pt x="167" y="359"/>
                    <a:pt x="149" y="359"/>
                  </a:cubicBezTo>
                  <a:cubicBezTo>
                    <a:pt x="131" y="359"/>
                    <a:pt x="118" y="346"/>
                    <a:pt x="118" y="327"/>
                  </a:cubicBezTo>
                  <a:lnTo>
                    <a:pt x="118" y="57"/>
                  </a:lnTo>
                  <a:lnTo>
                    <a:pt x="115" y="5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51"/>
            <p:cNvSpPr/>
            <p:nvPr/>
          </p:nvSpPr>
          <p:spPr>
            <a:xfrm>
              <a:off x="8235950" y="3822700"/>
              <a:ext cx="128588" cy="130175"/>
            </a:xfrm>
            <a:custGeom>
              <a:avLst/>
              <a:gdLst/>
              <a:ahLst/>
              <a:cxnLst/>
              <a:rect l="l" t="t" r="r" b="b"/>
              <a:pathLst>
                <a:path w="355" h="363" extrusionOk="0">
                  <a:moveTo>
                    <a:pt x="0" y="31"/>
                  </a:moveTo>
                  <a:cubicBezTo>
                    <a:pt x="0" y="13"/>
                    <a:pt x="13" y="0"/>
                    <a:pt x="31" y="0"/>
                  </a:cubicBezTo>
                  <a:lnTo>
                    <a:pt x="39" y="0"/>
                  </a:lnTo>
                  <a:cubicBezTo>
                    <a:pt x="52" y="0"/>
                    <a:pt x="63" y="8"/>
                    <a:pt x="68" y="16"/>
                  </a:cubicBezTo>
                  <a:lnTo>
                    <a:pt x="175" y="186"/>
                  </a:lnTo>
                  <a:lnTo>
                    <a:pt x="286" y="16"/>
                  </a:lnTo>
                  <a:cubicBezTo>
                    <a:pt x="293" y="5"/>
                    <a:pt x="301" y="0"/>
                    <a:pt x="314" y="0"/>
                  </a:cubicBezTo>
                  <a:lnTo>
                    <a:pt x="322" y="0"/>
                  </a:lnTo>
                  <a:cubicBezTo>
                    <a:pt x="341" y="0"/>
                    <a:pt x="354" y="13"/>
                    <a:pt x="354" y="31"/>
                  </a:cubicBezTo>
                  <a:lnTo>
                    <a:pt x="354" y="330"/>
                  </a:lnTo>
                  <a:cubicBezTo>
                    <a:pt x="354" y="349"/>
                    <a:pt x="341" y="362"/>
                    <a:pt x="322" y="362"/>
                  </a:cubicBezTo>
                  <a:cubicBezTo>
                    <a:pt x="307" y="362"/>
                    <a:pt x="291" y="349"/>
                    <a:pt x="291" y="330"/>
                  </a:cubicBezTo>
                  <a:lnTo>
                    <a:pt x="291" y="115"/>
                  </a:lnTo>
                  <a:lnTo>
                    <a:pt x="204" y="246"/>
                  </a:lnTo>
                  <a:cubicBezTo>
                    <a:pt x="196" y="257"/>
                    <a:pt x="189" y="262"/>
                    <a:pt x="178" y="262"/>
                  </a:cubicBezTo>
                  <a:cubicBezTo>
                    <a:pt x="168" y="262"/>
                    <a:pt x="160" y="257"/>
                    <a:pt x="152" y="246"/>
                  </a:cubicBezTo>
                  <a:lnTo>
                    <a:pt x="65" y="115"/>
                  </a:lnTo>
                  <a:lnTo>
                    <a:pt x="65" y="330"/>
                  </a:lnTo>
                  <a:cubicBezTo>
                    <a:pt x="65" y="349"/>
                    <a:pt x="52" y="362"/>
                    <a:pt x="34" y="362"/>
                  </a:cubicBezTo>
                  <a:cubicBezTo>
                    <a:pt x="16" y="362"/>
                    <a:pt x="2" y="349"/>
                    <a:pt x="2" y="330"/>
                  </a:cubicBezTo>
                  <a:lnTo>
                    <a:pt x="2" y="31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51"/>
            <p:cNvSpPr/>
            <p:nvPr/>
          </p:nvSpPr>
          <p:spPr>
            <a:xfrm>
              <a:off x="2774950" y="3159125"/>
              <a:ext cx="949324" cy="795340"/>
            </a:xfrm>
            <a:custGeom>
              <a:avLst/>
              <a:gdLst/>
              <a:ahLst/>
              <a:cxnLst/>
              <a:rect l="l" t="t" r="r" b="b"/>
              <a:pathLst>
                <a:path w="2638" h="2210" extrusionOk="0">
                  <a:moveTo>
                    <a:pt x="2163" y="0"/>
                  </a:moveTo>
                  <a:cubicBezTo>
                    <a:pt x="2116" y="0"/>
                    <a:pt x="2079" y="39"/>
                    <a:pt x="2079" y="84"/>
                  </a:cubicBezTo>
                  <a:lnTo>
                    <a:pt x="2079" y="1515"/>
                  </a:lnTo>
                  <a:cubicBezTo>
                    <a:pt x="2079" y="1667"/>
                    <a:pt x="1869" y="1715"/>
                    <a:pt x="1610" y="1715"/>
                  </a:cubicBezTo>
                  <a:lnTo>
                    <a:pt x="1319" y="1715"/>
                  </a:lnTo>
                  <a:lnTo>
                    <a:pt x="1028" y="1715"/>
                  </a:lnTo>
                  <a:cubicBezTo>
                    <a:pt x="768" y="1715"/>
                    <a:pt x="558" y="1667"/>
                    <a:pt x="558" y="1515"/>
                  </a:cubicBezTo>
                  <a:lnTo>
                    <a:pt x="558" y="84"/>
                  </a:lnTo>
                  <a:cubicBezTo>
                    <a:pt x="558" y="37"/>
                    <a:pt x="519" y="0"/>
                    <a:pt x="474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1547"/>
                  </a:lnTo>
                  <a:cubicBezTo>
                    <a:pt x="0" y="1797"/>
                    <a:pt x="110" y="1957"/>
                    <a:pt x="320" y="2083"/>
                  </a:cubicBezTo>
                  <a:cubicBezTo>
                    <a:pt x="530" y="2209"/>
                    <a:pt x="1017" y="2204"/>
                    <a:pt x="1161" y="2204"/>
                  </a:cubicBezTo>
                  <a:lnTo>
                    <a:pt x="1319" y="2204"/>
                  </a:lnTo>
                  <a:lnTo>
                    <a:pt x="1476" y="2204"/>
                  </a:lnTo>
                  <a:cubicBezTo>
                    <a:pt x="1620" y="2204"/>
                    <a:pt x="2107" y="2209"/>
                    <a:pt x="2317" y="2083"/>
                  </a:cubicBezTo>
                  <a:cubicBezTo>
                    <a:pt x="2526" y="1957"/>
                    <a:pt x="2637" y="1797"/>
                    <a:pt x="2637" y="1547"/>
                  </a:cubicBezTo>
                  <a:lnTo>
                    <a:pt x="2637" y="84"/>
                  </a:lnTo>
                  <a:cubicBezTo>
                    <a:pt x="2637" y="37"/>
                    <a:pt x="2601" y="0"/>
                    <a:pt x="2553" y="0"/>
                  </a:cubicBezTo>
                  <a:lnTo>
                    <a:pt x="216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51"/>
            <p:cNvSpPr/>
            <p:nvPr/>
          </p:nvSpPr>
          <p:spPr>
            <a:xfrm>
              <a:off x="7580313" y="3157538"/>
              <a:ext cx="492125" cy="334963"/>
            </a:xfrm>
            <a:custGeom>
              <a:avLst/>
              <a:gdLst/>
              <a:ahLst/>
              <a:cxnLst/>
              <a:rect l="l" t="t" r="r" b="b"/>
              <a:pathLst>
                <a:path w="1369" h="929" extrusionOk="0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51"/>
            <p:cNvSpPr/>
            <p:nvPr/>
          </p:nvSpPr>
          <p:spPr>
            <a:xfrm>
              <a:off x="7580313" y="3619500"/>
              <a:ext cx="492125" cy="333375"/>
            </a:xfrm>
            <a:custGeom>
              <a:avLst/>
              <a:gdLst/>
              <a:ahLst/>
              <a:cxnLst/>
              <a:rect l="l" t="t" r="r" b="b"/>
              <a:pathLst>
                <a:path w="1369" h="928" extrusionOk="0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51"/>
            <p:cNvSpPr/>
            <p:nvPr/>
          </p:nvSpPr>
          <p:spPr>
            <a:xfrm>
              <a:off x="6935788" y="3157538"/>
              <a:ext cx="703264" cy="795338"/>
            </a:xfrm>
            <a:custGeom>
              <a:avLst/>
              <a:gdLst/>
              <a:ahLst/>
              <a:cxnLst/>
              <a:rect l="l" t="t" r="r" b="b"/>
              <a:pathLst>
                <a:path w="1954" h="2208" extrusionOk="0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51"/>
            <p:cNvSpPr/>
            <p:nvPr/>
          </p:nvSpPr>
          <p:spPr>
            <a:xfrm>
              <a:off x="3789363" y="3159125"/>
              <a:ext cx="869948" cy="793750"/>
            </a:xfrm>
            <a:custGeom>
              <a:avLst/>
              <a:gdLst/>
              <a:ahLst/>
              <a:cxnLst/>
              <a:rect l="l" t="t" r="r" b="b"/>
              <a:pathLst>
                <a:path w="2418" h="2205" extrusionOk="0">
                  <a:moveTo>
                    <a:pt x="1486" y="543"/>
                  </a:moveTo>
                  <a:cubicBezTo>
                    <a:pt x="1486" y="514"/>
                    <a:pt x="1510" y="490"/>
                    <a:pt x="1539" y="490"/>
                  </a:cubicBezTo>
                  <a:lnTo>
                    <a:pt x="2333" y="490"/>
                  </a:lnTo>
                  <a:cubicBezTo>
                    <a:pt x="2380" y="490"/>
                    <a:pt x="2417" y="451"/>
                    <a:pt x="2417" y="406"/>
                  </a:cubicBezTo>
                  <a:lnTo>
                    <a:pt x="2417" y="84"/>
                  </a:lnTo>
                  <a:cubicBezTo>
                    <a:pt x="2417" y="37"/>
                    <a:pt x="2378" y="0"/>
                    <a:pt x="2333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406"/>
                  </a:lnTo>
                  <a:cubicBezTo>
                    <a:pt x="0" y="454"/>
                    <a:pt x="39" y="490"/>
                    <a:pt x="84" y="490"/>
                  </a:cubicBezTo>
                  <a:lnTo>
                    <a:pt x="878" y="490"/>
                  </a:lnTo>
                  <a:cubicBezTo>
                    <a:pt x="907" y="490"/>
                    <a:pt x="930" y="514"/>
                    <a:pt x="930" y="543"/>
                  </a:cubicBezTo>
                  <a:lnTo>
                    <a:pt x="930" y="2120"/>
                  </a:lnTo>
                  <a:cubicBezTo>
                    <a:pt x="930" y="2167"/>
                    <a:pt x="970" y="2204"/>
                    <a:pt x="1014" y="2204"/>
                  </a:cubicBezTo>
                  <a:lnTo>
                    <a:pt x="1402" y="2204"/>
                  </a:lnTo>
                  <a:cubicBezTo>
                    <a:pt x="1450" y="2204"/>
                    <a:pt x="1486" y="2164"/>
                    <a:pt x="1486" y="2120"/>
                  </a:cubicBezTo>
                  <a:lnTo>
                    <a:pt x="1486" y="54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51"/>
            <p:cNvSpPr/>
            <p:nvPr/>
          </p:nvSpPr>
          <p:spPr>
            <a:xfrm>
              <a:off x="1757363" y="3146425"/>
              <a:ext cx="952500" cy="819149"/>
            </a:xfrm>
            <a:custGeom>
              <a:avLst/>
              <a:gdLst/>
              <a:ahLst/>
              <a:cxnLst/>
              <a:rect l="l" t="t" r="r" b="b"/>
              <a:pathLst>
                <a:path w="2646" h="2276" extrusionOk="0">
                  <a:moveTo>
                    <a:pt x="2050" y="1416"/>
                  </a:moveTo>
                  <a:cubicBezTo>
                    <a:pt x="2068" y="1416"/>
                    <a:pt x="2087" y="1400"/>
                    <a:pt x="2087" y="1379"/>
                  </a:cubicBezTo>
                  <a:lnTo>
                    <a:pt x="2087" y="121"/>
                  </a:lnTo>
                  <a:cubicBezTo>
                    <a:pt x="2087" y="74"/>
                    <a:pt x="2126" y="37"/>
                    <a:pt x="2171" y="37"/>
                  </a:cubicBezTo>
                  <a:lnTo>
                    <a:pt x="2561" y="37"/>
                  </a:lnTo>
                  <a:cubicBezTo>
                    <a:pt x="2608" y="37"/>
                    <a:pt x="2645" y="76"/>
                    <a:pt x="2645" y="121"/>
                  </a:cubicBezTo>
                  <a:lnTo>
                    <a:pt x="2645" y="1945"/>
                  </a:lnTo>
                  <a:cubicBezTo>
                    <a:pt x="2645" y="2131"/>
                    <a:pt x="2572" y="2212"/>
                    <a:pt x="2501" y="2243"/>
                  </a:cubicBezTo>
                  <a:cubicBezTo>
                    <a:pt x="2430" y="2275"/>
                    <a:pt x="2215" y="2262"/>
                    <a:pt x="2084" y="2149"/>
                  </a:cubicBezTo>
                  <a:cubicBezTo>
                    <a:pt x="1956" y="2036"/>
                    <a:pt x="689" y="934"/>
                    <a:pt x="689" y="934"/>
                  </a:cubicBezTo>
                  <a:cubicBezTo>
                    <a:pt x="689" y="934"/>
                    <a:pt x="616" y="868"/>
                    <a:pt x="611" y="863"/>
                  </a:cubicBezTo>
                  <a:cubicBezTo>
                    <a:pt x="605" y="858"/>
                    <a:pt x="598" y="855"/>
                    <a:pt x="592" y="855"/>
                  </a:cubicBezTo>
                  <a:cubicBezTo>
                    <a:pt x="574" y="855"/>
                    <a:pt x="561" y="868"/>
                    <a:pt x="561" y="886"/>
                  </a:cubicBezTo>
                  <a:lnTo>
                    <a:pt x="561" y="2152"/>
                  </a:lnTo>
                  <a:cubicBezTo>
                    <a:pt x="561" y="2199"/>
                    <a:pt x="522" y="2236"/>
                    <a:pt x="477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92" y="239"/>
                    <a:pt x="1956" y="1343"/>
                    <a:pt x="1956" y="1343"/>
                  </a:cubicBezTo>
                  <a:cubicBezTo>
                    <a:pt x="1956" y="1343"/>
                    <a:pt x="2021" y="1400"/>
                    <a:pt x="2024" y="1406"/>
                  </a:cubicBezTo>
                  <a:cubicBezTo>
                    <a:pt x="2032" y="1411"/>
                    <a:pt x="2040" y="1416"/>
                    <a:pt x="2050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51"/>
            <p:cNvSpPr/>
            <p:nvPr/>
          </p:nvSpPr>
          <p:spPr>
            <a:xfrm>
              <a:off x="5653088" y="3146425"/>
              <a:ext cx="950912" cy="819149"/>
            </a:xfrm>
            <a:custGeom>
              <a:avLst/>
              <a:gdLst/>
              <a:ahLst/>
              <a:cxnLst/>
              <a:rect l="l" t="t" r="r" b="b"/>
              <a:pathLst>
                <a:path w="2643" h="2276" extrusionOk="0">
                  <a:moveTo>
                    <a:pt x="2047" y="1416"/>
                  </a:moveTo>
                  <a:cubicBezTo>
                    <a:pt x="2068" y="1416"/>
                    <a:pt x="2084" y="1400"/>
                    <a:pt x="2084" y="1379"/>
                  </a:cubicBezTo>
                  <a:lnTo>
                    <a:pt x="2084" y="121"/>
                  </a:lnTo>
                  <a:cubicBezTo>
                    <a:pt x="2084" y="74"/>
                    <a:pt x="2123" y="37"/>
                    <a:pt x="2168" y="37"/>
                  </a:cubicBezTo>
                  <a:lnTo>
                    <a:pt x="2559" y="37"/>
                  </a:lnTo>
                  <a:cubicBezTo>
                    <a:pt x="2606" y="37"/>
                    <a:pt x="2642" y="76"/>
                    <a:pt x="2642" y="121"/>
                  </a:cubicBezTo>
                  <a:lnTo>
                    <a:pt x="2642" y="1945"/>
                  </a:lnTo>
                  <a:cubicBezTo>
                    <a:pt x="2642" y="2131"/>
                    <a:pt x="2569" y="2212"/>
                    <a:pt x="2498" y="2243"/>
                  </a:cubicBezTo>
                  <a:cubicBezTo>
                    <a:pt x="2427" y="2275"/>
                    <a:pt x="2212" y="2262"/>
                    <a:pt x="2081" y="2149"/>
                  </a:cubicBezTo>
                  <a:cubicBezTo>
                    <a:pt x="1953" y="2036"/>
                    <a:pt x="687" y="934"/>
                    <a:pt x="687" y="934"/>
                  </a:cubicBezTo>
                  <a:cubicBezTo>
                    <a:pt x="687" y="934"/>
                    <a:pt x="613" y="868"/>
                    <a:pt x="608" y="863"/>
                  </a:cubicBezTo>
                  <a:cubicBezTo>
                    <a:pt x="603" y="858"/>
                    <a:pt x="595" y="855"/>
                    <a:pt x="590" y="855"/>
                  </a:cubicBezTo>
                  <a:cubicBezTo>
                    <a:pt x="571" y="855"/>
                    <a:pt x="558" y="868"/>
                    <a:pt x="558" y="886"/>
                  </a:cubicBezTo>
                  <a:lnTo>
                    <a:pt x="558" y="2152"/>
                  </a:lnTo>
                  <a:cubicBezTo>
                    <a:pt x="558" y="2199"/>
                    <a:pt x="519" y="2236"/>
                    <a:pt x="474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89" y="239"/>
                    <a:pt x="1956" y="1343"/>
                    <a:pt x="1956" y="1343"/>
                  </a:cubicBezTo>
                  <a:cubicBezTo>
                    <a:pt x="1956" y="1343"/>
                    <a:pt x="2016" y="1400"/>
                    <a:pt x="2021" y="1406"/>
                  </a:cubicBezTo>
                  <a:cubicBezTo>
                    <a:pt x="2029" y="1411"/>
                    <a:pt x="2037" y="1416"/>
                    <a:pt x="2047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51"/>
            <p:cNvSpPr/>
            <p:nvPr/>
          </p:nvSpPr>
          <p:spPr>
            <a:xfrm>
              <a:off x="6669088" y="3159125"/>
              <a:ext cx="201613" cy="793750"/>
            </a:xfrm>
            <a:custGeom>
              <a:avLst/>
              <a:gdLst/>
              <a:ahLst/>
              <a:cxnLst/>
              <a:rect l="l" t="t" r="r" b="b"/>
              <a:pathLst>
                <a:path w="560" h="2205" extrusionOk="0">
                  <a:moveTo>
                    <a:pt x="0" y="84"/>
                  </a:moveTo>
                  <a:cubicBezTo>
                    <a:pt x="0" y="37"/>
                    <a:pt x="40" y="0"/>
                    <a:pt x="84" y="0"/>
                  </a:cubicBezTo>
                  <a:lnTo>
                    <a:pt x="475" y="0"/>
                  </a:lnTo>
                  <a:cubicBezTo>
                    <a:pt x="522" y="0"/>
                    <a:pt x="559" y="39"/>
                    <a:pt x="559" y="84"/>
                  </a:cubicBezTo>
                  <a:lnTo>
                    <a:pt x="559" y="2120"/>
                  </a:lnTo>
                  <a:cubicBezTo>
                    <a:pt x="559" y="2167"/>
                    <a:pt x="519" y="2204"/>
                    <a:pt x="475" y="2204"/>
                  </a:cubicBezTo>
                  <a:lnTo>
                    <a:pt x="84" y="2204"/>
                  </a:lnTo>
                  <a:cubicBezTo>
                    <a:pt x="37" y="2204"/>
                    <a:pt x="0" y="2164"/>
                    <a:pt x="0" y="2120"/>
                  </a:cubicBezTo>
                  <a:lnTo>
                    <a:pt x="0" y="8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51"/>
            <p:cNvSpPr/>
            <p:nvPr/>
          </p:nvSpPr>
          <p:spPr>
            <a:xfrm>
              <a:off x="4389438" y="3155950"/>
              <a:ext cx="1196972" cy="798514"/>
            </a:xfrm>
            <a:custGeom>
              <a:avLst/>
              <a:gdLst/>
              <a:ahLst/>
              <a:cxnLst/>
              <a:rect l="l" t="t" r="r" b="b"/>
              <a:pathLst>
                <a:path w="3324" h="2217" extrusionOk="0">
                  <a:moveTo>
                    <a:pt x="1931" y="141"/>
                  </a:moveTo>
                  <a:cubicBezTo>
                    <a:pt x="1871" y="55"/>
                    <a:pt x="1774" y="0"/>
                    <a:pt x="1662" y="0"/>
                  </a:cubicBezTo>
                  <a:cubicBezTo>
                    <a:pt x="1549" y="0"/>
                    <a:pt x="1450" y="57"/>
                    <a:pt x="1392" y="141"/>
                  </a:cubicBezTo>
                  <a:lnTo>
                    <a:pt x="13" y="2130"/>
                  </a:lnTo>
                  <a:cubicBezTo>
                    <a:pt x="5" y="2138"/>
                    <a:pt x="0" y="2151"/>
                    <a:pt x="0" y="2164"/>
                  </a:cubicBezTo>
                  <a:cubicBezTo>
                    <a:pt x="0" y="2193"/>
                    <a:pt x="24" y="2216"/>
                    <a:pt x="53" y="2216"/>
                  </a:cubicBezTo>
                  <a:lnTo>
                    <a:pt x="556" y="2216"/>
                  </a:lnTo>
                  <a:cubicBezTo>
                    <a:pt x="574" y="2216"/>
                    <a:pt x="593" y="2206"/>
                    <a:pt x="601" y="2190"/>
                  </a:cubicBezTo>
                  <a:lnTo>
                    <a:pt x="957" y="1675"/>
                  </a:lnTo>
                  <a:cubicBezTo>
                    <a:pt x="965" y="1656"/>
                    <a:pt x="983" y="1646"/>
                    <a:pt x="1004" y="1646"/>
                  </a:cubicBezTo>
                  <a:lnTo>
                    <a:pt x="2319" y="1646"/>
                  </a:lnTo>
                  <a:cubicBezTo>
                    <a:pt x="2340" y="1646"/>
                    <a:pt x="2359" y="1659"/>
                    <a:pt x="2366" y="1675"/>
                  </a:cubicBezTo>
                  <a:lnTo>
                    <a:pt x="2723" y="2190"/>
                  </a:lnTo>
                  <a:cubicBezTo>
                    <a:pt x="2731" y="2206"/>
                    <a:pt x="2749" y="2216"/>
                    <a:pt x="2768" y="2216"/>
                  </a:cubicBezTo>
                  <a:lnTo>
                    <a:pt x="3271" y="2216"/>
                  </a:lnTo>
                  <a:cubicBezTo>
                    <a:pt x="3300" y="2216"/>
                    <a:pt x="3323" y="2193"/>
                    <a:pt x="3323" y="2164"/>
                  </a:cubicBezTo>
                  <a:cubicBezTo>
                    <a:pt x="3321" y="2151"/>
                    <a:pt x="3315" y="2138"/>
                    <a:pt x="3310" y="2130"/>
                  </a:cubicBezTo>
                  <a:lnTo>
                    <a:pt x="1931" y="141"/>
                  </a:lnTo>
                  <a:close/>
                  <a:moveTo>
                    <a:pt x="1377" y="1153"/>
                  </a:moveTo>
                  <a:cubicBezTo>
                    <a:pt x="1358" y="1153"/>
                    <a:pt x="1345" y="1140"/>
                    <a:pt x="1345" y="1122"/>
                  </a:cubicBezTo>
                  <a:cubicBezTo>
                    <a:pt x="1345" y="1114"/>
                    <a:pt x="1348" y="1106"/>
                    <a:pt x="1353" y="1101"/>
                  </a:cubicBezTo>
                  <a:lnTo>
                    <a:pt x="1633" y="697"/>
                  </a:lnTo>
                  <a:lnTo>
                    <a:pt x="1639" y="692"/>
                  </a:lnTo>
                  <a:lnTo>
                    <a:pt x="1644" y="686"/>
                  </a:lnTo>
                  <a:cubicBezTo>
                    <a:pt x="1647" y="684"/>
                    <a:pt x="1652" y="684"/>
                    <a:pt x="1657" y="684"/>
                  </a:cubicBezTo>
                  <a:lnTo>
                    <a:pt x="1660" y="684"/>
                  </a:lnTo>
                  <a:lnTo>
                    <a:pt x="1662" y="684"/>
                  </a:lnTo>
                  <a:cubicBezTo>
                    <a:pt x="1668" y="684"/>
                    <a:pt x="1670" y="684"/>
                    <a:pt x="1675" y="686"/>
                  </a:cubicBezTo>
                  <a:cubicBezTo>
                    <a:pt x="1678" y="686"/>
                    <a:pt x="1678" y="689"/>
                    <a:pt x="1681" y="692"/>
                  </a:cubicBezTo>
                  <a:cubicBezTo>
                    <a:pt x="1683" y="694"/>
                    <a:pt x="1686" y="694"/>
                    <a:pt x="1686" y="697"/>
                  </a:cubicBezTo>
                  <a:lnTo>
                    <a:pt x="1965" y="1101"/>
                  </a:lnTo>
                  <a:cubicBezTo>
                    <a:pt x="1971" y="1106"/>
                    <a:pt x="1973" y="1114"/>
                    <a:pt x="1973" y="1122"/>
                  </a:cubicBezTo>
                  <a:cubicBezTo>
                    <a:pt x="1976" y="1140"/>
                    <a:pt x="1963" y="1153"/>
                    <a:pt x="1944" y="1153"/>
                  </a:cubicBezTo>
                  <a:lnTo>
                    <a:pt x="1377" y="11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0" name="Google Shape;560;p51"/>
          <p:cNvSpPr txBox="1">
            <a:spLocks noGrp="1"/>
          </p:cNvSpPr>
          <p:nvPr>
            <p:ph type="ctrTitle"/>
          </p:nvPr>
        </p:nvSpPr>
        <p:spPr>
          <a:xfrm>
            <a:off x="1143000" y="2423942"/>
            <a:ext cx="68580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 Light"/>
              <a:buNone/>
              <a:defRPr sz="380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rpleOrange_Thank you slide">
  <p:cSld name="PurpleOrange_Thank you slide">
    <p:bg>
      <p:bgPr>
        <a:gradFill>
          <a:gsLst>
            <a:gs pos="0">
              <a:schemeClr val="accent3"/>
            </a:gs>
            <a:gs pos="50000">
              <a:srgbClr val="C34C58"/>
            </a:gs>
            <a:gs pos="100000">
              <a:schemeClr val="accent4"/>
            </a:gs>
          </a:gsLst>
          <a:lin ang="18900044" scaled="0"/>
        </a:gra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52"/>
          <p:cNvGrpSpPr/>
          <p:nvPr/>
        </p:nvGrpSpPr>
        <p:grpSpPr>
          <a:xfrm>
            <a:off x="1407733" y="357671"/>
            <a:ext cx="6328411" cy="4428125"/>
            <a:chOff x="6935788" y="3157538"/>
            <a:chExt cx="1136650" cy="795338"/>
          </a:xfrm>
        </p:grpSpPr>
        <p:sp>
          <p:nvSpPr>
            <p:cNvPr id="563" name="Google Shape;563;p52"/>
            <p:cNvSpPr/>
            <p:nvPr/>
          </p:nvSpPr>
          <p:spPr>
            <a:xfrm>
              <a:off x="7580313" y="3157538"/>
              <a:ext cx="492125" cy="334963"/>
            </a:xfrm>
            <a:custGeom>
              <a:avLst/>
              <a:gdLst/>
              <a:ahLst/>
              <a:cxnLst/>
              <a:rect l="l" t="t" r="r" b="b"/>
              <a:pathLst>
                <a:path w="1369" h="929" extrusionOk="0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52"/>
            <p:cNvSpPr/>
            <p:nvPr/>
          </p:nvSpPr>
          <p:spPr>
            <a:xfrm>
              <a:off x="7580313" y="3619500"/>
              <a:ext cx="492125" cy="333375"/>
            </a:xfrm>
            <a:custGeom>
              <a:avLst/>
              <a:gdLst/>
              <a:ahLst/>
              <a:cxnLst/>
              <a:rect l="l" t="t" r="r" b="b"/>
              <a:pathLst>
                <a:path w="1369" h="928" extrusionOk="0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52"/>
            <p:cNvSpPr/>
            <p:nvPr/>
          </p:nvSpPr>
          <p:spPr>
            <a:xfrm>
              <a:off x="6935788" y="3157538"/>
              <a:ext cx="703264" cy="795338"/>
            </a:xfrm>
            <a:custGeom>
              <a:avLst/>
              <a:gdLst/>
              <a:ahLst/>
              <a:cxnLst/>
              <a:rect l="l" t="t" r="r" b="b"/>
              <a:pathLst>
                <a:path w="1954" h="2208" extrusionOk="0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6" name="Google Shape;566;p52"/>
          <p:cNvGrpSpPr/>
          <p:nvPr/>
        </p:nvGrpSpPr>
        <p:grpSpPr>
          <a:xfrm>
            <a:off x="3616372" y="1850347"/>
            <a:ext cx="1910795" cy="236898"/>
            <a:chOff x="1757363" y="3146425"/>
            <a:chExt cx="6607175" cy="819149"/>
          </a:xfrm>
        </p:grpSpPr>
        <p:sp>
          <p:nvSpPr>
            <p:cNvPr id="567" name="Google Shape;567;p52"/>
            <p:cNvSpPr/>
            <p:nvPr/>
          </p:nvSpPr>
          <p:spPr>
            <a:xfrm>
              <a:off x="6669088" y="3159125"/>
              <a:ext cx="201613" cy="793750"/>
            </a:xfrm>
            <a:custGeom>
              <a:avLst/>
              <a:gdLst/>
              <a:ahLst/>
              <a:cxnLst/>
              <a:rect l="l" t="t" r="r" b="b"/>
              <a:pathLst>
                <a:path w="560" h="2205" extrusionOk="0">
                  <a:moveTo>
                    <a:pt x="50" y="0"/>
                  </a:moveTo>
                  <a:cubicBezTo>
                    <a:pt x="21" y="0"/>
                    <a:pt x="0" y="24"/>
                    <a:pt x="0" y="50"/>
                  </a:cubicBezTo>
                  <a:lnTo>
                    <a:pt x="0" y="2154"/>
                  </a:lnTo>
                  <a:cubicBezTo>
                    <a:pt x="0" y="2183"/>
                    <a:pt x="24" y="2204"/>
                    <a:pt x="50" y="2204"/>
                  </a:cubicBezTo>
                  <a:lnTo>
                    <a:pt x="509" y="2204"/>
                  </a:lnTo>
                  <a:cubicBezTo>
                    <a:pt x="538" y="2204"/>
                    <a:pt x="559" y="2180"/>
                    <a:pt x="559" y="2154"/>
                  </a:cubicBezTo>
                  <a:lnTo>
                    <a:pt x="559" y="50"/>
                  </a:lnTo>
                  <a:cubicBezTo>
                    <a:pt x="559" y="21"/>
                    <a:pt x="535" y="0"/>
                    <a:pt x="509" y="0"/>
                  </a:cubicBezTo>
                  <a:lnTo>
                    <a:pt x="5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52"/>
            <p:cNvSpPr/>
            <p:nvPr/>
          </p:nvSpPr>
          <p:spPr>
            <a:xfrm>
              <a:off x="8107363" y="3824288"/>
              <a:ext cx="106362" cy="130175"/>
            </a:xfrm>
            <a:custGeom>
              <a:avLst/>
              <a:gdLst/>
              <a:ahLst/>
              <a:cxnLst/>
              <a:rect l="l" t="t" r="r" b="b"/>
              <a:pathLst>
                <a:path w="297" h="360" extrusionOk="0">
                  <a:moveTo>
                    <a:pt x="115" y="57"/>
                  </a:moveTo>
                  <a:lnTo>
                    <a:pt x="28" y="57"/>
                  </a:lnTo>
                  <a:cubicBezTo>
                    <a:pt x="13" y="57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lnTo>
                    <a:pt x="267" y="0"/>
                  </a:lnTo>
                  <a:cubicBezTo>
                    <a:pt x="283" y="0"/>
                    <a:pt x="296" y="13"/>
                    <a:pt x="296" y="28"/>
                  </a:cubicBezTo>
                  <a:cubicBezTo>
                    <a:pt x="296" y="44"/>
                    <a:pt x="283" y="57"/>
                    <a:pt x="267" y="57"/>
                  </a:cubicBezTo>
                  <a:lnTo>
                    <a:pt x="181" y="57"/>
                  </a:lnTo>
                  <a:lnTo>
                    <a:pt x="181" y="327"/>
                  </a:lnTo>
                  <a:cubicBezTo>
                    <a:pt x="181" y="346"/>
                    <a:pt x="167" y="359"/>
                    <a:pt x="149" y="359"/>
                  </a:cubicBezTo>
                  <a:cubicBezTo>
                    <a:pt x="131" y="359"/>
                    <a:pt x="118" y="346"/>
                    <a:pt x="118" y="327"/>
                  </a:cubicBezTo>
                  <a:lnTo>
                    <a:pt x="118" y="57"/>
                  </a:lnTo>
                  <a:lnTo>
                    <a:pt x="115" y="5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52"/>
            <p:cNvSpPr/>
            <p:nvPr/>
          </p:nvSpPr>
          <p:spPr>
            <a:xfrm>
              <a:off x="8235950" y="3822700"/>
              <a:ext cx="128588" cy="130175"/>
            </a:xfrm>
            <a:custGeom>
              <a:avLst/>
              <a:gdLst/>
              <a:ahLst/>
              <a:cxnLst/>
              <a:rect l="l" t="t" r="r" b="b"/>
              <a:pathLst>
                <a:path w="355" h="363" extrusionOk="0">
                  <a:moveTo>
                    <a:pt x="0" y="31"/>
                  </a:moveTo>
                  <a:cubicBezTo>
                    <a:pt x="0" y="13"/>
                    <a:pt x="13" y="0"/>
                    <a:pt x="31" y="0"/>
                  </a:cubicBezTo>
                  <a:lnTo>
                    <a:pt x="39" y="0"/>
                  </a:lnTo>
                  <a:cubicBezTo>
                    <a:pt x="52" y="0"/>
                    <a:pt x="63" y="8"/>
                    <a:pt x="68" y="16"/>
                  </a:cubicBezTo>
                  <a:lnTo>
                    <a:pt x="175" y="186"/>
                  </a:lnTo>
                  <a:lnTo>
                    <a:pt x="286" y="16"/>
                  </a:lnTo>
                  <a:cubicBezTo>
                    <a:pt x="293" y="5"/>
                    <a:pt x="301" y="0"/>
                    <a:pt x="314" y="0"/>
                  </a:cubicBezTo>
                  <a:lnTo>
                    <a:pt x="322" y="0"/>
                  </a:lnTo>
                  <a:cubicBezTo>
                    <a:pt x="341" y="0"/>
                    <a:pt x="354" y="13"/>
                    <a:pt x="354" y="31"/>
                  </a:cubicBezTo>
                  <a:lnTo>
                    <a:pt x="354" y="330"/>
                  </a:lnTo>
                  <a:cubicBezTo>
                    <a:pt x="354" y="349"/>
                    <a:pt x="341" y="362"/>
                    <a:pt x="322" y="362"/>
                  </a:cubicBezTo>
                  <a:cubicBezTo>
                    <a:pt x="307" y="362"/>
                    <a:pt x="291" y="349"/>
                    <a:pt x="291" y="330"/>
                  </a:cubicBezTo>
                  <a:lnTo>
                    <a:pt x="291" y="115"/>
                  </a:lnTo>
                  <a:lnTo>
                    <a:pt x="204" y="246"/>
                  </a:lnTo>
                  <a:cubicBezTo>
                    <a:pt x="196" y="257"/>
                    <a:pt x="189" y="262"/>
                    <a:pt x="178" y="262"/>
                  </a:cubicBezTo>
                  <a:cubicBezTo>
                    <a:pt x="168" y="262"/>
                    <a:pt x="160" y="257"/>
                    <a:pt x="152" y="246"/>
                  </a:cubicBezTo>
                  <a:lnTo>
                    <a:pt x="65" y="115"/>
                  </a:lnTo>
                  <a:lnTo>
                    <a:pt x="65" y="330"/>
                  </a:lnTo>
                  <a:cubicBezTo>
                    <a:pt x="65" y="349"/>
                    <a:pt x="52" y="362"/>
                    <a:pt x="34" y="362"/>
                  </a:cubicBezTo>
                  <a:cubicBezTo>
                    <a:pt x="16" y="362"/>
                    <a:pt x="2" y="349"/>
                    <a:pt x="2" y="330"/>
                  </a:cubicBezTo>
                  <a:lnTo>
                    <a:pt x="2" y="31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52"/>
            <p:cNvSpPr/>
            <p:nvPr/>
          </p:nvSpPr>
          <p:spPr>
            <a:xfrm>
              <a:off x="2774950" y="3159125"/>
              <a:ext cx="949324" cy="795340"/>
            </a:xfrm>
            <a:custGeom>
              <a:avLst/>
              <a:gdLst/>
              <a:ahLst/>
              <a:cxnLst/>
              <a:rect l="l" t="t" r="r" b="b"/>
              <a:pathLst>
                <a:path w="2638" h="2210" extrusionOk="0">
                  <a:moveTo>
                    <a:pt x="2163" y="0"/>
                  </a:moveTo>
                  <a:cubicBezTo>
                    <a:pt x="2116" y="0"/>
                    <a:pt x="2079" y="39"/>
                    <a:pt x="2079" y="84"/>
                  </a:cubicBezTo>
                  <a:lnTo>
                    <a:pt x="2079" y="1515"/>
                  </a:lnTo>
                  <a:cubicBezTo>
                    <a:pt x="2079" y="1667"/>
                    <a:pt x="1869" y="1715"/>
                    <a:pt x="1610" y="1715"/>
                  </a:cubicBezTo>
                  <a:lnTo>
                    <a:pt x="1319" y="1715"/>
                  </a:lnTo>
                  <a:lnTo>
                    <a:pt x="1028" y="1715"/>
                  </a:lnTo>
                  <a:cubicBezTo>
                    <a:pt x="768" y="1715"/>
                    <a:pt x="558" y="1667"/>
                    <a:pt x="558" y="1515"/>
                  </a:cubicBezTo>
                  <a:lnTo>
                    <a:pt x="558" y="84"/>
                  </a:lnTo>
                  <a:cubicBezTo>
                    <a:pt x="558" y="37"/>
                    <a:pt x="519" y="0"/>
                    <a:pt x="474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1547"/>
                  </a:lnTo>
                  <a:cubicBezTo>
                    <a:pt x="0" y="1797"/>
                    <a:pt x="110" y="1957"/>
                    <a:pt x="320" y="2083"/>
                  </a:cubicBezTo>
                  <a:cubicBezTo>
                    <a:pt x="530" y="2209"/>
                    <a:pt x="1017" y="2204"/>
                    <a:pt x="1161" y="2204"/>
                  </a:cubicBezTo>
                  <a:lnTo>
                    <a:pt x="1319" y="2204"/>
                  </a:lnTo>
                  <a:lnTo>
                    <a:pt x="1476" y="2204"/>
                  </a:lnTo>
                  <a:cubicBezTo>
                    <a:pt x="1620" y="2204"/>
                    <a:pt x="2107" y="2209"/>
                    <a:pt x="2317" y="2083"/>
                  </a:cubicBezTo>
                  <a:cubicBezTo>
                    <a:pt x="2526" y="1957"/>
                    <a:pt x="2637" y="1797"/>
                    <a:pt x="2637" y="1547"/>
                  </a:cubicBezTo>
                  <a:lnTo>
                    <a:pt x="2637" y="84"/>
                  </a:lnTo>
                  <a:cubicBezTo>
                    <a:pt x="2637" y="37"/>
                    <a:pt x="2601" y="0"/>
                    <a:pt x="2553" y="0"/>
                  </a:cubicBezTo>
                  <a:lnTo>
                    <a:pt x="216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52"/>
            <p:cNvSpPr/>
            <p:nvPr/>
          </p:nvSpPr>
          <p:spPr>
            <a:xfrm>
              <a:off x="7580313" y="3157538"/>
              <a:ext cx="492125" cy="334963"/>
            </a:xfrm>
            <a:custGeom>
              <a:avLst/>
              <a:gdLst/>
              <a:ahLst/>
              <a:cxnLst/>
              <a:rect l="l" t="t" r="r" b="b"/>
              <a:pathLst>
                <a:path w="1369" h="929" extrusionOk="0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52"/>
            <p:cNvSpPr/>
            <p:nvPr/>
          </p:nvSpPr>
          <p:spPr>
            <a:xfrm>
              <a:off x="7580313" y="3619500"/>
              <a:ext cx="492125" cy="333375"/>
            </a:xfrm>
            <a:custGeom>
              <a:avLst/>
              <a:gdLst/>
              <a:ahLst/>
              <a:cxnLst/>
              <a:rect l="l" t="t" r="r" b="b"/>
              <a:pathLst>
                <a:path w="1369" h="928" extrusionOk="0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52"/>
            <p:cNvSpPr/>
            <p:nvPr/>
          </p:nvSpPr>
          <p:spPr>
            <a:xfrm>
              <a:off x="6935788" y="3157538"/>
              <a:ext cx="703264" cy="795338"/>
            </a:xfrm>
            <a:custGeom>
              <a:avLst/>
              <a:gdLst/>
              <a:ahLst/>
              <a:cxnLst/>
              <a:rect l="l" t="t" r="r" b="b"/>
              <a:pathLst>
                <a:path w="1954" h="2208" extrusionOk="0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52"/>
            <p:cNvSpPr/>
            <p:nvPr/>
          </p:nvSpPr>
          <p:spPr>
            <a:xfrm>
              <a:off x="3789363" y="3159125"/>
              <a:ext cx="869948" cy="793750"/>
            </a:xfrm>
            <a:custGeom>
              <a:avLst/>
              <a:gdLst/>
              <a:ahLst/>
              <a:cxnLst/>
              <a:rect l="l" t="t" r="r" b="b"/>
              <a:pathLst>
                <a:path w="2418" h="2205" extrusionOk="0">
                  <a:moveTo>
                    <a:pt x="1486" y="543"/>
                  </a:moveTo>
                  <a:cubicBezTo>
                    <a:pt x="1486" y="514"/>
                    <a:pt x="1510" y="490"/>
                    <a:pt x="1539" y="490"/>
                  </a:cubicBezTo>
                  <a:lnTo>
                    <a:pt x="2333" y="490"/>
                  </a:lnTo>
                  <a:cubicBezTo>
                    <a:pt x="2380" y="490"/>
                    <a:pt x="2417" y="451"/>
                    <a:pt x="2417" y="406"/>
                  </a:cubicBezTo>
                  <a:lnTo>
                    <a:pt x="2417" y="84"/>
                  </a:lnTo>
                  <a:cubicBezTo>
                    <a:pt x="2417" y="37"/>
                    <a:pt x="2378" y="0"/>
                    <a:pt x="2333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406"/>
                  </a:lnTo>
                  <a:cubicBezTo>
                    <a:pt x="0" y="454"/>
                    <a:pt x="39" y="490"/>
                    <a:pt x="84" y="490"/>
                  </a:cubicBezTo>
                  <a:lnTo>
                    <a:pt x="878" y="490"/>
                  </a:lnTo>
                  <a:cubicBezTo>
                    <a:pt x="907" y="490"/>
                    <a:pt x="930" y="514"/>
                    <a:pt x="930" y="543"/>
                  </a:cubicBezTo>
                  <a:lnTo>
                    <a:pt x="930" y="2120"/>
                  </a:lnTo>
                  <a:cubicBezTo>
                    <a:pt x="930" y="2167"/>
                    <a:pt x="970" y="2204"/>
                    <a:pt x="1014" y="2204"/>
                  </a:cubicBezTo>
                  <a:lnTo>
                    <a:pt x="1402" y="2204"/>
                  </a:lnTo>
                  <a:cubicBezTo>
                    <a:pt x="1450" y="2204"/>
                    <a:pt x="1486" y="2164"/>
                    <a:pt x="1486" y="2120"/>
                  </a:cubicBezTo>
                  <a:lnTo>
                    <a:pt x="1486" y="54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52"/>
            <p:cNvSpPr/>
            <p:nvPr/>
          </p:nvSpPr>
          <p:spPr>
            <a:xfrm>
              <a:off x="1757363" y="3146425"/>
              <a:ext cx="952500" cy="819149"/>
            </a:xfrm>
            <a:custGeom>
              <a:avLst/>
              <a:gdLst/>
              <a:ahLst/>
              <a:cxnLst/>
              <a:rect l="l" t="t" r="r" b="b"/>
              <a:pathLst>
                <a:path w="2646" h="2276" extrusionOk="0">
                  <a:moveTo>
                    <a:pt x="2050" y="1416"/>
                  </a:moveTo>
                  <a:cubicBezTo>
                    <a:pt x="2068" y="1416"/>
                    <a:pt x="2087" y="1400"/>
                    <a:pt x="2087" y="1379"/>
                  </a:cubicBezTo>
                  <a:lnTo>
                    <a:pt x="2087" y="121"/>
                  </a:lnTo>
                  <a:cubicBezTo>
                    <a:pt x="2087" y="74"/>
                    <a:pt x="2126" y="37"/>
                    <a:pt x="2171" y="37"/>
                  </a:cubicBezTo>
                  <a:lnTo>
                    <a:pt x="2561" y="37"/>
                  </a:lnTo>
                  <a:cubicBezTo>
                    <a:pt x="2608" y="37"/>
                    <a:pt x="2645" y="76"/>
                    <a:pt x="2645" y="121"/>
                  </a:cubicBezTo>
                  <a:lnTo>
                    <a:pt x="2645" y="1945"/>
                  </a:lnTo>
                  <a:cubicBezTo>
                    <a:pt x="2645" y="2131"/>
                    <a:pt x="2572" y="2212"/>
                    <a:pt x="2501" y="2243"/>
                  </a:cubicBezTo>
                  <a:cubicBezTo>
                    <a:pt x="2430" y="2275"/>
                    <a:pt x="2215" y="2262"/>
                    <a:pt x="2084" y="2149"/>
                  </a:cubicBezTo>
                  <a:cubicBezTo>
                    <a:pt x="1956" y="2036"/>
                    <a:pt x="689" y="934"/>
                    <a:pt x="689" y="934"/>
                  </a:cubicBezTo>
                  <a:cubicBezTo>
                    <a:pt x="689" y="934"/>
                    <a:pt x="616" y="868"/>
                    <a:pt x="611" y="863"/>
                  </a:cubicBezTo>
                  <a:cubicBezTo>
                    <a:pt x="605" y="858"/>
                    <a:pt x="598" y="855"/>
                    <a:pt x="592" y="855"/>
                  </a:cubicBezTo>
                  <a:cubicBezTo>
                    <a:pt x="574" y="855"/>
                    <a:pt x="561" y="868"/>
                    <a:pt x="561" y="886"/>
                  </a:cubicBezTo>
                  <a:lnTo>
                    <a:pt x="561" y="2152"/>
                  </a:lnTo>
                  <a:cubicBezTo>
                    <a:pt x="561" y="2199"/>
                    <a:pt x="522" y="2236"/>
                    <a:pt x="477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92" y="239"/>
                    <a:pt x="1956" y="1343"/>
                    <a:pt x="1956" y="1343"/>
                  </a:cubicBezTo>
                  <a:cubicBezTo>
                    <a:pt x="1956" y="1343"/>
                    <a:pt x="2021" y="1400"/>
                    <a:pt x="2024" y="1406"/>
                  </a:cubicBezTo>
                  <a:cubicBezTo>
                    <a:pt x="2032" y="1411"/>
                    <a:pt x="2040" y="1416"/>
                    <a:pt x="2050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52"/>
            <p:cNvSpPr/>
            <p:nvPr/>
          </p:nvSpPr>
          <p:spPr>
            <a:xfrm>
              <a:off x="5653088" y="3146425"/>
              <a:ext cx="950912" cy="819149"/>
            </a:xfrm>
            <a:custGeom>
              <a:avLst/>
              <a:gdLst/>
              <a:ahLst/>
              <a:cxnLst/>
              <a:rect l="l" t="t" r="r" b="b"/>
              <a:pathLst>
                <a:path w="2643" h="2276" extrusionOk="0">
                  <a:moveTo>
                    <a:pt x="2047" y="1416"/>
                  </a:moveTo>
                  <a:cubicBezTo>
                    <a:pt x="2068" y="1416"/>
                    <a:pt x="2084" y="1400"/>
                    <a:pt x="2084" y="1379"/>
                  </a:cubicBezTo>
                  <a:lnTo>
                    <a:pt x="2084" y="121"/>
                  </a:lnTo>
                  <a:cubicBezTo>
                    <a:pt x="2084" y="74"/>
                    <a:pt x="2123" y="37"/>
                    <a:pt x="2168" y="37"/>
                  </a:cubicBezTo>
                  <a:lnTo>
                    <a:pt x="2559" y="37"/>
                  </a:lnTo>
                  <a:cubicBezTo>
                    <a:pt x="2606" y="37"/>
                    <a:pt x="2642" y="76"/>
                    <a:pt x="2642" y="121"/>
                  </a:cubicBezTo>
                  <a:lnTo>
                    <a:pt x="2642" y="1945"/>
                  </a:lnTo>
                  <a:cubicBezTo>
                    <a:pt x="2642" y="2131"/>
                    <a:pt x="2569" y="2212"/>
                    <a:pt x="2498" y="2243"/>
                  </a:cubicBezTo>
                  <a:cubicBezTo>
                    <a:pt x="2427" y="2275"/>
                    <a:pt x="2212" y="2262"/>
                    <a:pt x="2081" y="2149"/>
                  </a:cubicBezTo>
                  <a:cubicBezTo>
                    <a:pt x="1953" y="2036"/>
                    <a:pt x="687" y="934"/>
                    <a:pt x="687" y="934"/>
                  </a:cubicBezTo>
                  <a:cubicBezTo>
                    <a:pt x="687" y="934"/>
                    <a:pt x="613" y="868"/>
                    <a:pt x="608" y="863"/>
                  </a:cubicBezTo>
                  <a:cubicBezTo>
                    <a:pt x="603" y="858"/>
                    <a:pt x="595" y="855"/>
                    <a:pt x="590" y="855"/>
                  </a:cubicBezTo>
                  <a:cubicBezTo>
                    <a:pt x="571" y="855"/>
                    <a:pt x="558" y="868"/>
                    <a:pt x="558" y="886"/>
                  </a:cubicBezTo>
                  <a:lnTo>
                    <a:pt x="558" y="2152"/>
                  </a:lnTo>
                  <a:cubicBezTo>
                    <a:pt x="558" y="2199"/>
                    <a:pt x="519" y="2236"/>
                    <a:pt x="474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89" y="239"/>
                    <a:pt x="1956" y="1343"/>
                    <a:pt x="1956" y="1343"/>
                  </a:cubicBezTo>
                  <a:cubicBezTo>
                    <a:pt x="1956" y="1343"/>
                    <a:pt x="2016" y="1400"/>
                    <a:pt x="2021" y="1406"/>
                  </a:cubicBezTo>
                  <a:cubicBezTo>
                    <a:pt x="2029" y="1411"/>
                    <a:pt x="2037" y="1416"/>
                    <a:pt x="2047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52"/>
            <p:cNvSpPr/>
            <p:nvPr/>
          </p:nvSpPr>
          <p:spPr>
            <a:xfrm>
              <a:off x="6669088" y="3159125"/>
              <a:ext cx="201613" cy="793750"/>
            </a:xfrm>
            <a:custGeom>
              <a:avLst/>
              <a:gdLst/>
              <a:ahLst/>
              <a:cxnLst/>
              <a:rect l="l" t="t" r="r" b="b"/>
              <a:pathLst>
                <a:path w="560" h="2205" extrusionOk="0">
                  <a:moveTo>
                    <a:pt x="0" y="84"/>
                  </a:moveTo>
                  <a:cubicBezTo>
                    <a:pt x="0" y="37"/>
                    <a:pt x="40" y="0"/>
                    <a:pt x="84" y="0"/>
                  </a:cubicBezTo>
                  <a:lnTo>
                    <a:pt x="475" y="0"/>
                  </a:lnTo>
                  <a:cubicBezTo>
                    <a:pt x="522" y="0"/>
                    <a:pt x="559" y="39"/>
                    <a:pt x="559" y="84"/>
                  </a:cubicBezTo>
                  <a:lnTo>
                    <a:pt x="559" y="2120"/>
                  </a:lnTo>
                  <a:cubicBezTo>
                    <a:pt x="559" y="2167"/>
                    <a:pt x="519" y="2204"/>
                    <a:pt x="475" y="2204"/>
                  </a:cubicBezTo>
                  <a:lnTo>
                    <a:pt x="84" y="2204"/>
                  </a:lnTo>
                  <a:cubicBezTo>
                    <a:pt x="37" y="2204"/>
                    <a:pt x="0" y="2164"/>
                    <a:pt x="0" y="2120"/>
                  </a:cubicBezTo>
                  <a:lnTo>
                    <a:pt x="0" y="8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52"/>
            <p:cNvSpPr/>
            <p:nvPr/>
          </p:nvSpPr>
          <p:spPr>
            <a:xfrm>
              <a:off x="4389438" y="3155950"/>
              <a:ext cx="1196972" cy="798514"/>
            </a:xfrm>
            <a:custGeom>
              <a:avLst/>
              <a:gdLst/>
              <a:ahLst/>
              <a:cxnLst/>
              <a:rect l="l" t="t" r="r" b="b"/>
              <a:pathLst>
                <a:path w="3324" h="2217" extrusionOk="0">
                  <a:moveTo>
                    <a:pt x="1931" y="141"/>
                  </a:moveTo>
                  <a:cubicBezTo>
                    <a:pt x="1871" y="55"/>
                    <a:pt x="1774" y="0"/>
                    <a:pt x="1662" y="0"/>
                  </a:cubicBezTo>
                  <a:cubicBezTo>
                    <a:pt x="1549" y="0"/>
                    <a:pt x="1450" y="57"/>
                    <a:pt x="1392" y="141"/>
                  </a:cubicBezTo>
                  <a:lnTo>
                    <a:pt x="13" y="2130"/>
                  </a:lnTo>
                  <a:cubicBezTo>
                    <a:pt x="5" y="2138"/>
                    <a:pt x="0" y="2151"/>
                    <a:pt x="0" y="2164"/>
                  </a:cubicBezTo>
                  <a:cubicBezTo>
                    <a:pt x="0" y="2193"/>
                    <a:pt x="24" y="2216"/>
                    <a:pt x="53" y="2216"/>
                  </a:cubicBezTo>
                  <a:lnTo>
                    <a:pt x="556" y="2216"/>
                  </a:lnTo>
                  <a:cubicBezTo>
                    <a:pt x="574" y="2216"/>
                    <a:pt x="593" y="2206"/>
                    <a:pt x="601" y="2190"/>
                  </a:cubicBezTo>
                  <a:lnTo>
                    <a:pt x="957" y="1675"/>
                  </a:lnTo>
                  <a:cubicBezTo>
                    <a:pt x="965" y="1656"/>
                    <a:pt x="983" y="1646"/>
                    <a:pt x="1004" y="1646"/>
                  </a:cubicBezTo>
                  <a:lnTo>
                    <a:pt x="2319" y="1646"/>
                  </a:lnTo>
                  <a:cubicBezTo>
                    <a:pt x="2340" y="1646"/>
                    <a:pt x="2359" y="1659"/>
                    <a:pt x="2366" y="1675"/>
                  </a:cubicBezTo>
                  <a:lnTo>
                    <a:pt x="2723" y="2190"/>
                  </a:lnTo>
                  <a:cubicBezTo>
                    <a:pt x="2731" y="2206"/>
                    <a:pt x="2749" y="2216"/>
                    <a:pt x="2768" y="2216"/>
                  </a:cubicBezTo>
                  <a:lnTo>
                    <a:pt x="3271" y="2216"/>
                  </a:lnTo>
                  <a:cubicBezTo>
                    <a:pt x="3300" y="2216"/>
                    <a:pt x="3323" y="2193"/>
                    <a:pt x="3323" y="2164"/>
                  </a:cubicBezTo>
                  <a:cubicBezTo>
                    <a:pt x="3321" y="2151"/>
                    <a:pt x="3315" y="2138"/>
                    <a:pt x="3310" y="2130"/>
                  </a:cubicBezTo>
                  <a:lnTo>
                    <a:pt x="1931" y="141"/>
                  </a:lnTo>
                  <a:close/>
                  <a:moveTo>
                    <a:pt x="1377" y="1153"/>
                  </a:moveTo>
                  <a:cubicBezTo>
                    <a:pt x="1358" y="1153"/>
                    <a:pt x="1345" y="1140"/>
                    <a:pt x="1345" y="1122"/>
                  </a:cubicBezTo>
                  <a:cubicBezTo>
                    <a:pt x="1345" y="1114"/>
                    <a:pt x="1348" y="1106"/>
                    <a:pt x="1353" y="1101"/>
                  </a:cubicBezTo>
                  <a:lnTo>
                    <a:pt x="1633" y="697"/>
                  </a:lnTo>
                  <a:lnTo>
                    <a:pt x="1639" y="692"/>
                  </a:lnTo>
                  <a:lnTo>
                    <a:pt x="1644" y="686"/>
                  </a:lnTo>
                  <a:cubicBezTo>
                    <a:pt x="1647" y="684"/>
                    <a:pt x="1652" y="684"/>
                    <a:pt x="1657" y="684"/>
                  </a:cubicBezTo>
                  <a:lnTo>
                    <a:pt x="1660" y="684"/>
                  </a:lnTo>
                  <a:lnTo>
                    <a:pt x="1662" y="684"/>
                  </a:lnTo>
                  <a:cubicBezTo>
                    <a:pt x="1668" y="684"/>
                    <a:pt x="1670" y="684"/>
                    <a:pt x="1675" y="686"/>
                  </a:cubicBezTo>
                  <a:cubicBezTo>
                    <a:pt x="1678" y="686"/>
                    <a:pt x="1678" y="689"/>
                    <a:pt x="1681" y="692"/>
                  </a:cubicBezTo>
                  <a:cubicBezTo>
                    <a:pt x="1683" y="694"/>
                    <a:pt x="1686" y="694"/>
                    <a:pt x="1686" y="697"/>
                  </a:cubicBezTo>
                  <a:lnTo>
                    <a:pt x="1965" y="1101"/>
                  </a:lnTo>
                  <a:cubicBezTo>
                    <a:pt x="1971" y="1106"/>
                    <a:pt x="1973" y="1114"/>
                    <a:pt x="1973" y="1122"/>
                  </a:cubicBezTo>
                  <a:cubicBezTo>
                    <a:pt x="1976" y="1140"/>
                    <a:pt x="1963" y="1153"/>
                    <a:pt x="1944" y="1153"/>
                  </a:cubicBezTo>
                  <a:lnTo>
                    <a:pt x="1377" y="11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9" name="Google Shape;579;p52"/>
          <p:cNvSpPr txBox="1">
            <a:spLocks noGrp="1"/>
          </p:cNvSpPr>
          <p:nvPr>
            <p:ph type="ctrTitle"/>
          </p:nvPr>
        </p:nvSpPr>
        <p:spPr>
          <a:xfrm>
            <a:off x="1143000" y="2423942"/>
            <a:ext cx="68580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 Light"/>
              <a:buNone/>
              <a:defRPr sz="380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Purple_Thank you slide">
  <p:cSld name="BluePurple_Thank you slide">
    <p:bg>
      <p:bgPr>
        <a:gradFill>
          <a:gsLst>
            <a:gs pos="0">
              <a:schemeClr val="accent1"/>
            </a:gs>
            <a:gs pos="50000">
              <a:srgbClr val="4B3B99"/>
            </a:gs>
            <a:gs pos="100000">
              <a:schemeClr val="accent3"/>
            </a:gs>
          </a:gsLst>
          <a:lin ang="18900044" scaled="0"/>
        </a:gra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581;p53"/>
          <p:cNvGrpSpPr/>
          <p:nvPr/>
        </p:nvGrpSpPr>
        <p:grpSpPr>
          <a:xfrm>
            <a:off x="1407733" y="357671"/>
            <a:ext cx="6328411" cy="4428125"/>
            <a:chOff x="6935788" y="3157538"/>
            <a:chExt cx="1136650" cy="795338"/>
          </a:xfrm>
        </p:grpSpPr>
        <p:sp>
          <p:nvSpPr>
            <p:cNvPr id="582" name="Google Shape;582;p53"/>
            <p:cNvSpPr/>
            <p:nvPr/>
          </p:nvSpPr>
          <p:spPr>
            <a:xfrm>
              <a:off x="7580313" y="3157538"/>
              <a:ext cx="492125" cy="334963"/>
            </a:xfrm>
            <a:custGeom>
              <a:avLst/>
              <a:gdLst/>
              <a:ahLst/>
              <a:cxnLst/>
              <a:rect l="l" t="t" r="r" b="b"/>
              <a:pathLst>
                <a:path w="1369" h="929" extrusionOk="0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53"/>
            <p:cNvSpPr/>
            <p:nvPr/>
          </p:nvSpPr>
          <p:spPr>
            <a:xfrm>
              <a:off x="7580313" y="3619500"/>
              <a:ext cx="492125" cy="333375"/>
            </a:xfrm>
            <a:custGeom>
              <a:avLst/>
              <a:gdLst/>
              <a:ahLst/>
              <a:cxnLst/>
              <a:rect l="l" t="t" r="r" b="b"/>
              <a:pathLst>
                <a:path w="1369" h="928" extrusionOk="0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53"/>
            <p:cNvSpPr/>
            <p:nvPr/>
          </p:nvSpPr>
          <p:spPr>
            <a:xfrm>
              <a:off x="6935788" y="3157538"/>
              <a:ext cx="703264" cy="795338"/>
            </a:xfrm>
            <a:custGeom>
              <a:avLst/>
              <a:gdLst/>
              <a:ahLst/>
              <a:cxnLst/>
              <a:rect l="l" t="t" r="r" b="b"/>
              <a:pathLst>
                <a:path w="1954" h="2208" extrusionOk="0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5" name="Google Shape;585;p53"/>
          <p:cNvGrpSpPr/>
          <p:nvPr/>
        </p:nvGrpSpPr>
        <p:grpSpPr>
          <a:xfrm>
            <a:off x="3616372" y="1850347"/>
            <a:ext cx="1910795" cy="236898"/>
            <a:chOff x="1757363" y="3146425"/>
            <a:chExt cx="6607175" cy="819149"/>
          </a:xfrm>
        </p:grpSpPr>
        <p:sp>
          <p:nvSpPr>
            <p:cNvPr id="586" name="Google Shape;586;p53"/>
            <p:cNvSpPr/>
            <p:nvPr/>
          </p:nvSpPr>
          <p:spPr>
            <a:xfrm>
              <a:off x="6669088" y="3159125"/>
              <a:ext cx="201613" cy="793750"/>
            </a:xfrm>
            <a:custGeom>
              <a:avLst/>
              <a:gdLst/>
              <a:ahLst/>
              <a:cxnLst/>
              <a:rect l="l" t="t" r="r" b="b"/>
              <a:pathLst>
                <a:path w="560" h="2205" extrusionOk="0">
                  <a:moveTo>
                    <a:pt x="50" y="0"/>
                  </a:moveTo>
                  <a:cubicBezTo>
                    <a:pt x="21" y="0"/>
                    <a:pt x="0" y="24"/>
                    <a:pt x="0" y="50"/>
                  </a:cubicBezTo>
                  <a:lnTo>
                    <a:pt x="0" y="2154"/>
                  </a:lnTo>
                  <a:cubicBezTo>
                    <a:pt x="0" y="2183"/>
                    <a:pt x="24" y="2204"/>
                    <a:pt x="50" y="2204"/>
                  </a:cubicBezTo>
                  <a:lnTo>
                    <a:pt x="509" y="2204"/>
                  </a:lnTo>
                  <a:cubicBezTo>
                    <a:pt x="538" y="2204"/>
                    <a:pt x="559" y="2180"/>
                    <a:pt x="559" y="2154"/>
                  </a:cubicBezTo>
                  <a:lnTo>
                    <a:pt x="559" y="50"/>
                  </a:lnTo>
                  <a:cubicBezTo>
                    <a:pt x="559" y="21"/>
                    <a:pt x="535" y="0"/>
                    <a:pt x="509" y="0"/>
                  </a:cubicBezTo>
                  <a:lnTo>
                    <a:pt x="5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53"/>
            <p:cNvSpPr/>
            <p:nvPr/>
          </p:nvSpPr>
          <p:spPr>
            <a:xfrm>
              <a:off x="8107363" y="3824288"/>
              <a:ext cx="106362" cy="130175"/>
            </a:xfrm>
            <a:custGeom>
              <a:avLst/>
              <a:gdLst/>
              <a:ahLst/>
              <a:cxnLst/>
              <a:rect l="l" t="t" r="r" b="b"/>
              <a:pathLst>
                <a:path w="297" h="360" extrusionOk="0">
                  <a:moveTo>
                    <a:pt x="115" y="57"/>
                  </a:moveTo>
                  <a:lnTo>
                    <a:pt x="28" y="57"/>
                  </a:lnTo>
                  <a:cubicBezTo>
                    <a:pt x="13" y="57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lnTo>
                    <a:pt x="267" y="0"/>
                  </a:lnTo>
                  <a:cubicBezTo>
                    <a:pt x="283" y="0"/>
                    <a:pt x="296" y="13"/>
                    <a:pt x="296" y="28"/>
                  </a:cubicBezTo>
                  <a:cubicBezTo>
                    <a:pt x="296" y="44"/>
                    <a:pt x="283" y="57"/>
                    <a:pt x="267" y="57"/>
                  </a:cubicBezTo>
                  <a:lnTo>
                    <a:pt x="181" y="57"/>
                  </a:lnTo>
                  <a:lnTo>
                    <a:pt x="181" y="327"/>
                  </a:lnTo>
                  <a:cubicBezTo>
                    <a:pt x="181" y="346"/>
                    <a:pt x="167" y="359"/>
                    <a:pt x="149" y="359"/>
                  </a:cubicBezTo>
                  <a:cubicBezTo>
                    <a:pt x="131" y="359"/>
                    <a:pt x="118" y="346"/>
                    <a:pt x="118" y="327"/>
                  </a:cubicBezTo>
                  <a:lnTo>
                    <a:pt x="118" y="57"/>
                  </a:lnTo>
                  <a:lnTo>
                    <a:pt x="115" y="5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53"/>
            <p:cNvSpPr/>
            <p:nvPr/>
          </p:nvSpPr>
          <p:spPr>
            <a:xfrm>
              <a:off x="8235950" y="3822700"/>
              <a:ext cx="128588" cy="130175"/>
            </a:xfrm>
            <a:custGeom>
              <a:avLst/>
              <a:gdLst/>
              <a:ahLst/>
              <a:cxnLst/>
              <a:rect l="l" t="t" r="r" b="b"/>
              <a:pathLst>
                <a:path w="355" h="363" extrusionOk="0">
                  <a:moveTo>
                    <a:pt x="0" y="31"/>
                  </a:moveTo>
                  <a:cubicBezTo>
                    <a:pt x="0" y="13"/>
                    <a:pt x="13" y="0"/>
                    <a:pt x="31" y="0"/>
                  </a:cubicBezTo>
                  <a:lnTo>
                    <a:pt x="39" y="0"/>
                  </a:lnTo>
                  <a:cubicBezTo>
                    <a:pt x="52" y="0"/>
                    <a:pt x="63" y="8"/>
                    <a:pt x="68" y="16"/>
                  </a:cubicBezTo>
                  <a:lnTo>
                    <a:pt x="175" y="186"/>
                  </a:lnTo>
                  <a:lnTo>
                    <a:pt x="286" y="16"/>
                  </a:lnTo>
                  <a:cubicBezTo>
                    <a:pt x="293" y="5"/>
                    <a:pt x="301" y="0"/>
                    <a:pt x="314" y="0"/>
                  </a:cubicBezTo>
                  <a:lnTo>
                    <a:pt x="322" y="0"/>
                  </a:lnTo>
                  <a:cubicBezTo>
                    <a:pt x="341" y="0"/>
                    <a:pt x="354" y="13"/>
                    <a:pt x="354" y="31"/>
                  </a:cubicBezTo>
                  <a:lnTo>
                    <a:pt x="354" y="330"/>
                  </a:lnTo>
                  <a:cubicBezTo>
                    <a:pt x="354" y="349"/>
                    <a:pt x="341" y="362"/>
                    <a:pt x="322" y="362"/>
                  </a:cubicBezTo>
                  <a:cubicBezTo>
                    <a:pt x="307" y="362"/>
                    <a:pt x="291" y="349"/>
                    <a:pt x="291" y="330"/>
                  </a:cubicBezTo>
                  <a:lnTo>
                    <a:pt x="291" y="115"/>
                  </a:lnTo>
                  <a:lnTo>
                    <a:pt x="204" y="246"/>
                  </a:lnTo>
                  <a:cubicBezTo>
                    <a:pt x="196" y="257"/>
                    <a:pt x="189" y="262"/>
                    <a:pt x="178" y="262"/>
                  </a:cubicBezTo>
                  <a:cubicBezTo>
                    <a:pt x="168" y="262"/>
                    <a:pt x="160" y="257"/>
                    <a:pt x="152" y="246"/>
                  </a:cubicBezTo>
                  <a:lnTo>
                    <a:pt x="65" y="115"/>
                  </a:lnTo>
                  <a:lnTo>
                    <a:pt x="65" y="330"/>
                  </a:lnTo>
                  <a:cubicBezTo>
                    <a:pt x="65" y="349"/>
                    <a:pt x="52" y="362"/>
                    <a:pt x="34" y="362"/>
                  </a:cubicBezTo>
                  <a:cubicBezTo>
                    <a:pt x="16" y="362"/>
                    <a:pt x="2" y="349"/>
                    <a:pt x="2" y="330"/>
                  </a:cubicBezTo>
                  <a:lnTo>
                    <a:pt x="2" y="31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53"/>
            <p:cNvSpPr/>
            <p:nvPr/>
          </p:nvSpPr>
          <p:spPr>
            <a:xfrm>
              <a:off x="2774950" y="3159125"/>
              <a:ext cx="949324" cy="795340"/>
            </a:xfrm>
            <a:custGeom>
              <a:avLst/>
              <a:gdLst/>
              <a:ahLst/>
              <a:cxnLst/>
              <a:rect l="l" t="t" r="r" b="b"/>
              <a:pathLst>
                <a:path w="2638" h="2210" extrusionOk="0">
                  <a:moveTo>
                    <a:pt x="2163" y="0"/>
                  </a:moveTo>
                  <a:cubicBezTo>
                    <a:pt x="2116" y="0"/>
                    <a:pt x="2079" y="39"/>
                    <a:pt x="2079" y="84"/>
                  </a:cubicBezTo>
                  <a:lnTo>
                    <a:pt x="2079" y="1515"/>
                  </a:lnTo>
                  <a:cubicBezTo>
                    <a:pt x="2079" y="1667"/>
                    <a:pt x="1869" y="1715"/>
                    <a:pt x="1610" y="1715"/>
                  </a:cubicBezTo>
                  <a:lnTo>
                    <a:pt x="1319" y="1715"/>
                  </a:lnTo>
                  <a:lnTo>
                    <a:pt x="1028" y="1715"/>
                  </a:lnTo>
                  <a:cubicBezTo>
                    <a:pt x="768" y="1715"/>
                    <a:pt x="558" y="1667"/>
                    <a:pt x="558" y="1515"/>
                  </a:cubicBezTo>
                  <a:lnTo>
                    <a:pt x="558" y="84"/>
                  </a:lnTo>
                  <a:cubicBezTo>
                    <a:pt x="558" y="37"/>
                    <a:pt x="519" y="0"/>
                    <a:pt x="474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1547"/>
                  </a:lnTo>
                  <a:cubicBezTo>
                    <a:pt x="0" y="1797"/>
                    <a:pt x="110" y="1957"/>
                    <a:pt x="320" y="2083"/>
                  </a:cubicBezTo>
                  <a:cubicBezTo>
                    <a:pt x="530" y="2209"/>
                    <a:pt x="1017" y="2204"/>
                    <a:pt x="1161" y="2204"/>
                  </a:cubicBezTo>
                  <a:lnTo>
                    <a:pt x="1319" y="2204"/>
                  </a:lnTo>
                  <a:lnTo>
                    <a:pt x="1476" y="2204"/>
                  </a:lnTo>
                  <a:cubicBezTo>
                    <a:pt x="1620" y="2204"/>
                    <a:pt x="2107" y="2209"/>
                    <a:pt x="2317" y="2083"/>
                  </a:cubicBezTo>
                  <a:cubicBezTo>
                    <a:pt x="2526" y="1957"/>
                    <a:pt x="2637" y="1797"/>
                    <a:pt x="2637" y="1547"/>
                  </a:cubicBezTo>
                  <a:lnTo>
                    <a:pt x="2637" y="84"/>
                  </a:lnTo>
                  <a:cubicBezTo>
                    <a:pt x="2637" y="37"/>
                    <a:pt x="2601" y="0"/>
                    <a:pt x="2553" y="0"/>
                  </a:cubicBezTo>
                  <a:lnTo>
                    <a:pt x="216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53"/>
            <p:cNvSpPr/>
            <p:nvPr/>
          </p:nvSpPr>
          <p:spPr>
            <a:xfrm>
              <a:off x="7580313" y="3157538"/>
              <a:ext cx="492125" cy="334963"/>
            </a:xfrm>
            <a:custGeom>
              <a:avLst/>
              <a:gdLst/>
              <a:ahLst/>
              <a:cxnLst/>
              <a:rect l="l" t="t" r="r" b="b"/>
              <a:pathLst>
                <a:path w="1369" h="929" extrusionOk="0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53"/>
            <p:cNvSpPr/>
            <p:nvPr/>
          </p:nvSpPr>
          <p:spPr>
            <a:xfrm>
              <a:off x="7580313" y="3619500"/>
              <a:ext cx="492125" cy="333375"/>
            </a:xfrm>
            <a:custGeom>
              <a:avLst/>
              <a:gdLst/>
              <a:ahLst/>
              <a:cxnLst/>
              <a:rect l="l" t="t" r="r" b="b"/>
              <a:pathLst>
                <a:path w="1369" h="928" extrusionOk="0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53"/>
            <p:cNvSpPr/>
            <p:nvPr/>
          </p:nvSpPr>
          <p:spPr>
            <a:xfrm>
              <a:off x="6935788" y="3157538"/>
              <a:ext cx="703264" cy="795338"/>
            </a:xfrm>
            <a:custGeom>
              <a:avLst/>
              <a:gdLst/>
              <a:ahLst/>
              <a:cxnLst/>
              <a:rect l="l" t="t" r="r" b="b"/>
              <a:pathLst>
                <a:path w="1954" h="2208" extrusionOk="0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53"/>
            <p:cNvSpPr/>
            <p:nvPr/>
          </p:nvSpPr>
          <p:spPr>
            <a:xfrm>
              <a:off x="3789363" y="3159125"/>
              <a:ext cx="869948" cy="793750"/>
            </a:xfrm>
            <a:custGeom>
              <a:avLst/>
              <a:gdLst/>
              <a:ahLst/>
              <a:cxnLst/>
              <a:rect l="l" t="t" r="r" b="b"/>
              <a:pathLst>
                <a:path w="2418" h="2205" extrusionOk="0">
                  <a:moveTo>
                    <a:pt x="1486" y="543"/>
                  </a:moveTo>
                  <a:cubicBezTo>
                    <a:pt x="1486" y="514"/>
                    <a:pt x="1510" y="490"/>
                    <a:pt x="1539" y="490"/>
                  </a:cubicBezTo>
                  <a:lnTo>
                    <a:pt x="2333" y="490"/>
                  </a:lnTo>
                  <a:cubicBezTo>
                    <a:pt x="2380" y="490"/>
                    <a:pt x="2417" y="451"/>
                    <a:pt x="2417" y="406"/>
                  </a:cubicBezTo>
                  <a:lnTo>
                    <a:pt x="2417" y="84"/>
                  </a:lnTo>
                  <a:cubicBezTo>
                    <a:pt x="2417" y="37"/>
                    <a:pt x="2378" y="0"/>
                    <a:pt x="2333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406"/>
                  </a:lnTo>
                  <a:cubicBezTo>
                    <a:pt x="0" y="454"/>
                    <a:pt x="39" y="490"/>
                    <a:pt x="84" y="490"/>
                  </a:cubicBezTo>
                  <a:lnTo>
                    <a:pt x="878" y="490"/>
                  </a:lnTo>
                  <a:cubicBezTo>
                    <a:pt x="907" y="490"/>
                    <a:pt x="930" y="514"/>
                    <a:pt x="930" y="543"/>
                  </a:cubicBezTo>
                  <a:lnTo>
                    <a:pt x="930" y="2120"/>
                  </a:lnTo>
                  <a:cubicBezTo>
                    <a:pt x="930" y="2167"/>
                    <a:pt x="970" y="2204"/>
                    <a:pt x="1014" y="2204"/>
                  </a:cubicBezTo>
                  <a:lnTo>
                    <a:pt x="1402" y="2204"/>
                  </a:lnTo>
                  <a:cubicBezTo>
                    <a:pt x="1450" y="2204"/>
                    <a:pt x="1486" y="2164"/>
                    <a:pt x="1486" y="2120"/>
                  </a:cubicBezTo>
                  <a:lnTo>
                    <a:pt x="1486" y="54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53"/>
            <p:cNvSpPr/>
            <p:nvPr/>
          </p:nvSpPr>
          <p:spPr>
            <a:xfrm>
              <a:off x="1757363" y="3146425"/>
              <a:ext cx="952500" cy="819149"/>
            </a:xfrm>
            <a:custGeom>
              <a:avLst/>
              <a:gdLst/>
              <a:ahLst/>
              <a:cxnLst/>
              <a:rect l="l" t="t" r="r" b="b"/>
              <a:pathLst>
                <a:path w="2646" h="2276" extrusionOk="0">
                  <a:moveTo>
                    <a:pt x="2050" y="1416"/>
                  </a:moveTo>
                  <a:cubicBezTo>
                    <a:pt x="2068" y="1416"/>
                    <a:pt x="2087" y="1400"/>
                    <a:pt x="2087" y="1379"/>
                  </a:cubicBezTo>
                  <a:lnTo>
                    <a:pt x="2087" y="121"/>
                  </a:lnTo>
                  <a:cubicBezTo>
                    <a:pt x="2087" y="74"/>
                    <a:pt x="2126" y="37"/>
                    <a:pt x="2171" y="37"/>
                  </a:cubicBezTo>
                  <a:lnTo>
                    <a:pt x="2561" y="37"/>
                  </a:lnTo>
                  <a:cubicBezTo>
                    <a:pt x="2608" y="37"/>
                    <a:pt x="2645" y="76"/>
                    <a:pt x="2645" y="121"/>
                  </a:cubicBezTo>
                  <a:lnTo>
                    <a:pt x="2645" y="1945"/>
                  </a:lnTo>
                  <a:cubicBezTo>
                    <a:pt x="2645" y="2131"/>
                    <a:pt x="2572" y="2212"/>
                    <a:pt x="2501" y="2243"/>
                  </a:cubicBezTo>
                  <a:cubicBezTo>
                    <a:pt x="2430" y="2275"/>
                    <a:pt x="2215" y="2262"/>
                    <a:pt x="2084" y="2149"/>
                  </a:cubicBezTo>
                  <a:cubicBezTo>
                    <a:pt x="1956" y="2036"/>
                    <a:pt x="689" y="934"/>
                    <a:pt x="689" y="934"/>
                  </a:cubicBezTo>
                  <a:cubicBezTo>
                    <a:pt x="689" y="934"/>
                    <a:pt x="616" y="868"/>
                    <a:pt x="611" y="863"/>
                  </a:cubicBezTo>
                  <a:cubicBezTo>
                    <a:pt x="605" y="858"/>
                    <a:pt x="598" y="855"/>
                    <a:pt x="592" y="855"/>
                  </a:cubicBezTo>
                  <a:cubicBezTo>
                    <a:pt x="574" y="855"/>
                    <a:pt x="561" y="868"/>
                    <a:pt x="561" y="886"/>
                  </a:cubicBezTo>
                  <a:lnTo>
                    <a:pt x="561" y="2152"/>
                  </a:lnTo>
                  <a:cubicBezTo>
                    <a:pt x="561" y="2199"/>
                    <a:pt x="522" y="2236"/>
                    <a:pt x="477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92" y="239"/>
                    <a:pt x="1956" y="1343"/>
                    <a:pt x="1956" y="1343"/>
                  </a:cubicBezTo>
                  <a:cubicBezTo>
                    <a:pt x="1956" y="1343"/>
                    <a:pt x="2021" y="1400"/>
                    <a:pt x="2024" y="1406"/>
                  </a:cubicBezTo>
                  <a:cubicBezTo>
                    <a:pt x="2032" y="1411"/>
                    <a:pt x="2040" y="1416"/>
                    <a:pt x="2050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53"/>
            <p:cNvSpPr/>
            <p:nvPr/>
          </p:nvSpPr>
          <p:spPr>
            <a:xfrm>
              <a:off x="5653088" y="3146425"/>
              <a:ext cx="950912" cy="819149"/>
            </a:xfrm>
            <a:custGeom>
              <a:avLst/>
              <a:gdLst/>
              <a:ahLst/>
              <a:cxnLst/>
              <a:rect l="l" t="t" r="r" b="b"/>
              <a:pathLst>
                <a:path w="2643" h="2276" extrusionOk="0">
                  <a:moveTo>
                    <a:pt x="2047" y="1416"/>
                  </a:moveTo>
                  <a:cubicBezTo>
                    <a:pt x="2068" y="1416"/>
                    <a:pt x="2084" y="1400"/>
                    <a:pt x="2084" y="1379"/>
                  </a:cubicBezTo>
                  <a:lnTo>
                    <a:pt x="2084" y="121"/>
                  </a:lnTo>
                  <a:cubicBezTo>
                    <a:pt x="2084" y="74"/>
                    <a:pt x="2123" y="37"/>
                    <a:pt x="2168" y="37"/>
                  </a:cubicBezTo>
                  <a:lnTo>
                    <a:pt x="2559" y="37"/>
                  </a:lnTo>
                  <a:cubicBezTo>
                    <a:pt x="2606" y="37"/>
                    <a:pt x="2642" y="76"/>
                    <a:pt x="2642" y="121"/>
                  </a:cubicBezTo>
                  <a:lnTo>
                    <a:pt x="2642" y="1945"/>
                  </a:lnTo>
                  <a:cubicBezTo>
                    <a:pt x="2642" y="2131"/>
                    <a:pt x="2569" y="2212"/>
                    <a:pt x="2498" y="2243"/>
                  </a:cubicBezTo>
                  <a:cubicBezTo>
                    <a:pt x="2427" y="2275"/>
                    <a:pt x="2212" y="2262"/>
                    <a:pt x="2081" y="2149"/>
                  </a:cubicBezTo>
                  <a:cubicBezTo>
                    <a:pt x="1953" y="2036"/>
                    <a:pt x="687" y="934"/>
                    <a:pt x="687" y="934"/>
                  </a:cubicBezTo>
                  <a:cubicBezTo>
                    <a:pt x="687" y="934"/>
                    <a:pt x="613" y="868"/>
                    <a:pt x="608" y="863"/>
                  </a:cubicBezTo>
                  <a:cubicBezTo>
                    <a:pt x="603" y="858"/>
                    <a:pt x="595" y="855"/>
                    <a:pt x="590" y="855"/>
                  </a:cubicBezTo>
                  <a:cubicBezTo>
                    <a:pt x="571" y="855"/>
                    <a:pt x="558" y="868"/>
                    <a:pt x="558" y="886"/>
                  </a:cubicBezTo>
                  <a:lnTo>
                    <a:pt x="558" y="2152"/>
                  </a:lnTo>
                  <a:cubicBezTo>
                    <a:pt x="558" y="2199"/>
                    <a:pt x="519" y="2236"/>
                    <a:pt x="474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89" y="239"/>
                    <a:pt x="1956" y="1343"/>
                    <a:pt x="1956" y="1343"/>
                  </a:cubicBezTo>
                  <a:cubicBezTo>
                    <a:pt x="1956" y="1343"/>
                    <a:pt x="2016" y="1400"/>
                    <a:pt x="2021" y="1406"/>
                  </a:cubicBezTo>
                  <a:cubicBezTo>
                    <a:pt x="2029" y="1411"/>
                    <a:pt x="2037" y="1416"/>
                    <a:pt x="2047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53"/>
            <p:cNvSpPr/>
            <p:nvPr/>
          </p:nvSpPr>
          <p:spPr>
            <a:xfrm>
              <a:off x="6669088" y="3159125"/>
              <a:ext cx="201613" cy="793750"/>
            </a:xfrm>
            <a:custGeom>
              <a:avLst/>
              <a:gdLst/>
              <a:ahLst/>
              <a:cxnLst/>
              <a:rect l="l" t="t" r="r" b="b"/>
              <a:pathLst>
                <a:path w="560" h="2205" extrusionOk="0">
                  <a:moveTo>
                    <a:pt x="0" y="84"/>
                  </a:moveTo>
                  <a:cubicBezTo>
                    <a:pt x="0" y="37"/>
                    <a:pt x="40" y="0"/>
                    <a:pt x="84" y="0"/>
                  </a:cubicBezTo>
                  <a:lnTo>
                    <a:pt x="475" y="0"/>
                  </a:lnTo>
                  <a:cubicBezTo>
                    <a:pt x="522" y="0"/>
                    <a:pt x="559" y="39"/>
                    <a:pt x="559" y="84"/>
                  </a:cubicBezTo>
                  <a:lnTo>
                    <a:pt x="559" y="2120"/>
                  </a:lnTo>
                  <a:cubicBezTo>
                    <a:pt x="559" y="2167"/>
                    <a:pt x="519" y="2204"/>
                    <a:pt x="475" y="2204"/>
                  </a:cubicBezTo>
                  <a:lnTo>
                    <a:pt x="84" y="2204"/>
                  </a:lnTo>
                  <a:cubicBezTo>
                    <a:pt x="37" y="2204"/>
                    <a:pt x="0" y="2164"/>
                    <a:pt x="0" y="2120"/>
                  </a:cubicBezTo>
                  <a:lnTo>
                    <a:pt x="0" y="8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53"/>
            <p:cNvSpPr/>
            <p:nvPr/>
          </p:nvSpPr>
          <p:spPr>
            <a:xfrm>
              <a:off x="4389438" y="3155950"/>
              <a:ext cx="1196972" cy="798514"/>
            </a:xfrm>
            <a:custGeom>
              <a:avLst/>
              <a:gdLst/>
              <a:ahLst/>
              <a:cxnLst/>
              <a:rect l="l" t="t" r="r" b="b"/>
              <a:pathLst>
                <a:path w="3324" h="2217" extrusionOk="0">
                  <a:moveTo>
                    <a:pt x="1931" y="141"/>
                  </a:moveTo>
                  <a:cubicBezTo>
                    <a:pt x="1871" y="55"/>
                    <a:pt x="1774" y="0"/>
                    <a:pt x="1662" y="0"/>
                  </a:cubicBezTo>
                  <a:cubicBezTo>
                    <a:pt x="1549" y="0"/>
                    <a:pt x="1450" y="57"/>
                    <a:pt x="1392" y="141"/>
                  </a:cubicBezTo>
                  <a:lnTo>
                    <a:pt x="13" y="2130"/>
                  </a:lnTo>
                  <a:cubicBezTo>
                    <a:pt x="5" y="2138"/>
                    <a:pt x="0" y="2151"/>
                    <a:pt x="0" y="2164"/>
                  </a:cubicBezTo>
                  <a:cubicBezTo>
                    <a:pt x="0" y="2193"/>
                    <a:pt x="24" y="2216"/>
                    <a:pt x="53" y="2216"/>
                  </a:cubicBezTo>
                  <a:lnTo>
                    <a:pt x="556" y="2216"/>
                  </a:lnTo>
                  <a:cubicBezTo>
                    <a:pt x="574" y="2216"/>
                    <a:pt x="593" y="2206"/>
                    <a:pt x="601" y="2190"/>
                  </a:cubicBezTo>
                  <a:lnTo>
                    <a:pt x="957" y="1675"/>
                  </a:lnTo>
                  <a:cubicBezTo>
                    <a:pt x="965" y="1656"/>
                    <a:pt x="983" y="1646"/>
                    <a:pt x="1004" y="1646"/>
                  </a:cubicBezTo>
                  <a:lnTo>
                    <a:pt x="2319" y="1646"/>
                  </a:lnTo>
                  <a:cubicBezTo>
                    <a:pt x="2340" y="1646"/>
                    <a:pt x="2359" y="1659"/>
                    <a:pt x="2366" y="1675"/>
                  </a:cubicBezTo>
                  <a:lnTo>
                    <a:pt x="2723" y="2190"/>
                  </a:lnTo>
                  <a:cubicBezTo>
                    <a:pt x="2731" y="2206"/>
                    <a:pt x="2749" y="2216"/>
                    <a:pt x="2768" y="2216"/>
                  </a:cubicBezTo>
                  <a:lnTo>
                    <a:pt x="3271" y="2216"/>
                  </a:lnTo>
                  <a:cubicBezTo>
                    <a:pt x="3300" y="2216"/>
                    <a:pt x="3323" y="2193"/>
                    <a:pt x="3323" y="2164"/>
                  </a:cubicBezTo>
                  <a:cubicBezTo>
                    <a:pt x="3321" y="2151"/>
                    <a:pt x="3315" y="2138"/>
                    <a:pt x="3310" y="2130"/>
                  </a:cubicBezTo>
                  <a:lnTo>
                    <a:pt x="1931" y="141"/>
                  </a:lnTo>
                  <a:close/>
                  <a:moveTo>
                    <a:pt x="1377" y="1153"/>
                  </a:moveTo>
                  <a:cubicBezTo>
                    <a:pt x="1358" y="1153"/>
                    <a:pt x="1345" y="1140"/>
                    <a:pt x="1345" y="1122"/>
                  </a:cubicBezTo>
                  <a:cubicBezTo>
                    <a:pt x="1345" y="1114"/>
                    <a:pt x="1348" y="1106"/>
                    <a:pt x="1353" y="1101"/>
                  </a:cubicBezTo>
                  <a:lnTo>
                    <a:pt x="1633" y="697"/>
                  </a:lnTo>
                  <a:lnTo>
                    <a:pt x="1639" y="692"/>
                  </a:lnTo>
                  <a:lnTo>
                    <a:pt x="1644" y="686"/>
                  </a:lnTo>
                  <a:cubicBezTo>
                    <a:pt x="1647" y="684"/>
                    <a:pt x="1652" y="684"/>
                    <a:pt x="1657" y="684"/>
                  </a:cubicBezTo>
                  <a:lnTo>
                    <a:pt x="1660" y="684"/>
                  </a:lnTo>
                  <a:lnTo>
                    <a:pt x="1662" y="684"/>
                  </a:lnTo>
                  <a:cubicBezTo>
                    <a:pt x="1668" y="684"/>
                    <a:pt x="1670" y="684"/>
                    <a:pt x="1675" y="686"/>
                  </a:cubicBezTo>
                  <a:cubicBezTo>
                    <a:pt x="1678" y="686"/>
                    <a:pt x="1678" y="689"/>
                    <a:pt x="1681" y="692"/>
                  </a:cubicBezTo>
                  <a:cubicBezTo>
                    <a:pt x="1683" y="694"/>
                    <a:pt x="1686" y="694"/>
                    <a:pt x="1686" y="697"/>
                  </a:cubicBezTo>
                  <a:lnTo>
                    <a:pt x="1965" y="1101"/>
                  </a:lnTo>
                  <a:cubicBezTo>
                    <a:pt x="1971" y="1106"/>
                    <a:pt x="1973" y="1114"/>
                    <a:pt x="1973" y="1122"/>
                  </a:cubicBezTo>
                  <a:cubicBezTo>
                    <a:pt x="1976" y="1140"/>
                    <a:pt x="1963" y="1153"/>
                    <a:pt x="1944" y="1153"/>
                  </a:cubicBezTo>
                  <a:lnTo>
                    <a:pt x="1377" y="11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8" name="Google Shape;598;p53"/>
          <p:cNvSpPr txBox="1">
            <a:spLocks noGrp="1"/>
          </p:cNvSpPr>
          <p:nvPr>
            <p:ph type="ctrTitle"/>
          </p:nvPr>
        </p:nvSpPr>
        <p:spPr>
          <a:xfrm>
            <a:off x="1143000" y="2423942"/>
            <a:ext cx="68580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 Light"/>
              <a:buNone/>
              <a:defRPr sz="380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Orange_Thank you slide">
  <p:cSld name="BlueOrange_Thank you slide">
    <p:bg>
      <p:bgPr>
        <a:gradFill>
          <a:gsLst>
            <a:gs pos="0">
              <a:schemeClr val="accent1"/>
            </a:gs>
            <a:gs pos="50000">
              <a:srgbClr val="7B5F62"/>
            </a:gs>
            <a:gs pos="100000">
              <a:schemeClr val="accent4"/>
            </a:gs>
          </a:gsLst>
          <a:lin ang="18900044" scaled="0"/>
        </a:gra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p54"/>
          <p:cNvGrpSpPr/>
          <p:nvPr/>
        </p:nvGrpSpPr>
        <p:grpSpPr>
          <a:xfrm>
            <a:off x="1407733" y="357671"/>
            <a:ext cx="6328411" cy="4428125"/>
            <a:chOff x="6935788" y="3157538"/>
            <a:chExt cx="1136650" cy="795338"/>
          </a:xfrm>
        </p:grpSpPr>
        <p:sp>
          <p:nvSpPr>
            <p:cNvPr id="601" name="Google Shape;601;p54"/>
            <p:cNvSpPr/>
            <p:nvPr/>
          </p:nvSpPr>
          <p:spPr>
            <a:xfrm>
              <a:off x="7580313" y="3157538"/>
              <a:ext cx="492125" cy="334963"/>
            </a:xfrm>
            <a:custGeom>
              <a:avLst/>
              <a:gdLst/>
              <a:ahLst/>
              <a:cxnLst/>
              <a:rect l="l" t="t" r="r" b="b"/>
              <a:pathLst>
                <a:path w="1369" h="929" extrusionOk="0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54"/>
            <p:cNvSpPr/>
            <p:nvPr/>
          </p:nvSpPr>
          <p:spPr>
            <a:xfrm>
              <a:off x="7580313" y="3619500"/>
              <a:ext cx="492125" cy="333375"/>
            </a:xfrm>
            <a:custGeom>
              <a:avLst/>
              <a:gdLst/>
              <a:ahLst/>
              <a:cxnLst/>
              <a:rect l="l" t="t" r="r" b="b"/>
              <a:pathLst>
                <a:path w="1369" h="928" extrusionOk="0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54"/>
            <p:cNvSpPr/>
            <p:nvPr/>
          </p:nvSpPr>
          <p:spPr>
            <a:xfrm>
              <a:off x="6935788" y="3157538"/>
              <a:ext cx="703264" cy="795338"/>
            </a:xfrm>
            <a:custGeom>
              <a:avLst/>
              <a:gdLst/>
              <a:ahLst/>
              <a:cxnLst/>
              <a:rect l="l" t="t" r="r" b="b"/>
              <a:pathLst>
                <a:path w="1954" h="2208" extrusionOk="0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4" name="Google Shape;604;p54"/>
          <p:cNvGrpSpPr/>
          <p:nvPr/>
        </p:nvGrpSpPr>
        <p:grpSpPr>
          <a:xfrm>
            <a:off x="3616372" y="1850347"/>
            <a:ext cx="1910795" cy="236898"/>
            <a:chOff x="1757363" y="3146425"/>
            <a:chExt cx="6607175" cy="819149"/>
          </a:xfrm>
        </p:grpSpPr>
        <p:sp>
          <p:nvSpPr>
            <p:cNvPr id="605" name="Google Shape;605;p54"/>
            <p:cNvSpPr/>
            <p:nvPr/>
          </p:nvSpPr>
          <p:spPr>
            <a:xfrm>
              <a:off x="6669088" y="3159125"/>
              <a:ext cx="201613" cy="793750"/>
            </a:xfrm>
            <a:custGeom>
              <a:avLst/>
              <a:gdLst/>
              <a:ahLst/>
              <a:cxnLst/>
              <a:rect l="l" t="t" r="r" b="b"/>
              <a:pathLst>
                <a:path w="560" h="2205" extrusionOk="0">
                  <a:moveTo>
                    <a:pt x="50" y="0"/>
                  </a:moveTo>
                  <a:cubicBezTo>
                    <a:pt x="21" y="0"/>
                    <a:pt x="0" y="24"/>
                    <a:pt x="0" y="50"/>
                  </a:cubicBezTo>
                  <a:lnTo>
                    <a:pt x="0" y="2154"/>
                  </a:lnTo>
                  <a:cubicBezTo>
                    <a:pt x="0" y="2183"/>
                    <a:pt x="24" y="2204"/>
                    <a:pt x="50" y="2204"/>
                  </a:cubicBezTo>
                  <a:lnTo>
                    <a:pt x="509" y="2204"/>
                  </a:lnTo>
                  <a:cubicBezTo>
                    <a:pt x="538" y="2204"/>
                    <a:pt x="559" y="2180"/>
                    <a:pt x="559" y="2154"/>
                  </a:cubicBezTo>
                  <a:lnTo>
                    <a:pt x="559" y="50"/>
                  </a:lnTo>
                  <a:cubicBezTo>
                    <a:pt x="559" y="21"/>
                    <a:pt x="535" y="0"/>
                    <a:pt x="509" y="0"/>
                  </a:cubicBezTo>
                  <a:lnTo>
                    <a:pt x="5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54"/>
            <p:cNvSpPr/>
            <p:nvPr/>
          </p:nvSpPr>
          <p:spPr>
            <a:xfrm>
              <a:off x="8107363" y="3824288"/>
              <a:ext cx="106362" cy="130175"/>
            </a:xfrm>
            <a:custGeom>
              <a:avLst/>
              <a:gdLst/>
              <a:ahLst/>
              <a:cxnLst/>
              <a:rect l="l" t="t" r="r" b="b"/>
              <a:pathLst>
                <a:path w="297" h="360" extrusionOk="0">
                  <a:moveTo>
                    <a:pt x="115" y="57"/>
                  </a:moveTo>
                  <a:lnTo>
                    <a:pt x="28" y="57"/>
                  </a:lnTo>
                  <a:cubicBezTo>
                    <a:pt x="13" y="57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lnTo>
                    <a:pt x="267" y="0"/>
                  </a:lnTo>
                  <a:cubicBezTo>
                    <a:pt x="283" y="0"/>
                    <a:pt x="296" y="13"/>
                    <a:pt x="296" y="28"/>
                  </a:cubicBezTo>
                  <a:cubicBezTo>
                    <a:pt x="296" y="44"/>
                    <a:pt x="283" y="57"/>
                    <a:pt x="267" y="57"/>
                  </a:cubicBezTo>
                  <a:lnTo>
                    <a:pt x="181" y="57"/>
                  </a:lnTo>
                  <a:lnTo>
                    <a:pt x="181" y="327"/>
                  </a:lnTo>
                  <a:cubicBezTo>
                    <a:pt x="181" y="346"/>
                    <a:pt x="167" y="359"/>
                    <a:pt x="149" y="359"/>
                  </a:cubicBezTo>
                  <a:cubicBezTo>
                    <a:pt x="131" y="359"/>
                    <a:pt x="118" y="346"/>
                    <a:pt x="118" y="327"/>
                  </a:cubicBezTo>
                  <a:lnTo>
                    <a:pt x="118" y="57"/>
                  </a:lnTo>
                  <a:lnTo>
                    <a:pt x="115" y="5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54"/>
            <p:cNvSpPr/>
            <p:nvPr/>
          </p:nvSpPr>
          <p:spPr>
            <a:xfrm>
              <a:off x="8235950" y="3822700"/>
              <a:ext cx="128588" cy="130175"/>
            </a:xfrm>
            <a:custGeom>
              <a:avLst/>
              <a:gdLst/>
              <a:ahLst/>
              <a:cxnLst/>
              <a:rect l="l" t="t" r="r" b="b"/>
              <a:pathLst>
                <a:path w="355" h="363" extrusionOk="0">
                  <a:moveTo>
                    <a:pt x="0" y="31"/>
                  </a:moveTo>
                  <a:cubicBezTo>
                    <a:pt x="0" y="13"/>
                    <a:pt x="13" y="0"/>
                    <a:pt x="31" y="0"/>
                  </a:cubicBezTo>
                  <a:lnTo>
                    <a:pt x="39" y="0"/>
                  </a:lnTo>
                  <a:cubicBezTo>
                    <a:pt x="52" y="0"/>
                    <a:pt x="63" y="8"/>
                    <a:pt x="68" y="16"/>
                  </a:cubicBezTo>
                  <a:lnTo>
                    <a:pt x="175" y="186"/>
                  </a:lnTo>
                  <a:lnTo>
                    <a:pt x="286" y="16"/>
                  </a:lnTo>
                  <a:cubicBezTo>
                    <a:pt x="293" y="5"/>
                    <a:pt x="301" y="0"/>
                    <a:pt x="314" y="0"/>
                  </a:cubicBezTo>
                  <a:lnTo>
                    <a:pt x="322" y="0"/>
                  </a:lnTo>
                  <a:cubicBezTo>
                    <a:pt x="341" y="0"/>
                    <a:pt x="354" y="13"/>
                    <a:pt x="354" y="31"/>
                  </a:cubicBezTo>
                  <a:lnTo>
                    <a:pt x="354" y="330"/>
                  </a:lnTo>
                  <a:cubicBezTo>
                    <a:pt x="354" y="349"/>
                    <a:pt x="341" y="362"/>
                    <a:pt x="322" y="362"/>
                  </a:cubicBezTo>
                  <a:cubicBezTo>
                    <a:pt x="307" y="362"/>
                    <a:pt x="291" y="349"/>
                    <a:pt x="291" y="330"/>
                  </a:cubicBezTo>
                  <a:lnTo>
                    <a:pt x="291" y="115"/>
                  </a:lnTo>
                  <a:lnTo>
                    <a:pt x="204" y="246"/>
                  </a:lnTo>
                  <a:cubicBezTo>
                    <a:pt x="196" y="257"/>
                    <a:pt x="189" y="262"/>
                    <a:pt x="178" y="262"/>
                  </a:cubicBezTo>
                  <a:cubicBezTo>
                    <a:pt x="168" y="262"/>
                    <a:pt x="160" y="257"/>
                    <a:pt x="152" y="246"/>
                  </a:cubicBezTo>
                  <a:lnTo>
                    <a:pt x="65" y="115"/>
                  </a:lnTo>
                  <a:lnTo>
                    <a:pt x="65" y="330"/>
                  </a:lnTo>
                  <a:cubicBezTo>
                    <a:pt x="65" y="349"/>
                    <a:pt x="52" y="362"/>
                    <a:pt x="34" y="362"/>
                  </a:cubicBezTo>
                  <a:cubicBezTo>
                    <a:pt x="16" y="362"/>
                    <a:pt x="2" y="349"/>
                    <a:pt x="2" y="330"/>
                  </a:cubicBezTo>
                  <a:lnTo>
                    <a:pt x="2" y="31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54"/>
            <p:cNvSpPr/>
            <p:nvPr/>
          </p:nvSpPr>
          <p:spPr>
            <a:xfrm>
              <a:off x="2774950" y="3159125"/>
              <a:ext cx="949324" cy="795340"/>
            </a:xfrm>
            <a:custGeom>
              <a:avLst/>
              <a:gdLst/>
              <a:ahLst/>
              <a:cxnLst/>
              <a:rect l="l" t="t" r="r" b="b"/>
              <a:pathLst>
                <a:path w="2638" h="2210" extrusionOk="0">
                  <a:moveTo>
                    <a:pt x="2163" y="0"/>
                  </a:moveTo>
                  <a:cubicBezTo>
                    <a:pt x="2116" y="0"/>
                    <a:pt x="2079" y="39"/>
                    <a:pt x="2079" y="84"/>
                  </a:cubicBezTo>
                  <a:lnTo>
                    <a:pt x="2079" y="1515"/>
                  </a:lnTo>
                  <a:cubicBezTo>
                    <a:pt x="2079" y="1667"/>
                    <a:pt x="1869" y="1715"/>
                    <a:pt x="1610" y="1715"/>
                  </a:cubicBezTo>
                  <a:lnTo>
                    <a:pt x="1319" y="1715"/>
                  </a:lnTo>
                  <a:lnTo>
                    <a:pt x="1028" y="1715"/>
                  </a:lnTo>
                  <a:cubicBezTo>
                    <a:pt x="768" y="1715"/>
                    <a:pt x="558" y="1667"/>
                    <a:pt x="558" y="1515"/>
                  </a:cubicBezTo>
                  <a:lnTo>
                    <a:pt x="558" y="84"/>
                  </a:lnTo>
                  <a:cubicBezTo>
                    <a:pt x="558" y="37"/>
                    <a:pt x="519" y="0"/>
                    <a:pt x="474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1547"/>
                  </a:lnTo>
                  <a:cubicBezTo>
                    <a:pt x="0" y="1797"/>
                    <a:pt x="110" y="1957"/>
                    <a:pt x="320" y="2083"/>
                  </a:cubicBezTo>
                  <a:cubicBezTo>
                    <a:pt x="530" y="2209"/>
                    <a:pt x="1017" y="2204"/>
                    <a:pt x="1161" y="2204"/>
                  </a:cubicBezTo>
                  <a:lnTo>
                    <a:pt x="1319" y="2204"/>
                  </a:lnTo>
                  <a:lnTo>
                    <a:pt x="1476" y="2204"/>
                  </a:lnTo>
                  <a:cubicBezTo>
                    <a:pt x="1620" y="2204"/>
                    <a:pt x="2107" y="2209"/>
                    <a:pt x="2317" y="2083"/>
                  </a:cubicBezTo>
                  <a:cubicBezTo>
                    <a:pt x="2526" y="1957"/>
                    <a:pt x="2637" y="1797"/>
                    <a:pt x="2637" y="1547"/>
                  </a:cubicBezTo>
                  <a:lnTo>
                    <a:pt x="2637" y="84"/>
                  </a:lnTo>
                  <a:cubicBezTo>
                    <a:pt x="2637" y="37"/>
                    <a:pt x="2601" y="0"/>
                    <a:pt x="2553" y="0"/>
                  </a:cubicBezTo>
                  <a:lnTo>
                    <a:pt x="216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54"/>
            <p:cNvSpPr/>
            <p:nvPr/>
          </p:nvSpPr>
          <p:spPr>
            <a:xfrm>
              <a:off x="7580313" y="3157538"/>
              <a:ext cx="492125" cy="334963"/>
            </a:xfrm>
            <a:custGeom>
              <a:avLst/>
              <a:gdLst/>
              <a:ahLst/>
              <a:cxnLst/>
              <a:rect l="l" t="t" r="r" b="b"/>
              <a:pathLst>
                <a:path w="1369" h="929" extrusionOk="0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54"/>
            <p:cNvSpPr/>
            <p:nvPr/>
          </p:nvSpPr>
          <p:spPr>
            <a:xfrm>
              <a:off x="7580313" y="3619500"/>
              <a:ext cx="492125" cy="333375"/>
            </a:xfrm>
            <a:custGeom>
              <a:avLst/>
              <a:gdLst/>
              <a:ahLst/>
              <a:cxnLst/>
              <a:rect l="l" t="t" r="r" b="b"/>
              <a:pathLst>
                <a:path w="1369" h="928" extrusionOk="0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54"/>
            <p:cNvSpPr/>
            <p:nvPr/>
          </p:nvSpPr>
          <p:spPr>
            <a:xfrm>
              <a:off x="6935788" y="3157538"/>
              <a:ext cx="703264" cy="795338"/>
            </a:xfrm>
            <a:custGeom>
              <a:avLst/>
              <a:gdLst/>
              <a:ahLst/>
              <a:cxnLst/>
              <a:rect l="l" t="t" r="r" b="b"/>
              <a:pathLst>
                <a:path w="1954" h="2208" extrusionOk="0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54"/>
            <p:cNvSpPr/>
            <p:nvPr/>
          </p:nvSpPr>
          <p:spPr>
            <a:xfrm>
              <a:off x="3789363" y="3159125"/>
              <a:ext cx="869948" cy="793750"/>
            </a:xfrm>
            <a:custGeom>
              <a:avLst/>
              <a:gdLst/>
              <a:ahLst/>
              <a:cxnLst/>
              <a:rect l="l" t="t" r="r" b="b"/>
              <a:pathLst>
                <a:path w="2418" h="2205" extrusionOk="0">
                  <a:moveTo>
                    <a:pt x="1486" y="543"/>
                  </a:moveTo>
                  <a:cubicBezTo>
                    <a:pt x="1486" y="514"/>
                    <a:pt x="1510" y="490"/>
                    <a:pt x="1539" y="490"/>
                  </a:cubicBezTo>
                  <a:lnTo>
                    <a:pt x="2333" y="490"/>
                  </a:lnTo>
                  <a:cubicBezTo>
                    <a:pt x="2380" y="490"/>
                    <a:pt x="2417" y="451"/>
                    <a:pt x="2417" y="406"/>
                  </a:cubicBezTo>
                  <a:lnTo>
                    <a:pt x="2417" y="84"/>
                  </a:lnTo>
                  <a:cubicBezTo>
                    <a:pt x="2417" y="37"/>
                    <a:pt x="2378" y="0"/>
                    <a:pt x="2333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406"/>
                  </a:lnTo>
                  <a:cubicBezTo>
                    <a:pt x="0" y="454"/>
                    <a:pt x="39" y="490"/>
                    <a:pt x="84" y="490"/>
                  </a:cubicBezTo>
                  <a:lnTo>
                    <a:pt x="878" y="490"/>
                  </a:lnTo>
                  <a:cubicBezTo>
                    <a:pt x="907" y="490"/>
                    <a:pt x="930" y="514"/>
                    <a:pt x="930" y="543"/>
                  </a:cubicBezTo>
                  <a:lnTo>
                    <a:pt x="930" y="2120"/>
                  </a:lnTo>
                  <a:cubicBezTo>
                    <a:pt x="930" y="2167"/>
                    <a:pt x="970" y="2204"/>
                    <a:pt x="1014" y="2204"/>
                  </a:cubicBezTo>
                  <a:lnTo>
                    <a:pt x="1402" y="2204"/>
                  </a:lnTo>
                  <a:cubicBezTo>
                    <a:pt x="1450" y="2204"/>
                    <a:pt x="1486" y="2164"/>
                    <a:pt x="1486" y="2120"/>
                  </a:cubicBezTo>
                  <a:lnTo>
                    <a:pt x="1486" y="54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54"/>
            <p:cNvSpPr/>
            <p:nvPr/>
          </p:nvSpPr>
          <p:spPr>
            <a:xfrm>
              <a:off x="1757363" y="3146425"/>
              <a:ext cx="952500" cy="819149"/>
            </a:xfrm>
            <a:custGeom>
              <a:avLst/>
              <a:gdLst/>
              <a:ahLst/>
              <a:cxnLst/>
              <a:rect l="l" t="t" r="r" b="b"/>
              <a:pathLst>
                <a:path w="2646" h="2276" extrusionOk="0">
                  <a:moveTo>
                    <a:pt x="2050" y="1416"/>
                  </a:moveTo>
                  <a:cubicBezTo>
                    <a:pt x="2068" y="1416"/>
                    <a:pt x="2087" y="1400"/>
                    <a:pt x="2087" y="1379"/>
                  </a:cubicBezTo>
                  <a:lnTo>
                    <a:pt x="2087" y="121"/>
                  </a:lnTo>
                  <a:cubicBezTo>
                    <a:pt x="2087" y="74"/>
                    <a:pt x="2126" y="37"/>
                    <a:pt x="2171" y="37"/>
                  </a:cubicBezTo>
                  <a:lnTo>
                    <a:pt x="2561" y="37"/>
                  </a:lnTo>
                  <a:cubicBezTo>
                    <a:pt x="2608" y="37"/>
                    <a:pt x="2645" y="76"/>
                    <a:pt x="2645" y="121"/>
                  </a:cubicBezTo>
                  <a:lnTo>
                    <a:pt x="2645" y="1945"/>
                  </a:lnTo>
                  <a:cubicBezTo>
                    <a:pt x="2645" y="2131"/>
                    <a:pt x="2572" y="2212"/>
                    <a:pt x="2501" y="2243"/>
                  </a:cubicBezTo>
                  <a:cubicBezTo>
                    <a:pt x="2430" y="2275"/>
                    <a:pt x="2215" y="2262"/>
                    <a:pt x="2084" y="2149"/>
                  </a:cubicBezTo>
                  <a:cubicBezTo>
                    <a:pt x="1956" y="2036"/>
                    <a:pt x="689" y="934"/>
                    <a:pt x="689" y="934"/>
                  </a:cubicBezTo>
                  <a:cubicBezTo>
                    <a:pt x="689" y="934"/>
                    <a:pt x="616" y="868"/>
                    <a:pt x="611" y="863"/>
                  </a:cubicBezTo>
                  <a:cubicBezTo>
                    <a:pt x="605" y="858"/>
                    <a:pt x="598" y="855"/>
                    <a:pt x="592" y="855"/>
                  </a:cubicBezTo>
                  <a:cubicBezTo>
                    <a:pt x="574" y="855"/>
                    <a:pt x="561" y="868"/>
                    <a:pt x="561" y="886"/>
                  </a:cubicBezTo>
                  <a:lnTo>
                    <a:pt x="561" y="2152"/>
                  </a:lnTo>
                  <a:cubicBezTo>
                    <a:pt x="561" y="2199"/>
                    <a:pt x="522" y="2236"/>
                    <a:pt x="477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92" y="239"/>
                    <a:pt x="1956" y="1343"/>
                    <a:pt x="1956" y="1343"/>
                  </a:cubicBezTo>
                  <a:cubicBezTo>
                    <a:pt x="1956" y="1343"/>
                    <a:pt x="2021" y="1400"/>
                    <a:pt x="2024" y="1406"/>
                  </a:cubicBezTo>
                  <a:cubicBezTo>
                    <a:pt x="2032" y="1411"/>
                    <a:pt x="2040" y="1416"/>
                    <a:pt x="2050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54"/>
            <p:cNvSpPr/>
            <p:nvPr/>
          </p:nvSpPr>
          <p:spPr>
            <a:xfrm>
              <a:off x="5653088" y="3146425"/>
              <a:ext cx="950912" cy="819149"/>
            </a:xfrm>
            <a:custGeom>
              <a:avLst/>
              <a:gdLst/>
              <a:ahLst/>
              <a:cxnLst/>
              <a:rect l="l" t="t" r="r" b="b"/>
              <a:pathLst>
                <a:path w="2643" h="2276" extrusionOk="0">
                  <a:moveTo>
                    <a:pt x="2047" y="1416"/>
                  </a:moveTo>
                  <a:cubicBezTo>
                    <a:pt x="2068" y="1416"/>
                    <a:pt x="2084" y="1400"/>
                    <a:pt x="2084" y="1379"/>
                  </a:cubicBezTo>
                  <a:lnTo>
                    <a:pt x="2084" y="121"/>
                  </a:lnTo>
                  <a:cubicBezTo>
                    <a:pt x="2084" y="74"/>
                    <a:pt x="2123" y="37"/>
                    <a:pt x="2168" y="37"/>
                  </a:cubicBezTo>
                  <a:lnTo>
                    <a:pt x="2559" y="37"/>
                  </a:lnTo>
                  <a:cubicBezTo>
                    <a:pt x="2606" y="37"/>
                    <a:pt x="2642" y="76"/>
                    <a:pt x="2642" y="121"/>
                  </a:cubicBezTo>
                  <a:lnTo>
                    <a:pt x="2642" y="1945"/>
                  </a:lnTo>
                  <a:cubicBezTo>
                    <a:pt x="2642" y="2131"/>
                    <a:pt x="2569" y="2212"/>
                    <a:pt x="2498" y="2243"/>
                  </a:cubicBezTo>
                  <a:cubicBezTo>
                    <a:pt x="2427" y="2275"/>
                    <a:pt x="2212" y="2262"/>
                    <a:pt x="2081" y="2149"/>
                  </a:cubicBezTo>
                  <a:cubicBezTo>
                    <a:pt x="1953" y="2036"/>
                    <a:pt x="687" y="934"/>
                    <a:pt x="687" y="934"/>
                  </a:cubicBezTo>
                  <a:cubicBezTo>
                    <a:pt x="687" y="934"/>
                    <a:pt x="613" y="868"/>
                    <a:pt x="608" y="863"/>
                  </a:cubicBezTo>
                  <a:cubicBezTo>
                    <a:pt x="603" y="858"/>
                    <a:pt x="595" y="855"/>
                    <a:pt x="590" y="855"/>
                  </a:cubicBezTo>
                  <a:cubicBezTo>
                    <a:pt x="571" y="855"/>
                    <a:pt x="558" y="868"/>
                    <a:pt x="558" y="886"/>
                  </a:cubicBezTo>
                  <a:lnTo>
                    <a:pt x="558" y="2152"/>
                  </a:lnTo>
                  <a:cubicBezTo>
                    <a:pt x="558" y="2199"/>
                    <a:pt x="519" y="2236"/>
                    <a:pt x="474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89" y="239"/>
                    <a:pt x="1956" y="1343"/>
                    <a:pt x="1956" y="1343"/>
                  </a:cubicBezTo>
                  <a:cubicBezTo>
                    <a:pt x="1956" y="1343"/>
                    <a:pt x="2016" y="1400"/>
                    <a:pt x="2021" y="1406"/>
                  </a:cubicBezTo>
                  <a:cubicBezTo>
                    <a:pt x="2029" y="1411"/>
                    <a:pt x="2037" y="1416"/>
                    <a:pt x="2047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54"/>
            <p:cNvSpPr/>
            <p:nvPr/>
          </p:nvSpPr>
          <p:spPr>
            <a:xfrm>
              <a:off x="6669088" y="3159125"/>
              <a:ext cx="201613" cy="793750"/>
            </a:xfrm>
            <a:custGeom>
              <a:avLst/>
              <a:gdLst/>
              <a:ahLst/>
              <a:cxnLst/>
              <a:rect l="l" t="t" r="r" b="b"/>
              <a:pathLst>
                <a:path w="560" h="2205" extrusionOk="0">
                  <a:moveTo>
                    <a:pt x="0" y="84"/>
                  </a:moveTo>
                  <a:cubicBezTo>
                    <a:pt x="0" y="37"/>
                    <a:pt x="40" y="0"/>
                    <a:pt x="84" y="0"/>
                  </a:cubicBezTo>
                  <a:lnTo>
                    <a:pt x="475" y="0"/>
                  </a:lnTo>
                  <a:cubicBezTo>
                    <a:pt x="522" y="0"/>
                    <a:pt x="559" y="39"/>
                    <a:pt x="559" y="84"/>
                  </a:cubicBezTo>
                  <a:lnTo>
                    <a:pt x="559" y="2120"/>
                  </a:lnTo>
                  <a:cubicBezTo>
                    <a:pt x="559" y="2167"/>
                    <a:pt x="519" y="2204"/>
                    <a:pt x="475" y="2204"/>
                  </a:cubicBezTo>
                  <a:lnTo>
                    <a:pt x="84" y="2204"/>
                  </a:lnTo>
                  <a:cubicBezTo>
                    <a:pt x="37" y="2204"/>
                    <a:pt x="0" y="2164"/>
                    <a:pt x="0" y="2120"/>
                  </a:cubicBezTo>
                  <a:lnTo>
                    <a:pt x="0" y="8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54"/>
            <p:cNvSpPr/>
            <p:nvPr/>
          </p:nvSpPr>
          <p:spPr>
            <a:xfrm>
              <a:off x="4389438" y="3155950"/>
              <a:ext cx="1196972" cy="798514"/>
            </a:xfrm>
            <a:custGeom>
              <a:avLst/>
              <a:gdLst/>
              <a:ahLst/>
              <a:cxnLst/>
              <a:rect l="l" t="t" r="r" b="b"/>
              <a:pathLst>
                <a:path w="3324" h="2217" extrusionOk="0">
                  <a:moveTo>
                    <a:pt x="1931" y="141"/>
                  </a:moveTo>
                  <a:cubicBezTo>
                    <a:pt x="1871" y="55"/>
                    <a:pt x="1774" y="0"/>
                    <a:pt x="1662" y="0"/>
                  </a:cubicBezTo>
                  <a:cubicBezTo>
                    <a:pt x="1549" y="0"/>
                    <a:pt x="1450" y="57"/>
                    <a:pt x="1392" y="141"/>
                  </a:cubicBezTo>
                  <a:lnTo>
                    <a:pt x="13" y="2130"/>
                  </a:lnTo>
                  <a:cubicBezTo>
                    <a:pt x="5" y="2138"/>
                    <a:pt x="0" y="2151"/>
                    <a:pt x="0" y="2164"/>
                  </a:cubicBezTo>
                  <a:cubicBezTo>
                    <a:pt x="0" y="2193"/>
                    <a:pt x="24" y="2216"/>
                    <a:pt x="53" y="2216"/>
                  </a:cubicBezTo>
                  <a:lnTo>
                    <a:pt x="556" y="2216"/>
                  </a:lnTo>
                  <a:cubicBezTo>
                    <a:pt x="574" y="2216"/>
                    <a:pt x="593" y="2206"/>
                    <a:pt x="601" y="2190"/>
                  </a:cubicBezTo>
                  <a:lnTo>
                    <a:pt x="957" y="1675"/>
                  </a:lnTo>
                  <a:cubicBezTo>
                    <a:pt x="965" y="1656"/>
                    <a:pt x="983" y="1646"/>
                    <a:pt x="1004" y="1646"/>
                  </a:cubicBezTo>
                  <a:lnTo>
                    <a:pt x="2319" y="1646"/>
                  </a:lnTo>
                  <a:cubicBezTo>
                    <a:pt x="2340" y="1646"/>
                    <a:pt x="2359" y="1659"/>
                    <a:pt x="2366" y="1675"/>
                  </a:cubicBezTo>
                  <a:lnTo>
                    <a:pt x="2723" y="2190"/>
                  </a:lnTo>
                  <a:cubicBezTo>
                    <a:pt x="2731" y="2206"/>
                    <a:pt x="2749" y="2216"/>
                    <a:pt x="2768" y="2216"/>
                  </a:cubicBezTo>
                  <a:lnTo>
                    <a:pt x="3271" y="2216"/>
                  </a:lnTo>
                  <a:cubicBezTo>
                    <a:pt x="3300" y="2216"/>
                    <a:pt x="3323" y="2193"/>
                    <a:pt x="3323" y="2164"/>
                  </a:cubicBezTo>
                  <a:cubicBezTo>
                    <a:pt x="3321" y="2151"/>
                    <a:pt x="3315" y="2138"/>
                    <a:pt x="3310" y="2130"/>
                  </a:cubicBezTo>
                  <a:lnTo>
                    <a:pt x="1931" y="141"/>
                  </a:lnTo>
                  <a:close/>
                  <a:moveTo>
                    <a:pt x="1377" y="1153"/>
                  </a:moveTo>
                  <a:cubicBezTo>
                    <a:pt x="1358" y="1153"/>
                    <a:pt x="1345" y="1140"/>
                    <a:pt x="1345" y="1122"/>
                  </a:cubicBezTo>
                  <a:cubicBezTo>
                    <a:pt x="1345" y="1114"/>
                    <a:pt x="1348" y="1106"/>
                    <a:pt x="1353" y="1101"/>
                  </a:cubicBezTo>
                  <a:lnTo>
                    <a:pt x="1633" y="697"/>
                  </a:lnTo>
                  <a:lnTo>
                    <a:pt x="1639" y="692"/>
                  </a:lnTo>
                  <a:lnTo>
                    <a:pt x="1644" y="686"/>
                  </a:lnTo>
                  <a:cubicBezTo>
                    <a:pt x="1647" y="684"/>
                    <a:pt x="1652" y="684"/>
                    <a:pt x="1657" y="684"/>
                  </a:cubicBezTo>
                  <a:lnTo>
                    <a:pt x="1660" y="684"/>
                  </a:lnTo>
                  <a:lnTo>
                    <a:pt x="1662" y="684"/>
                  </a:lnTo>
                  <a:cubicBezTo>
                    <a:pt x="1668" y="684"/>
                    <a:pt x="1670" y="684"/>
                    <a:pt x="1675" y="686"/>
                  </a:cubicBezTo>
                  <a:cubicBezTo>
                    <a:pt x="1678" y="686"/>
                    <a:pt x="1678" y="689"/>
                    <a:pt x="1681" y="692"/>
                  </a:cubicBezTo>
                  <a:cubicBezTo>
                    <a:pt x="1683" y="694"/>
                    <a:pt x="1686" y="694"/>
                    <a:pt x="1686" y="697"/>
                  </a:cubicBezTo>
                  <a:lnTo>
                    <a:pt x="1965" y="1101"/>
                  </a:lnTo>
                  <a:cubicBezTo>
                    <a:pt x="1971" y="1106"/>
                    <a:pt x="1973" y="1114"/>
                    <a:pt x="1973" y="1122"/>
                  </a:cubicBezTo>
                  <a:cubicBezTo>
                    <a:pt x="1976" y="1140"/>
                    <a:pt x="1963" y="1153"/>
                    <a:pt x="1944" y="1153"/>
                  </a:cubicBezTo>
                  <a:lnTo>
                    <a:pt x="1377" y="11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7" name="Google Shape;617;p54"/>
          <p:cNvSpPr txBox="1">
            <a:spLocks noGrp="1"/>
          </p:cNvSpPr>
          <p:nvPr>
            <p:ph type="ctrTitle"/>
          </p:nvPr>
        </p:nvSpPr>
        <p:spPr>
          <a:xfrm>
            <a:off x="1143000" y="2423942"/>
            <a:ext cx="68580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 Light"/>
              <a:buNone/>
              <a:defRPr sz="380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5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Montserrat"/>
              <a:buNone/>
              <a:defRPr sz="300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048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Light"/>
              <a:buChar char="•"/>
              <a:defRPr sz="1200" i="0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Light"/>
              <a:buChar char="–"/>
              <a:defRPr sz="1200" i="0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Light"/>
              <a:buChar char="▪"/>
              <a:defRPr sz="1200" i="0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Light"/>
              <a:buChar char="o"/>
              <a:defRPr sz="1200" i="0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Light"/>
              <a:buChar char="➢"/>
              <a:defRPr sz="1200" i="0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•"/>
              <a:defRPr sz="120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•"/>
              <a:defRPr sz="120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•"/>
              <a:defRPr sz="120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•"/>
              <a:defRPr sz="120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457200" y="4754434"/>
            <a:ext cx="27243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Font typeface="Montserrat Light"/>
              <a:buNone/>
              <a:defRPr sz="600" i="0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0" y="-1"/>
            <a:ext cx="9144000" cy="5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5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13"/>
          <p:cNvGrpSpPr/>
          <p:nvPr/>
        </p:nvGrpSpPr>
        <p:grpSpPr>
          <a:xfrm>
            <a:off x="8427391" y="4704656"/>
            <a:ext cx="273933" cy="191676"/>
            <a:chOff x="6935788" y="3157538"/>
            <a:chExt cx="1136650" cy="795338"/>
          </a:xfrm>
        </p:grpSpPr>
        <p:sp>
          <p:nvSpPr>
            <p:cNvPr id="57" name="Google Shape;57;p13"/>
            <p:cNvSpPr/>
            <p:nvPr/>
          </p:nvSpPr>
          <p:spPr>
            <a:xfrm>
              <a:off x="7580313" y="3157538"/>
              <a:ext cx="492125" cy="334963"/>
            </a:xfrm>
            <a:custGeom>
              <a:avLst/>
              <a:gdLst/>
              <a:ahLst/>
              <a:cxnLst/>
              <a:rect l="l" t="t" r="r" b="b"/>
              <a:pathLst>
                <a:path w="1369" h="929" extrusionOk="0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7580313" y="3619500"/>
              <a:ext cx="492125" cy="333375"/>
            </a:xfrm>
            <a:custGeom>
              <a:avLst/>
              <a:gdLst/>
              <a:ahLst/>
              <a:cxnLst/>
              <a:rect l="l" t="t" r="r" b="b"/>
              <a:pathLst>
                <a:path w="1369" h="928" extrusionOk="0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6935788" y="3157538"/>
              <a:ext cx="703264" cy="795338"/>
            </a:xfrm>
            <a:custGeom>
              <a:avLst/>
              <a:gdLst/>
              <a:ahLst/>
              <a:cxnLst/>
              <a:rect l="l" t="t" r="r" b="b"/>
              <a:pathLst>
                <a:path w="1954" h="2208" extrusionOk="0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rgbClr val="AFD13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">
          <p15:clr>
            <a:srgbClr val="F26B43"/>
          </p15:clr>
        </p15:guide>
        <p15:guide id="2" pos="288">
          <p15:clr>
            <a:srgbClr val="F26B43"/>
          </p15:clr>
        </p15:guide>
        <p15:guide id="3" pos="5472">
          <p15:clr>
            <a:srgbClr val="F26B43"/>
          </p15:clr>
        </p15:guide>
        <p15:guide id="4" orient="horz" pos="2880">
          <p15:clr>
            <a:srgbClr val="F26B43"/>
          </p15:clr>
        </p15:guide>
        <p15:guide id="5" orient="horz" pos="648">
          <p15:clr>
            <a:srgbClr val="F26B43"/>
          </p15:clr>
        </p15:guide>
        <p15:guide id="6" orient="horz" pos="8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orvalds/linux/commit/45fc24e89b7cc2e227b2f03d99dda0a2204bf38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github.com/qemu/qemu/commit/ecb85fe48cacb2f8740186e81f2f38a2e02bd96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libvirt/libvirt/-/issues/30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orvalds/linux/commit/2961298efe1ea1b6fc0d7ee8b76018fa6c0bcef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comments" Target="../comments/commen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ugzilla.redhat.com/show_bug.cgi?id=1439933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github.com/libvirt/libvirt/commit/5b4a6adb5ca24a6cb91cdc55c31506fb278d3a91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mailto:soham.ghosh@nutanix.com" TargetMode="External"/><Relationship Id="rId3" Type="http://schemas.openxmlformats.org/officeDocument/2006/relationships/hyperlink" Target="mailto:manish.mishra@nutanix.com" TargetMode="External"/><Relationship Id="rId7" Type="http://schemas.openxmlformats.org/officeDocument/2006/relationships/hyperlink" Target="mailto:shivam.kumar@nutanix.co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3.xml"/><Relationship Id="rId6" Type="http://schemas.openxmlformats.org/officeDocument/2006/relationships/hyperlink" Target="mailto:rohit.kumar3@nutanix.com" TargetMode="External"/><Relationship Id="rId5" Type="http://schemas.openxmlformats.org/officeDocument/2006/relationships/hyperlink" Target="mailto:prerna.saxena@nutanix.com" TargetMode="External"/><Relationship Id="rId4" Type="http://schemas.openxmlformats.org/officeDocument/2006/relationships/hyperlink" Target="mailto:prachatos.mitra@nutanix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qemu/qemu/commit/5131dc433df54b37e8e918d8fba7fe10344e7a7b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github.com/libvirt/libvirt/commit/9cd03f7957e114892ae54e7ccb3758b6fb440644" TargetMode="External"/><Relationship Id="rId5" Type="http://schemas.openxmlformats.org/officeDocument/2006/relationships/hyperlink" Target="https://github.com/libvirt/libvirt/commit/9813081119b6727c8b6067a783465addef06525e" TargetMode="External"/><Relationship Id="rId4" Type="http://schemas.openxmlformats.org/officeDocument/2006/relationships/hyperlink" Target="https://github.com/qemu/qemu/commit/76e5a4d58357b9d077afccf7f7c82e17f733b72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ugzilla.redhat.com/show_bug.cgi?id=174967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6"/>
          <p:cNvSpPr txBox="1">
            <a:spLocks noGrp="1"/>
          </p:cNvSpPr>
          <p:nvPr>
            <p:ph type="ctrTitle"/>
          </p:nvPr>
        </p:nvSpPr>
        <p:spPr>
          <a:xfrm>
            <a:off x="990600" y="2175475"/>
            <a:ext cx="71598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" sz="4000">
                <a:solidFill>
                  <a:srgbClr val="FFFFFF"/>
                </a:solidFill>
              </a:rPr>
              <a:t>CPU Feature Management:</a:t>
            </a:r>
            <a:endParaRPr sz="400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" sz="3700">
                <a:solidFill>
                  <a:srgbClr val="FFFFFF"/>
                </a:solidFill>
              </a:rPr>
              <a:t>Lessons from trenches</a:t>
            </a:r>
            <a:r>
              <a:rPr lang="en" sz="4000">
                <a:solidFill>
                  <a:srgbClr val="FFFFFF"/>
                </a:solidFill>
              </a:rPr>
              <a:t> </a:t>
            </a:r>
            <a:endParaRPr sz="40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25" name="Google Shape;625;p56"/>
          <p:cNvSpPr txBox="1">
            <a:spLocks noGrp="1"/>
          </p:cNvSpPr>
          <p:nvPr>
            <p:ph type="subTitle" idx="1"/>
          </p:nvPr>
        </p:nvSpPr>
        <p:spPr>
          <a:xfrm>
            <a:off x="580450" y="4590850"/>
            <a:ext cx="79680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</a:pPr>
            <a:r>
              <a:rPr lang="en"/>
              <a:t>September</a:t>
            </a:r>
            <a:r>
              <a:rPr lang="en" i="0" u="none" strike="noStrike" cap="none">
                <a:solidFill>
                  <a:schemeClr val="lt1"/>
                </a:solidFill>
              </a:rPr>
              <a:t> |  </a:t>
            </a:r>
            <a:r>
              <a:rPr lang="en">
                <a:solidFill>
                  <a:schemeClr val="lt1"/>
                </a:solidFill>
              </a:rPr>
              <a:t>KVM Forum 2022</a:t>
            </a:r>
            <a:endParaRPr/>
          </a:p>
        </p:txBody>
      </p:sp>
      <p:sp>
        <p:nvSpPr>
          <p:cNvPr id="626" name="Google Shape;626;p56"/>
          <p:cNvSpPr txBox="1"/>
          <p:nvPr/>
        </p:nvSpPr>
        <p:spPr>
          <a:xfrm>
            <a:off x="4929250" y="3662850"/>
            <a:ext cx="408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- Soham Ghosh, Shivam Kumar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65"/>
          <p:cNvSpPr txBox="1">
            <a:spLocks noGrp="1"/>
          </p:cNvSpPr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Feature deprecations(contd…)</a:t>
            </a:r>
            <a:endParaRPr sz="1800"/>
          </a:p>
        </p:txBody>
      </p:sp>
      <p:sp>
        <p:nvSpPr>
          <p:cNvPr id="710" name="Google Shape;710;p65"/>
          <p:cNvSpPr txBox="1">
            <a:spLocks noGrp="1"/>
          </p:cNvSpPr>
          <p:nvPr>
            <p:ph type="subTitle" idx="1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CPU Feature Management | KVM Forum 2022</a:t>
            </a:r>
            <a:endParaRPr/>
          </a:p>
        </p:txBody>
      </p:sp>
      <p:sp>
        <p:nvSpPr>
          <p:cNvPr id="711" name="Google Shape;711;p65"/>
          <p:cNvSpPr txBox="1">
            <a:spLocks noGrp="1"/>
          </p:cNvSpPr>
          <p:nvPr>
            <p:ph type="subTitle" idx="2"/>
          </p:nvPr>
        </p:nvSpPr>
        <p:spPr>
          <a:xfrm>
            <a:off x="457200" y="833150"/>
            <a:ext cx="7218900" cy="338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spcBef>
                <a:spcPts val="900"/>
              </a:spcBef>
              <a:spcAft>
                <a:spcPts val="0"/>
              </a:spcAft>
              <a:buClr>
                <a:srgbClr val="4D4D4E"/>
              </a:buClr>
              <a:buSzPts val="1600"/>
              <a:buChar char="●"/>
            </a:pPr>
            <a:r>
              <a:rPr lang="en" sz="1600">
                <a:solidFill>
                  <a:srgbClr val="4D4D4E"/>
                </a:solidFill>
              </a:rPr>
              <a:t>Pconfig(contd...):</a:t>
            </a:r>
            <a:endParaRPr sz="1600">
              <a:solidFill>
                <a:srgbClr val="4D4D4E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1600"/>
              <a:buChar char="○"/>
            </a:pPr>
            <a:r>
              <a:rPr lang="en" sz="1600">
                <a:solidFill>
                  <a:srgbClr val="4D4D4E"/>
                </a:solidFill>
              </a:rPr>
              <a:t>Moreover the libvirt side fix will only work if the Icelake-Server is used as custom CPU model. Won’t work if some lower base model like kvm-64 is used for maximum migratibility.</a:t>
            </a:r>
            <a:endParaRPr sz="1600">
              <a:solidFill>
                <a:srgbClr val="4D4D4E"/>
              </a:solidFill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600">
              <a:solidFill>
                <a:srgbClr val="4D4D4E"/>
              </a:solidFill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600">
              <a:solidFill>
                <a:srgbClr val="4D4D4E"/>
              </a:solidFill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600">
              <a:solidFill>
                <a:srgbClr val="4D4D4E"/>
              </a:solidFill>
            </a:endParaRPr>
          </a:p>
          <a:p>
            <a:pPr marL="91440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600">
              <a:solidFill>
                <a:srgbClr val="4D4D4E"/>
              </a:solidFill>
            </a:endParaRPr>
          </a:p>
          <a:p>
            <a:pPr marL="914400" lvl="1" indent="-330200" algn="l" rtl="0">
              <a:spcBef>
                <a:spcPts val="500"/>
              </a:spcBef>
              <a:spcAft>
                <a:spcPts val="0"/>
              </a:spcAft>
              <a:buClr>
                <a:srgbClr val="4D4D4E"/>
              </a:buClr>
              <a:buSzPts val="1600"/>
              <a:buChar char="○"/>
            </a:pPr>
            <a:r>
              <a:rPr lang="en" sz="1600">
                <a:solidFill>
                  <a:srgbClr val="4D4D4E"/>
                </a:solidFill>
              </a:rPr>
              <a:t> Could we have avoided this situation?</a:t>
            </a:r>
            <a:endParaRPr sz="1600">
              <a:solidFill>
                <a:srgbClr val="4D4D4E"/>
              </a:solidFill>
            </a:endParaRPr>
          </a:p>
        </p:txBody>
      </p:sp>
      <p:pic>
        <p:nvPicPr>
          <p:cNvPr id="712" name="Google Shape;712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7546" y="2122059"/>
            <a:ext cx="3811826" cy="162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66"/>
          <p:cNvSpPr txBox="1">
            <a:spLocks noGrp="1"/>
          </p:cNvSpPr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Feature deprecations(contd…)</a:t>
            </a:r>
            <a:endParaRPr sz="1800"/>
          </a:p>
        </p:txBody>
      </p:sp>
      <p:sp>
        <p:nvSpPr>
          <p:cNvPr id="718" name="Google Shape;718;p66"/>
          <p:cNvSpPr txBox="1">
            <a:spLocks noGrp="1"/>
          </p:cNvSpPr>
          <p:nvPr>
            <p:ph type="subTitle" idx="1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CPU Feature Management | KVM Forum 2022</a:t>
            </a:r>
            <a:endParaRPr/>
          </a:p>
        </p:txBody>
      </p:sp>
      <p:grpSp>
        <p:nvGrpSpPr>
          <p:cNvPr id="719" name="Google Shape;719;p66"/>
          <p:cNvGrpSpPr/>
          <p:nvPr/>
        </p:nvGrpSpPr>
        <p:grpSpPr>
          <a:xfrm>
            <a:off x="495971" y="1386249"/>
            <a:ext cx="2169649" cy="1799048"/>
            <a:chOff x="648374" y="1233852"/>
            <a:chExt cx="1678126" cy="1799048"/>
          </a:xfrm>
        </p:grpSpPr>
        <p:sp>
          <p:nvSpPr>
            <p:cNvPr id="720" name="Google Shape;720;p66"/>
            <p:cNvSpPr/>
            <p:nvPr/>
          </p:nvSpPr>
          <p:spPr>
            <a:xfrm>
              <a:off x="1912750" y="1382375"/>
              <a:ext cx="230100" cy="1119800"/>
            </a:xfrm>
            <a:custGeom>
              <a:avLst/>
              <a:gdLst/>
              <a:ahLst/>
              <a:cxnLst/>
              <a:rect l="l" t="t" r="r" b="b"/>
              <a:pathLst>
                <a:path w="9204" h="44792" extrusionOk="0">
                  <a:moveTo>
                    <a:pt x="0" y="1"/>
                  </a:moveTo>
                  <a:lnTo>
                    <a:pt x="0" y="33291"/>
                  </a:lnTo>
                  <a:cubicBezTo>
                    <a:pt x="0" y="38244"/>
                    <a:pt x="2810" y="42649"/>
                    <a:pt x="7096" y="44792"/>
                  </a:cubicBezTo>
                  <a:lnTo>
                    <a:pt x="9204" y="44792"/>
                  </a:lnTo>
                  <a:lnTo>
                    <a:pt x="9204" y="43328"/>
                  </a:lnTo>
                  <a:cubicBezTo>
                    <a:pt x="5025" y="41804"/>
                    <a:pt x="2179" y="37827"/>
                    <a:pt x="2179" y="33291"/>
                  </a:cubicBezTo>
                  <a:lnTo>
                    <a:pt x="2179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66"/>
            <p:cNvSpPr/>
            <p:nvPr/>
          </p:nvSpPr>
          <p:spPr>
            <a:xfrm>
              <a:off x="1192125" y="2443825"/>
              <a:ext cx="1134375" cy="589075"/>
            </a:xfrm>
            <a:custGeom>
              <a:avLst/>
              <a:gdLst/>
              <a:ahLst/>
              <a:cxnLst/>
              <a:rect l="l" t="t" r="r" b="b"/>
              <a:pathLst>
                <a:path w="45375" h="23563" extrusionOk="0">
                  <a:moveTo>
                    <a:pt x="0" y="0"/>
                  </a:moveTo>
                  <a:lnTo>
                    <a:pt x="0" y="23563"/>
                  </a:lnTo>
                  <a:lnTo>
                    <a:pt x="33599" y="23563"/>
                  </a:lnTo>
                  <a:cubicBezTo>
                    <a:pt x="40100" y="23563"/>
                    <a:pt x="45375" y="18288"/>
                    <a:pt x="45375" y="11788"/>
                  </a:cubicBezTo>
                  <a:cubicBezTo>
                    <a:pt x="45375" y="5275"/>
                    <a:pt x="40100" y="0"/>
                    <a:pt x="33599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Intel Skylake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22" name="Google Shape;722;p66"/>
            <p:cNvSpPr txBox="1"/>
            <p:nvPr/>
          </p:nvSpPr>
          <p:spPr>
            <a:xfrm>
              <a:off x="648374" y="1233852"/>
              <a:ext cx="13059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MPX was introduced by Intel in Skylake architecture.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23" name="Google Shape;723;p66"/>
          <p:cNvGrpSpPr/>
          <p:nvPr/>
        </p:nvGrpSpPr>
        <p:grpSpPr>
          <a:xfrm>
            <a:off x="3368378" y="1397790"/>
            <a:ext cx="1976997" cy="1787510"/>
            <a:chOff x="3015324" y="1245390"/>
            <a:chExt cx="1685276" cy="1787510"/>
          </a:xfrm>
        </p:grpSpPr>
        <p:sp>
          <p:nvSpPr>
            <p:cNvPr id="724" name="Google Shape;724;p66"/>
            <p:cNvSpPr/>
            <p:nvPr/>
          </p:nvSpPr>
          <p:spPr>
            <a:xfrm>
              <a:off x="4286550" y="1382375"/>
              <a:ext cx="230100" cy="1119800"/>
            </a:xfrm>
            <a:custGeom>
              <a:avLst/>
              <a:gdLst/>
              <a:ahLst/>
              <a:cxnLst/>
              <a:rect l="l" t="t" r="r" b="b"/>
              <a:pathLst>
                <a:path w="9204" h="44792" extrusionOk="0">
                  <a:moveTo>
                    <a:pt x="0" y="1"/>
                  </a:moveTo>
                  <a:lnTo>
                    <a:pt x="0" y="33291"/>
                  </a:lnTo>
                  <a:cubicBezTo>
                    <a:pt x="0" y="38244"/>
                    <a:pt x="2810" y="42649"/>
                    <a:pt x="7097" y="44792"/>
                  </a:cubicBezTo>
                  <a:lnTo>
                    <a:pt x="9204" y="44792"/>
                  </a:lnTo>
                  <a:lnTo>
                    <a:pt x="9204" y="43328"/>
                  </a:lnTo>
                  <a:cubicBezTo>
                    <a:pt x="5025" y="41804"/>
                    <a:pt x="2179" y="37827"/>
                    <a:pt x="2179" y="33291"/>
                  </a:cubicBezTo>
                  <a:lnTo>
                    <a:pt x="217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66"/>
            <p:cNvSpPr/>
            <p:nvPr/>
          </p:nvSpPr>
          <p:spPr>
            <a:xfrm>
              <a:off x="3460550" y="2443825"/>
              <a:ext cx="1240050" cy="589075"/>
            </a:xfrm>
            <a:custGeom>
              <a:avLst/>
              <a:gdLst/>
              <a:ahLst/>
              <a:cxnLst/>
              <a:rect l="l" t="t" r="r" b="b"/>
              <a:pathLst>
                <a:path w="49602" h="23563" extrusionOk="0">
                  <a:moveTo>
                    <a:pt x="1" y="0"/>
                  </a:moveTo>
                  <a:cubicBezTo>
                    <a:pt x="4620" y="1917"/>
                    <a:pt x="7871" y="6477"/>
                    <a:pt x="7871" y="11788"/>
                  </a:cubicBezTo>
                  <a:cubicBezTo>
                    <a:pt x="7871" y="17098"/>
                    <a:pt x="4620" y="21646"/>
                    <a:pt x="1" y="23563"/>
                  </a:cubicBezTo>
                  <a:lnTo>
                    <a:pt x="37827" y="23563"/>
                  </a:lnTo>
                  <a:cubicBezTo>
                    <a:pt x="44328" y="23563"/>
                    <a:pt x="49602" y="18288"/>
                    <a:pt x="49602" y="11788"/>
                  </a:cubicBezTo>
                  <a:cubicBezTo>
                    <a:pt x="49602" y="5275"/>
                    <a:pt x="44328" y="0"/>
                    <a:pt x="3782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Kernel-5.6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26" name="Google Shape;726;p66"/>
            <p:cNvSpPr txBox="1"/>
            <p:nvPr/>
          </p:nvSpPr>
          <p:spPr>
            <a:xfrm>
              <a:off x="3015324" y="1245390"/>
              <a:ext cx="13059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But it was later identified as not very useful and hence was eventually removed (</a:t>
              </a:r>
              <a:r>
                <a:rPr lang="en" sz="12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3"/>
                </a:rPr>
                <a:t>45fc2</a:t>
              </a: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27" name="Google Shape;727;p66"/>
          <p:cNvGrpSpPr/>
          <p:nvPr/>
        </p:nvGrpSpPr>
        <p:grpSpPr>
          <a:xfrm>
            <a:off x="1557625" y="2603100"/>
            <a:ext cx="2445137" cy="1669575"/>
            <a:chOff x="1495376" y="2443825"/>
            <a:chExt cx="2846161" cy="1669575"/>
          </a:xfrm>
        </p:grpSpPr>
        <p:sp>
          <p:nvSpPr>
            <p:cNvPr id="728" name="Google Shape;728;p66"/>
            <p:cNvSpPr/>
            <p:nvPr/>
          </p:nvSpPr>
          <p:spPr>
            <a:xfrm>
              <a:off x="3035500" y="2993300"/>
              <a:ext cx="230100" cy="1120100"/>
            </a:xfrm>
            <a:custGeom>
              <a:avLst/>
              <a:gdLst/>
              <a:ahLst/>
              <a:cxnLst/>
              <a:rect l="l" t="t" r="r" b="b"/>
              <a:pathLst>
                <a:path w="9204" h="44804" extrusionOk="0">
                  <a:moveTo>
                    <a:pt x="7097" y="0"/>
                  </a:moveTo>
                  <a:cubicBezTo>
                    <a:pt x="2810" y="2143"/>
                    <a:pt x="0" y="6549"/>
                    <a:pt x="0" y="11514"/>
                  </a:cubicBezTo>
                  <a:lnTo>
                    <a:pt x="0" y="44803"/>
                  </a:lnTo>
                  <a:lnTo>
                    <a:pt x="2179" y="44803"/>
                  </a:lnTo>
                  <a:lnTo>
                    <a:pt x="2179" y="11514"/>
                  </a:lnTo>
                  <a:cubicBezTo>
                    <a:pt x="2179" y="6965"/>
                    <a:pt x="5025" y="2989"/>
                    <a:pt x="9204" y="1477"/>
                  </a:cubicBezTo>
                  <a:lnTo>
                    <a:pt x="9204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66"/>
            <p:cNvSpPr/>
            <p:nvPr/>
          </p:nvSpPr>
          <p:spPr>
            <a:xfrm>
              <a:off x="2656275" y="2443825"/>
              <a:ext cx="1685262" cy="589075"/>
            </a:xfrm>
            <a:custGeom>
              <a:avLst/>
              <a:gdLst/>
              <a:ahLst/>
              <a:cxnLst/>
              <a:rect l="l" t="t" r="r" b="b"/>
              <a:pathLst>
                <a:path w="49603" h="23563" extrusionOk="0">
                  <a:moveTo>
                    <a:pt x="1" y="0"/>
                  </a:moveTo>
                  <a:cubicBezTo>
                    <a:pt x="4621" y="1917"/>
                    <a:pt x="7871" y="6477"/>
                    <a:pt x="7871" y="11788"/>
                  </a:cubicBezTo>
                  <a:cubicBezTo>
                    <a:pt x="7871" y="17098"/>
                    <a:pt x="4621" y="21646"/>
                    <a:pt x="1" y="23563"/>
                  </a:cubicBezTo>
                  <a:lnTo>
                    <a:pt x="37827" y="23563"/>
                  </a:lnTo>
                  <a:cubicBezTo>
                    <a:pt x="44328" y="23563"/>
                    <a:pt x="49602" y="18288"/>
                    <a:pt x="49602" y="11788"/>
                  </a:cubicBezTo>
                  <a:cubicBezTo>
                    <a:pt x="49602" y="5275"/>
                    <a:pt x="44328" y="0"/>
                    <a:pt x="3782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KVM/QEMU/</a:t>
              </a:r>
              <a:b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</a:b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LIBVIRT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0" name="Google Shape;730;p66"/>
            <p:cNvSpPr txBox="1"/>
            <p:nvPr/>
          </p:nvSpPr>
          <p:spPr>
            <a:xfrm>
              <a:off x="1495376" y="3332050"/>
              <a:ext cx="15747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Correspondingly it got added in the entire virtualization stack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31" name="Google Shape;731;p66"/>
          <p:cNvSpPr txBox="1">
            <a:spLocks noGrp="1"/>
          </p:cNvSpPr>
          <p:nvPr>
            <p:ph type="subTitle" idx="2"/>
          </p:nvPr>
        </p:nvSpPr>
        <p:spPr>
          <a:xfrm>
            <a:off x="381000" y="877950"/>
            <a:ext cx="72189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spcBef>
                <a:spcPts val="900"/>
              </a:spcBef>
              <a:spcAft>
                <a:spcPts val="0"/>
              </a:spcAft>
              <a:buClr>
                <a:srgbClr val="4D4D4E"/>
              </a:buClr>
              <a:buSzPts val="1600"/>
              <a:buChar char="●"/>
            </a:pPr>
            <a:r>
              <a:rPr lang="en" sz="1600"/>
              <a:t>MPX (Memory Protection Extensions):</a:t>
            </a:r>
            <a:endParaRPr sz="1600">
              <a:solidFill>
                <a:srgbClr val="4D4D4E"/>
              </a:solidFill>
            </a:endParaRPr>
          </a:p>
        </p:txBody>
      </p:sp>
      <p:grpSp>
        <p:nvGrpSpPr>
          <p:cNvPr id="732" name="Google Shape;732;p66"/>
          <p:cNvGrpSpPr/>
          <p:nvPr/>
        </p:nvGrpSpPr>
        <p:grpSpPr>
          <a:xfrm>
            <a:off x="4324560" y="2596225"/>
            <a:ext cx="2339764" cy="1669575"/>
            <a:chOff x="7789986" y="2443825"/>
            <a:chExt cx="2023492" cy="1669575"/>
          </a:xfrm>
        </p:grpSpPr>
        <p:sp>
          <p:nvSpPr>
            <p:cNvPr id="733" name="Google Shape;733;p66"/>
            <p:cNvSpPr/>
            <p:nvPr/>
          </p:nvSpPr>
          <p:spPr>
            <a:xfrm>
              <a:off x="8854256" y="2993300"/>
              <a:ext cx="230125" cy="1120100"/>
            </a:xfrm>
            <a:custGeom>
              <a:avLst/>
              <a:gdLst/>
              <a:ahLst/>
              <a:cxnLst/>
              <a:rect l="l" t="t" r="r" b="b"/>
              <a:pathLst>
                <a:path w="9205" h="44804" extrusionOk="0">
                  <a:moveTo>
                    <a:pt x="7097" y="0"/>
                  </a:moveTo>
                  <a:cubicBezTo>
                    <a:pt x="2811" y="2143"/>
                    <a:pt x="1" y="6549"/>
                    <a:pt x="1" y="11514"/>
                  </a:cubicBezTo>
                  <a:lnTo>
                    <a:pt x="1" y="44803"/>
                  </a:lnTo>
                  <a:lnTo>
                    <a:pt x="2180" y="44803"/>
                  </a:lnTo>
                  <a:lnTo>
                    <a:pt x="2180" y="11514"/>
                  </a:lnTo>
                  <a:cubicBezTo>
                    <a:pt x="2180" y="6965"/>
                    <a:pt x="5025" y="2989"/>
                    <a:pt x="9204" y="1477"/>
                  </a:cubicBezTo>
                  <a:lnTo>
                    <a:pt x="9204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66"/>
            <p:cNvSpPr/>
            <p:nvPr/>
          </p:nvSpPr>
          <p:spPr>
            <a:xfrm>
              <a:off x="8573128" y="2443825"/>
              <a:ext cx="1240350" cy="589075"/>
            </a:xfrm>
            <a:custGeom>
              <a:avLst/>
              <a:gdLst/>
              <a:ahLst/>
              <a:cxnLst/>
              <a:rect l="l" t="t" r="r" b="b"/>
              <a:pathLst>
                <a:path w="49614" h="23563" extrusionOk="0">
                  <a:moveTo>
                    <a:pt x="0" y="0"/>
                  </a:moveTo>
                  <a:cubicBezTo>
                    <a:pt x="4620" y="1917"/>
                    <a:pt x="7870" y="6477"/>
                    <a:pt x="7870" y="11788"/>
                  </a:cubicBezTo>
                  <a:cubicBezTo>
                    <a:pt x="7870" y="17098"/>
                    <a:pt x="4620" y="21646"/>
                    <a:pt x="0" y="23563"/>
                  </a:cubicBezTo>
                  <a:lnTo>
                    <a:pt x="37826" y="23563"/>
                  </a:lnTo>
                  <a:cubicBezTo>
                    <a:pt x="44339" y="23563"/>
                    <a:pt x="49614" y="18288"/>
                    <a:pt x="49614" y="11788"/>
                  </a:cubicBezTo>
                  <a:cubicBezTo>
                    <a:pt x="49614" y="5275"/>
                    <a:pt x="44339" y="0"/>
                    <a:pt x="3782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Qemu-4.0.0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5" name="Google Shape;735;p66"/>
            <p:cNvSpPr txBox="1"/>
            <p:nvPr/>
          </p:nvSpPr>
          <p:spPr>
            <a:xfrm>
              <a:off x="7789986" y="3304225"/>
              <a:ext cx="1087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Subsequently it was removed from Qemu (</a:t>
              </a:r>
              <a:r>
                <a:rPr lang="en" sz="12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4"/>
                </a:rPr>
                <a:t>ecb85</a:t>
              </a: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36" name="Google Shape;736;p66"/>
          <p:cNvGrpSpPr/>
          <p:nvPr/>
        </p:nvGrpSpPr>
        <p:grpSpPr>
          <a:xfrm>
            <a:off x="6051280" y="1409344"/>
            <a:ext cx="1937442" cy="1781731"/>
            <a:chOff x="5384664" y="1251169"/>
            <a:chExt cx="1686786" cy="1781731"/>
          </a:xfrm>
        </p:grpSpPr>
        <p:sp>
          <p:nvSpPr>
            <p:cNvPr id="737" name="Google Shape;737;p66"/>
            <p:cNvSpPr/>
            <p:nvPr/>
          </p:nvSpPr>
          <p:spPr>
            <a:xfrm>
              <a:off x="6657075" y="1382375"/>
              <a:ext cx="230425" cy="1119800"/>
            </a:xfrm>
            <a:custGeom>
              <a:avLst/>
              <a:gdLst/>
              <a:ahLst/>
              <a:cxnLst/>
              <a:rect l="l" t="t" r="r" b="b"/>
              <a:pathLst>
                <a:path w="9217" h="44792" extrusionOk="0">
                  <a:moveTo>
                    <a:pt x="1" y="1"/>
                  </a:moveTo>
                  <a:lnTo>
                    <a:pt x="1" y="33291"/>
                  </a:lnTo>
                  <a:cubicBezTo>
                    <a:pt x="1" y="38244"/>
                    <a:pt x="2823" y="42649"/>
                    <a:pt x="7097" y="44792"/>
                  </a:cubicBezTo>
                  <a:lnTo>
                    <a:pt x="9216" y="44792"/>
                  </a:lnTo>
                  <a:lnTo>
                    <a:pt x="9216" y="43328"/>
                  </a:lnTo>
                  <a:cubicBezTo>
                    <a:pt x="5025" y="41804"/>
                    <a:pt x="2192" y="37827"/>
                    <a:pt x="2192" y="33291"/>
                  </a:cubicBezTo>
                  <a:lnTo>
                    <a:pt x="2192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6"/>
            <p:cNvSpPr/>
            <p:nvPr/>
          </p:nvSpPr>
          <p:spPr>
            <a:xfrm>
              <a:off x="5831075" y="2443825"/>
              <a:ext cx="1240375" cy="589075"/>
            </a:xfrm>
            <a:custGeom>
              <a:avLst/>
              <a:gdLst/>
              <a:ahLst/>
              <a:cxnLst/>
              <a:rect l="l" t="t" r="r" b="b"/>
              <a:pathLst>
                <a:path w="49615" h="23563" extrusionOk="0">
                  <a:moveTo>
                    <a:pt x="1" y="0"/>
                  </a:moveTo>
                  <a:cubicBezTo>
                    <a:pt x="4621" y="1917"/>
                    <a:pt x="7871" y="6477"/>
                    <a:pt x="7871" y="11788"/>
                  </a:cubicBezTo>
                  <a:cubicBezTo>
                    <a:pt x="7871" y="17098"/>
                    <a:pt x="4621" y="21646"/>
                    <a:pt x="1" y="23563"/>
                  </a:cubicBezTo>
                  <a:lnTo>
                    <a:pt x="37827" y="23563"/>
                  </a:lnTo>
                  <a:cubicBezTo>
                    <a:pt x="44340" y="23563"/>
                    <a:pt x="49614" y="18288"/>
                    <a:pt x="49614" y="11788"/>
                  </a:cubicBezTo>
                  <a:cubicBezTo>
                    <a:pt x="49614" y="5275"/>
                    <a:pt x="44340" y="0"/>
                    <a:pt x="3782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Libvirt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9" name="Google Shape;739;p66"/>
            <p:cNvSpPr txBox="1"/>
            <p:nvPr/>
          </p:nvSpPr>
          <p:spPr>
            <a:xfrm>
              <a:off x="5384664" y="1251169"/>
              <a:ext cx="13059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The mpx definition continued to stay in libvirt’s cpu definition for Icelake-Server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67"/>
          <p:cNvSpPr txBox="1">
            <a:spLocks noGrp="1"/>
          </p:cNvSpPr>
          <p:nvPr>
            <p:ph type="title"/>
          </p:nvPr>
        </p:nvSpPr>
        <p:spPr>
          <a:xfrm>
            <a:off x="457200" y="137961"/>
            <a:ext cx="80238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Feature deprecations(contd…)</a:t>
            </a:r>
            <a:endParaRPr sz="1800"/>
          </a:p>
        </p:txBody>
      </p:sp>
      <p:sp>
        <p:nvSpPr>
          <p:cNvPr id="745" name="Google Shape;745;p67"/>
          <p:cNvSpPr txBox="1">
            <a:spLocks noGrp="1"/>
          </p:cNvSpPr>
          <p:nvPr>
            <p:ph type="subTitle" idx="1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CPU Feature Management | KVM Forum 2022</a:t>
            </a:r>
            <a:endParaRPr/>
          </a:p>
        </p:txBody>
      </p:sp>
      <p:sp>
        <p:nvSpPr>
          <p:cNvPr id="746" name="Google Shape;746;p67"/>
          <p:cNvSpPr txBox="1">
            <a:spLocks noGrp="1"/>
          </p:cNvSpPr>
          <p:nvPr>
            <p:ph type="subTitle" idx="2"/>
          </p:nvPr>
        </p:nvSpPr>
        <p:spPr>
          <a:xfrm>
            <a:off x="489175" y="705750"/>
            <a:ext cx="7218900" cy="338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spcBef>
                <a:spcPts val="900"/>
              </a:spcBef>
              <a:spcAft>
                <a:spcPts val="0"/>
              </a:spcAft>
              <a:buClr>
                <a:srgbClr val="4D4D4E"/>
              </a:buClr>
              <a:buSzPts val="1600"/>
              <a:buChar char="●"/>
            </a:pPr>
            <a:r>
              <a:rPr lang="en" sz="1600">
                <a:solidFill>
                  <a:srgbClr val="4D4D4E"/>
                </a:solidFill>
              </a:rPr>
              <a:t>MPX (Memory Protection Extensions):</a:t>
            </a:r>
            <a:endParaRPr sz="1600">
              <a:solidFill>
                <a:srgbClr val="4D4D4E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1600"/>
              <a:buChar char="○"/>
            </a:pPr>
            <a:r>
              <a:rPr lang="en" sz="1600"/>
              <a:t>The guest applications compiled with gcc </a:t>
            </a:r>
            <a:r>
              <a:rPr lang="en" sz="1600" i="1"/>
              <a:t>--enable-libmpx</a:t>
            </a:r>
            <a:r>
              <a:rPr lang="en" sz="1600"/>
              <a:t> can still complain if the feature is suddenly dropped on migration.</a:t>
            </a:r>
            <a:endParaRPr sz="1600">
              <a:solidFill>
                <a:srgbClr val="4D4D4E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1600"/>
              <a:buChar char="○"/>
            </a:pPr>
            <a:r>
              <a:rPr lang="en" sz="1600">
                <a:solidFill>
                  <a:srgbClr val="4D4D4E"/>
                </a:solidFill>
              </a:rPr>
              <a:t>This resulted in </a:t>
            </a:r>
            <a:r>
              <a:rPr lang="en" sz="1600" b="1">
                <a:solidFill>
                  <a:srgbClr val="4D4D4E"/>
                </a:solidFill>
                <a:latin typeface="Montserrat"/>
                <a:ea typeface="Montserrat"/>
                <a:cs typeface="Montserrat"/>
                <a:sym typeface="Montserrat"/>
              </a:rPr>
              <a:t>virsh capabilities</a:t>
            </a:r>
            <a:r>
              <a:rPr lang="en" sz="1600">
                <a:solidFill>
                  <a:srgbClr val="4D4D4E"/>
                </a:solidFill>
              </a:rPr>
              <a:t> not identifying Icelake hosts as Icelake-Server CPU model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https://gitlab.com/libvirt/libvirt/-/issues/304</a:t>
            </a:r>
            <a:endParaRPr sz="1600">
              <a:solidFill>
                <a:srgbClr val="4D4D4E"/>
              </a:solidFill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600">
              <a:solidFill>
                <a:srgbClr val="4D4D4E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68"/>
          <p:cNvSpPr txBox="1">
            <a:spLocks noGrp="1"/>
          </p:cNvSpPr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Libvirt and Qemu tight coupling</a:t>
            </a:r>
            <a:endParaRPr sz="1800"/>
          </a:p>
        </p:txBody>
      </p:sp>
      <p:sp>
        <p:nvSpPr>
          <p:cNvPr id="752" name="Google Shape;752;p68"/>
          <p:cNvSpPr txBox="1">
            <a:spLocks noGrp="1"/>
          </p:cNvSpPr>
          <p:nvPr>
            <p:ph type="subTitle" idx="1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CPU Feature Management | KVM Forum 2022</a:t>
            </a:r>
            <a:endParaRPr/>
          </a:p>
        </p:txBody>
      </p:sp>
      <p:sp>
        <p:nvSpPr>
          <p:cNvPr id="753" name="Google Shape;753;p68"/>
          <p:cNvSpPr txBox="1">
            <a:spLocks noGrp="1"/>
          </p:cNvSpPr>
          <p:nvPr>
            <p:ph type="subTitle" idx="2"/>
          </p:nvPr>
        </p:nvSpPr>
        <p:spPr>
          <a:xfrm>
            <a:off x="457200" y="820925"/>
            <a:ext cx="7218900" cy="386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spcBef>
                <a:spcPts val="900"/>
              </a:spcBef>
              <a:spcAft>
                <a:spcPts val="0"/>
              </a:spcAft>
              <a:buClr>
                <a:srgbClr val="4D4D4E"/>
              </a:buClr>
              <a:buSzPts val="1600"/>
              <a:buChar char="●"/>
            </a:pPr>
            <a:r>
              <a:rPr lang="en" sz="1600">
                <a:solidFill>
                  <a:srgbClr val="4D4D4E"/>
                </a:solidFill>
              </a:rPr>
              <a:t>Resulted around spectre-meltdown in nested virtualization context.</a:t>
            </a:r>
            <a:endParaRPr sz="1600">
              <a:solidFill>
                <a:srgbClr val="4D4D4E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1600"/>
              <a:buChar char="●"/>
            </a:pPr>
            <a:r>
              <a:rPr lang="en" sz="1600">
                <a:solidFill>
                  <a:srgbClr val="4D4D4E"/>
                </a:solidFill>
              </a:rPr>
              <a:t>In kernel commit (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2961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2</a:t>
            </a:r>
            <a:r>
              <a:rPr lang="en" sz="1600">
                <a:solidFill>
                  <a:srgbClr val="4D4D4E"/>
                </a:solidFill>
              </a:rPr>
              <a:t>)</a:t>
            </a:r>
            <a:endParaRPr sz="1600">
              <a:solidFill>
                <a:srgbClr val="4D4D4E"/>
              </a:solidFill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600">
              <a:solidFill>
                <a:srgbClr val="4D4D4E"/>
              </a:solidFill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600">
              <a:solidFill>
                <a:srgbClr val="4D4D4E"/>
              </a:solidFill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600">
              <a:solidFill>
                <a:srgbClr val="4D4D4E"/>
              </a:solidFill>
            </a:endParaRPr>
          </a:p>
          <a:p>
            <a:pPr marL="457200" lvl="0" indent="-330200" algn="l" rtl="0">
              <a:spcBef>
                <a:spcPts val="900"/>
              </a:spcBef>
              <a:spcAft>
                <a:spcPts val="0"/>
              </a:spcAft>
              <a:buClr>
                <a:srgbClr val="4D4D4E"/>
              </a:buClr>
              <a:buSzPts val="1600"/>
              <a:buChar char="●"/>
            </a:pPr>
            <a:r>
              <a:rPr lang="en" sz="1600">
                <a:solidFill>
                  <a:srgbClr val="4D4D4E"/>
                </a:solidFill>
              </a:rPr>
              <a:t>Whenever Intel SPEC_CTRL and Intel STIBP bit is set, the </a:t>
            </a:r>
            <a:r>
              <a:rPr lang="en" sz="1600" b="1">
                <a:solidFill>
                  <a:srgbClr val="4D4D4E"/>
                </a:solidFill>
                <a:latin typeface="Montserrat"/>
                <a:ea typeface="Montserrat"/>
                <a:cs typeface="Montserrat"/>
                <a:sym typeface="Montserrat"/>
              </a:rPr>
              <a:t>L1</a:t>
            </a:r>
            <a:r>
              <a:rPr lang="en" sz="1600">
                <a:solidFill>
                  <a:srgbClr val="4D4D4E"/>
                </a:solidFill>
              </a:rPr>
              <a:t> VM’s kernel expands the spec-ctrl bit to use the AMD specific bits for IBRS, IBPB and STIBP</a:t>
            </a:r>
            <a:endParaRPr sz="1600">
              <a:solidFill>
                <a:srgbClr val="4D4D4E"/>
              </a:solidFill>
            </a:endParaRPr>
          </a:p>
        </p:txBody>
      </p:sp>
      <p:pic>
        <p:nvPicPr>
          <p:cNvPr id="754" name="Google Shape;754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2650" y="1925141"/>
            <a:ext cx="6268476" cy="10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69"/>
          <p:cNvSpPr txBox="1">
            <a:spLocks noGrp="1"/>
          </p:cNvSpPr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Libvirt and Qemu tight coupling (contd…)</a:t>
            </a:r>
            <a:endParaRPr sz="1800"/>
          </a:p>
        </p:txBody>
      </p:sp>
      <p:sp>
        <p:nvSpPr>
          <p:cNvPr id="760" name="Google Shape;760;p69"/>
          <p:cNvSpPr txBox="1">
            <a:spLocks noGrp="1"/>
          </p:cNvSpPr>
          <p:nvPr>
            <p:ph type="subTitle" idx="1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CPU Feature Management | KVM Forum 2022</a:t>
            </a:r>
            <a:endParaRPr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69"/>
          <p:cNvSpPr txBox="1">
            <a:spLocks noGrp="1"/>
          </p:cNvSpPr>
          <p:nvPr>
            <p:ph type="subTitle" idx="2"/>
          </p:nvPr>
        </p:nvSpPr>
        <p:spPr>
          <a:xfrm>
            <a:off x="457200" y="820925"/>
            <a:ext cx="7218900" cy="341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rgbClr val="4D4D4E"/>
                </a:solidFill>
              </a:rPr>
              <a:t>On the bare-metal Icelake-Server host with libvirt-7.2.0 and qemu-4.2.0, </a:t>
            </a:r>
            <a:r>
              <a:rPr lang="en" sz="1600"/>
              <a:t>we power on a VM in host-passthrough mode</a:t>
            </a:r>
            <a:endParaRPr sz="1600">
              <a:solidFill>
                <a:srgbClr val="4D4D4E"/>
              </a:solidFill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600">
              <a:solidFill>
                <a:srgbClr val="4D4D4E"/>
              </a:solidFill>
            </a:endParaRPr>
          </a:p>
        </p:txBody>
      </p:sp>
      <p:pic>
        <p:nvPicPr>
          <p:cNvPr id="762" name="Google Shape;762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885" y="1562125"/>
            <a:ext cx="6055426" cy="12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1874" y="3190827"/>
            <a:ext cx="6055423" cy="611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70"/>
          <p:cNvSpPr txBox="1">
            <a:spLocks noGrp="1"/>
          </p:cNvSpPr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Libvirt and Qemu tight coupling (contd…)</a:t>
            </a:r>
            <a:endParaRPr sz="1800"/>
          </a:p>
        </p:txBody>
      </p:sp>
      <p:sp>
        <p:nvSpPr>
          <p:cNvPr id="769" name="Google Shape;769;p70"/>
          <p:cNvSpPr txBox="1">
            <a:spLocks noGrp="1"/>
          </p:cNvSpPr>
          <p:nvPr>
            <p:ph type="subTitle" idx="1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CPU Feature Management | KVM Forum 2022</a:t>
            </a:r>
            <a:endParaRPr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70"/>
          <p:cNvSpPr txBox="1">
            <a:spLocks noGrp="1"/>
          </p:cNvSpPr>
          <p:nvPr>
            <p:ph type="subTitle" idx="2"/>
          </p:nvPr>
        </p:nvSpPr>
        <p:spPr>
          <a:xfrm>
            <a:off x="457200" y="744725"/>
            <a:ext cx="7379400" cy="341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rgbClr val="4D4D4E"/>
                </a:solidFill>
              </a:rPr>
              <a:t>Now inside the </a:t>
            </a:r>
            <a:r>
              <a:rPr lang="en" sz="1600" b="1">
                <a:solidFill>
                  <a:srgbClr val="4D4D4E"/>
                </a:solidFill>
                <a:latin typeface="Montserrat"/>
                <a:ea typeface="Montserrat"/>
                <a:cs typeface="Montserrat"/>
                <a:sym typeface="Montserrat"/>
              </a:rPr>
              <a:t>L1</a:t>
            </a:r>
            <a:r>
              <a:rPr lang="en" sz="1600">
                <a:solidFill>
                  <a:srgbClr val="4D4D4E"/>
                </a:solidFill>
              </a:rPr>
              <a:t> guest the amd bits - </a:t>
            </a: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ibrs</a:t>
            </a:r>
            <a:r>
              <a:rPr lang="en" sz="1600"/>
              <a:t>, </a:t>
            </a: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ibpb</a:t>
            </a:r>
            <a:r>
              <a:rPr lang="en" sz="1600"/>
              <a:t> and </a:t>
            </a: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stibp</a:t>
            </a:r>
            <a:r>
              <a:rPr lang="en" sz="1600"/>
              <a:t> show up</a:t>
            </a:r>
            <a:endParaRPr sz="1600"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600">
              <a:solidFill>
                <a:srgbClr val="4D4D4E"/>
              </a:solidFill>
            </a:endParaRPr>
          </a:p>
          <a:p>
            <a:pPr marL="457200" lvl="0" indent="-3302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rgbClr val="4D4D4E"/>
                </a:solidFill>
              </a:rPr>
              <a:t>In nested virtualization context, when libvirt-7.0.0 is running inside the </a:t>
            </a:r>
            <a:r>
              <a:rPr lang="en" sz="1600" b="1">
                <a:solidFill>
                  <a:srgbClr val="4D4D4E"/>
                </a:solidFill>
                <a:latin typeface="Montserrat"/>
                <a:ea typeface="Montserrat"/>
                <a:cs typeface="Montserrat"/>
                <a:sym typeface="Montserrat"/>
              </a:rPr>
              <a:t>L1 </a:t>
            </a:r>
            <a:r>
              <a:rPr lang="en" sz="1600">
                <a:solidFill>
                  <a:srgbClr val="4D4D4E"/>
                </a:solidFill>
              </a:rPr>
              <a:t>guest, using </a:t>
            </a:r>
            <a:r>
              <a:rPr lang="en" sz="1600" b="1">
                <a:solidFill>
                  <a:srgbClr val="4D4D4E"/>
                </a:solidFill>
                <a:latin typeface="Montserrat"/>
                <a:ea typeface="Montserrat"/>
                <a:cs typeface="Montserrat"/>
                <a:sym typeface="Montserrat"/>
              </a:rPr>
              <a:t>virsh capabilities</a:t>
            </a:r>
            <a:r>
              <a:rPr lang="en" sz="1600">
                <a:solidFill>
                  <a:srgbClr val="4D4D4E"/>
                </a:solidFill>
              </a:rPr>
              <a:t> the amd bits - ibrs, ibpb and stibp show up as extra features.</a:t>
            </a:r>
            <a:endParaRPr sz="1600">
              <a:solidFill>
                <a:srgbClr val="4D4D4E"/>
              </a:solidFill>
            </a:endParaRPr>
          </a:p>
        </p:txBody>
      </p:sp>
      <p:pic>
        <p:nvPicPr>
          <p:cNvPr id="771" name="Google Shape;771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7350" y="2641725"/>
            <a:ext cx="3525950" cy="215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313" y="1116275"/>
            <a:ext cx="6447177" cy="98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71"/>
          <p:cNvSpPr txBox="1">
            <a:spLocks noGrp="1"/>
          </p:cNvSpPr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Libvirt and Qemu tight coupling (contd…)</a:t>
            </a:r>
            <a:endParaRPr sz="1800"/>
          </a:p>
        </p:txBody>
      </p:sp>
      <p:sp>
        <p:nvSpPr>
          <p:cNvPr id="778" name="Google Shape;778;p71"/>
          <p:cNvSpPr txBox="1">
            <a:spLocks noGrp="1"/>
          </p:cNvSpPr>
          <p:nvPr>
            <p:ph type="subTitle" idx="1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CPU Feature Management | KVM Forum 2022</a:t>
            </a:r>
            <a:endParaRPr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71"/>
          <p:cNvSpPr txBox="1">
            <a:spLocks noGrp="1"/>
          </p:cNvSpPr>
          <p:nvPr>
            <p:ph type="subTitle" idx="2"/>
          </p:nvPr>
        </p:nvSpPr>
        <p:spPr>
          <a:xfrm>
            <a:off x="457200" y="820925"/>
            <a:ext cx="7218900" cy="341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spcBef>
                <a:spcPts val="900"/>
              </a:spcBef>
              <a:spcAft>
                <a:spcPts val="0"/>
              </a:spcAft>
              <a:buClr>
                <a:srgbClr val="4D4D4E"/>
              </a:buClr>
              <a:buSzPts val="1600"/>
              <a:buChar char="●"/>
            </a:pPr>
            <a:r>
              <a:rPr lang="en" sz="1600">
                <a:solidFill>
                  <a:srgbClr val="4D4D4E"/>
                </a:solidFill>
              </a:rPr>
              <a:t>This when passed to an older qemu for e.g qemu-2.12.0 as part of vm launch cmdline</a:t>
            </a:r>
            <a:endParaRPr sz="1600">
              <a:solidFill>
                <a:srgbClr val="4D4D4E"/>
              </a:solidFill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600">
              <a:solidFill>
                <a:srgbClr val="4D4D4E"/>
              </a:solidFill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600">
              <a:solidFill>
                <a:srgbClr val="4D4D4E"/>
              </a:solidFill>
            </a:endParaRPr>
          </a:p>
          <a:p>
            <a:pPr marL="457200" lvl="0" indent="-3302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rgbClr val="4D4D4E"/>
                </a:solidFill>
              </a:rPr>
              <a:t>Causes qemu to throw error saying</a:t>
            </a:r>
            <a:br>
              <a:rPr lang="en" sz="1600">
                <a:solidFill>
                  <a:srgbClr val="4D4D4E"/>
                </a:solidFill>
              </a:rPr>
            </a:br>
            <a:r>
              <a:rPr lang="en" sz="1800">
                <a:solidFill>
                  <a:srgbClr val="6699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can't apply global kvm64-x86_64-cpu.ibrs=on: Property '.ibrs' not found</a:t>
            </a:r>
            <a:endParaRPr sz="1800">
              <a:solidFill>
                <a:srgbClr val="6699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600"/>
              <a:t>This shows a clear coupling between the libvirt and QEMU versions.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/>
              <a:t>Can we get out of this?</a:t>
            </a:r>
            <a:endParaRPr sz="1600">
              <a:solidFill>
                <a:srgbClr val="4D4D4E"/>
              </a:solidFill>
            </a:endParaRPr>
          </a:p>
        </p:txBody>
      </p:sp>
      <p:pic>
        <p:nvPicPr>
          <p:cNvPr id="780" name="Google Shape;780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940" y="1536825"/>
            <a:ext cx="6489851" cy="82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72"/>
          <p:cNvSpPr txBox="1">
            <a:spLocks noGrp="1"/>
          </p:cNvSpPr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Libvirt checks for Host/Guest CPU Compatibility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72"/>
          <p:cNvSpPr txBox="1">
            <a:spLocks noGrp="1"/>
          </p:cNvSpPr>
          <p:nvPr>
            <p:ph type="subTitle" idx="1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CPU Feature Management | KVM Forum 2022</a:t>
            </a:r>
            <a:endParaRPr/>
          </a:p>
        </p:txBody>
      </p:sp>
      <p:grpSp>
        <p:nvGrpSpPr>
          <p:cNvPr id="787" name="Google Shape;787;p72"/>
          <p:cNvGrpSpPr/>
          <p:nvPr/>
        </p:nvGrpSpPr>
        <p:grpSpPr>
          <a:xfrm>
            <a:off x="599349" y="1081450"/>
            <a:ext cx="2805442" cy="1875246"/>
            <a:chOff x="344556" y="1157654"/>
            <a:chExt cx="1981944" cy="1875246"/>
          </a:xfrm>
        </p:grpSpPr>
        <p:sp>
          <p:nvSpPr>
            <p:cNvPr id="788" name="Google Shape;788;p72"/>
            <p:cNvSpPr/>
            <p:nvPr/>
          </p:nvSpPr>
          <p:spPr>
            <a:xfrm>
              <a:off x="1912750" y="1382375"/>
              <a:ext cx="230100" cy="1119800"/>
            </a:xfrm>
            <a:custGeom>
              <a:avLst/>
              <a:gdLst/>
              <a:ahLst/>
              <a:cxnLst/>
              <a:rect l="l" t="t" r="r" b="b"/>
              <a:pathLst>
                <a:path w="9204" h="44792" extrusionOk="0">
                  <a:moveTo>
                    <a:pt x="0" y="1"/>
                  </a:moveTo>
                  <a:lnTo>
                    <a:pt x="0" y="33291"/>
                  </a:lnTo>
                  <a:cubicBezTo>
                    <a:pt x="0" y="38244"/>
                    <a:pt x="2810" y="42649"/>
                    <a:pt x="7096" y="44792"/>
                  </a:cubicBezTo>
                  <a:lnTo>
                    <a:pt x="9204" y="44792"/>
                  </a:lnTo>
                  <a:lnTo>
                    <a:pt x="9204" y="43328"/>
                  </a:lnTo>
                  <a:cubicBezTo>
                    <a:pt x="5025" y="41804"/>
                    <a:pt x="2179" y="37827"/>
                    <a:pt x="2179" y="33291"/>
                  </a:cubicBezTo>
                  <a:lnTo>
                    <a:pt x="2179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2"/>
            <p:cNvSpPr/>
            <p:nvPr/>
          </p:nvSpPr>
          <p:spPr>
            <a:xfrm>
              <a:off x="1192125" y="2443825"/>
              <a:ext cx="1134375" cy="589075"/>
            </a:xfrm>
            <a:custGeom>
              <a:avLst/>
              <a:gdLst/>
              <a:ahLst/>
              <a:cxnLst/>
              <a:rect l="l" t="t" r="r" b="b"/>
              <a:pathLst>
                <a:path w="45375" h="23563" extrusionOk="0">
                  <a:moveTo>
                    <a:pt x="0" y="0"/>
                  </a:moveTo>
                  <a:lnTo>
                    <a:pt x="0" y="23563"/>
                  </a:lnTo>
                  <a:lnTo>
                    <a:pt x="33599" y="23563"/>
                  </a:lnTo>
                  <a:cubicBezTo>
                    <a:pt x="40100" y="23563"/>
                    <a:pt x="45375" y="18288"/>
                    <a:pt x="45375" y="11788"/>
                  </a:cubicBezTo>
                  <a:cubicBezTo>
                    <a:pt x="45375" y="5275"/>
                    <a:pt x="40100" y="0"/>
                    <a:pt x="33599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90" name="Google Shape;790;p72"/>
            <p:cNvSpPr txBox="1"/>
            <p:nvPr/>
          </p:nvSpPr>
          <p:spPr>
            <a:xfrm>
              <a:off x="344556" y="1157654"/>
              <a:ext cx="1609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Libvirt used to check host CPU features itself and used the result for both host-model and checking guest/host CPU compatibility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91" name="Google Shape;791;p72"/>
          <p:cNvGrpSpPr/>
          <p:nvPr/>
        </p:nvGrpSpPr>
        <p:grpSpPr>
          <a:xfrm>
            <a:off x="4186375" y="1093000"/>
            <a:ext cx="2342750" cy="1863699"/>
            <a:chOff x="2857511" y="1169201"/>
            <a:chExt cx="1843089" cy="1863699"/>
          </a:xfrm>
        </p:grpSpPr>
        <p:sp>
          <p:nvSpPr>
            <p:cNvPr id="792" name="Google Shape;792;p72"/>
            <p:cNvSpPr/>
            <p:nvPr/>
          </p:nvSpPr>
          <p:spPr>
            <a:xfrm>
              <a:off x="4286550" y="1382375"/>
              <a:ext cx="230100" cy="1119800"/>
            </a:xfrm>
            <a:custGeom>
              <a:avLst/>
              <a:gdLst/>
              <a:ahLst/>
              <a:cxnLst/>
              <a:rect l="l" t="t" r="r" b="b"/>
              <a:pathLst>
                <a:path w="9204" h="44792" extrusionOk="0">
                  <a:moveTo>
                    <a:pt x="0" y="1"/>
                  </a:moveTo>
                  <a:lnTo>
                    <a:pt x="0" y="33291"/>
                  </a:lnTo>
                  <a:cubicBezTo>
                    <a:pt x="0" y="38244"/>
                    <a:pt x="2810" y="42649"/>
                    <a:pt x="7097" y="44792"/>
                  </a:cubicBezTo>
                  <a:lnTo>
                    <a:pt x="9204" y="44792"/>
                  </a:lnTo>
                  <a:lnTo>
                    <a:pt x="9204" y="43328"/>
                  </a:lnTo>
                  <a:cubicBezTo>
                    <a:pt x="5025" y="41804"/>
                    <a:pt x="2179" y="37827"/>
                    <a:pt x="2179" y="33291"/>
                  </a:cubicBezTo>
                  <a:lnTo>
                    <a:pt x="217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2"/>
            <p:cNvSpPr/>
            <p:nvPr/>
          </p:nvSpPr>
          <p:spPr>
            <a:xfrm>
              <a:off x="3460550" y="2443825"/>
              <a:ext cx="1240050" cy="589075"/>
            </a:xfrm>
            <a:custGeom>
              <a:avLst/>
              <a:gdLst/>
              <a:ahLst/>
              <a:cxnLst/>
              <a:rect l="l" t="t" r="r" b="b"/>
              <a:pathLst>
                <a:path w="49602" h="23563" extrusionOk="0">
                  <a:moveTo>
                    <a:pt x="1" y="0"/>
                  </a:moveTo>
                  <a:cubicBezTo>
                    <a:pt x="4620" y="1917"/>
                    <a:pt x="7871" y="6477"/>
                    <a:pt x="7871" y="11788"/>
                  </a:cubicBezTo>
                  <a:cubicBezTo>
                    <a:pt x="7871" y="17098"/>
                    <a:pt x="4620" y="21646"/>
                    <a:pt x="1" y="23563"/>
                  </a:cubicBezTo>
                  <a:lnTo>
                    <a:pt x="37827" y="23563"/>
                  </a:lnTo>
                  <a:cubicBezTo>
                    <a:pt x="44328" y="23563"/>
                    <a:pt x="49602" y="18288"/>
                    <a:pt x="49602" y="11788"/>
                  </a:cubicBezTo>
                  <a:cubicBezTo>
                    <a:pt x="49602" y="5275"/>
                    <a:pt x="44328" y="0"/>
                    <a:pt x="3782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94" name="Google Shape;794;p72"/>
            <p:cNvSpPr txBox="1"/>
            <p:nvPr/>
          </p:nvSpPr>
          <p:spPr>
            <a:xfrm>
              <a:off x="2857511" y="1169201"/>
              <a:ext cx="14637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But it introduced a </a:t>
              </a:r>
              <a:r>
                <a:rPr lang="en" sz="12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3"/>
                </a:rPr>
                <a:t>regression</a:t>
              </a: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. Libvirt now throws error for CPU feats. Supported by host but not by QEMU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95" name="Google Shape;795;p72"/>
          <p:cNvGrpSpPr/>
          <p:nvPr/>
        </p:nvGrpSpPr>
        <p:grpSpPr>
          <a:xfrm>
            <a:off x="1762227" y="2367659"/>
            <a:ext cx="3242743" cy="1669575"/>
            <a:chOff x="1098794" y="2443825"/>
            <a:chExt cx="3242743" cy="1669575"/>
          </a:xfrm>
        </p:grpSpPr>
        <p:sp>
          <p:nvSpPr>
            <p:cNvPr id="796" name="Google Shape;796;p72"/>
            <p:cNvSpPr/>
            <p:nvPr/>
          </p:nvSpPr>
          <p:spPr>
            <a:xfrm>
              <a:off x="3035500" y="2993300"/>
              <a:ext cx="230100" cy="1120100"/>
            </a:xfrm>
            <a:custGeom>
              <a:avLst/>
              <a:gdLst/>
              <a:ahLst/>
              <a:cxnLst/>
              <a:rect l="l" t="t" r="r" b="b"/>
              <a:pathLst>
                <a:path w="9204" h="44804" extrusionOk="0">
                  <a:moveTo>
                    <a:pt x="7097" y="0"/>
                  </a:moveTo>
                  <a:cubicBezTo>
                    <a:pt x="2810" y="2143"/>
                    <a:pt x="0" y="6549"/>
                    <a:pt x="0" y="11514"/>
                  </a:cubicBezTo>
                  <a:lnTo>
                    <a:pt x="0" y="44803"/>
                  </a:lnTo>
                  <a:lnTo>
                    <a:pt x="2179" y="44803"/>
                  </a:lnTo>
                  <a:lnTo>
                    <a:pt x="2179" y="11514"/>
                  </a:lnTo>
                  <a:cubicBezTo>
                    <a:pt x="2179" y="6965"/>
                    <a:pt x="5025" y="2989"/>
                    <a:pt x="9204" y="1477"/>
                  </a:cubicBezTo>
                  <a:lnTo>
                    <a:pt x="9204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2"/>
            <p:cNvSpPr/>
            <p:nvPr/>
          </p:nvSpPr>
          <p:spPr>
            <a:xfrm>
              <a:off x="2656275" y="2443825"/>
              <a:ext cx="1685262" cy="589075"/>
            </a:xfrm>
            <a:custGeom>
              <a:avLst/>
              <a:gdLst/>
              <a:ahLst/>
              <a:cxnLst/>
              <a:rect l="l" t="t" r="r" b="b"/>
              <a:pathLst>
                <a:path w="49603" h="23563" extrusionOk="0">
                  <a:moveTo>
                    <a:pt x="1" y="0"/>
                  </a:moveTo>
                  <a:cubicBezTo>
                    <a:pt x="4621" y="1917"/>
                    <a:pt x="7871" y="6477"/>
                    <a:pt x="7871" y="11788"/>
                  </a:cubicBezTo>
                  <a:cubicBezTo>
                    <a:pt x="7871" y="17098"/>
                    <a:pt x="4621" y="21646"/>
                    <a:pt x="1" y="23563"/>
                  </a:cubicBezTo>
                  <a:lnTo>
                    <a:pt x="37827" y="23563"/>
                  </a:lnTo>
                  <a:cubicBezTo>
                    <a:pt x="44328" y="23563"/>
                    <a:pt x="49602" y="18288"/>
                    <a:pt x="49602" y="11788"/>
                  </a:cubicBezTo>
                  <a:cubicBezTo>
                    <a:pt x="49602" y="5275"/>
                    <a:pt x="44328" y="0"/>
                    <a:pt x="3782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98" name="Google Shape;798;p72"/>
            <p:cNvSpPr txBox="1"/>
            <p:nvPr/>
          </p:nvSpPr>
          <p:spPr>
            <a:xfrm>
              <a:off x="1098794" y="3132341"/>
              <a:ext cx="1971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qemu: Detect host CPU model by asking QEMU on x86_64, where libvirt asked QEMU for the host CPU features and use that for validation.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99" name="Google Shape;799;p72"/>
          <p:cNvGrpSpPr/>
          <p:nvPr/>
        </p:nvGrpSpPr>
        <p:grpSpPr>
          <a:xfrm>
            <a:off x="4884100" y="2367625"/>
            <a:ext cx="3168631" cy="1669575"/>
            <a:chOff x="7319472" y="2443825"/>
            <a:chExt cx="2513190" cy="1669575"/>
          </a:xfrm>
        </p:grpSpPr>
        <p:sp>
          <p:nvSpPr>
            <p:cNvPr id="800" name="Google Shape;800;p72"/>
            <p:cNvSpPr/>
            <p:nvPr/>
          </p:nvSpPr>
          <p:spPr>
            <a:xfrm>
              <a:off x="8854256" y="2993300"/>
              <a:ext cx="230125" cy="1120100"/>
            </a:xfrm>
            <a:custGeom>
              <a:avLst/>
              <a:gdLst/>
              <a:ahLst/>
              <a:cxnLst/>
              <a:rect l="l" t="t" r="r" b="b"/>
              <a:pathLst>
                <a:path w="9205" h="44804" extrusionOk="0">
                  <a:moveTo>
                    <a:pt x="7097" y="0"/>
                  </a:moveTo>
                  <a:cubicBezTo>
                    <a:pt x="2811" y="2143"/>
                    <a:pt x="1" y="6549"/>
                    <a:pt x="1" y="11514"/>
                  </a:cubicBezTo>
                  <a:lnTo>
                    <a:pt x="1" y="44803"/>
                  </a:lnTo>
                  <a:lnTo>
                    <a:pt x="2180" y="44803"/>
                  </a:lnTo>
                  <a:lnTo>
                    <a:pt x="2180" y="11514"/>
                  </a:lnTo>
                  <a:cubicBezTo>
                    <a:pt x="2180" y="6965"/>
                    <a:pt x="5025" y="2989"/>
                    <a:pt x="9204" y="1477"/>
                  </a:cubicBezTo>
                  <a:lnTo>
                    <a:pt x="9204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2"/>
            <p:cNvSpPr/>
            <p:nvPr/>
          </p:nvSpPr>
          <p:spPr>
            <a:xfrm>
              <a:off x="8592312" y="2443825"/>
              <a:ext cx="1240350" cy="589075"/>
            </a:xfrm>
            <a:custGeom>
              <a:avLst/>
              <a:gdLst/>
              <a:ahLst/>
              <a:cxnLst/>
              <a:rect l="l" t="t" r="r" b="b"/>
              <a:pathLst>
                <a:path w="49614" h="23563" extrusionOk="0">
                  <a:moveTo>
                    <a:pt x="0" y="0"/>
                  </a:moveTo>
                  <a:cubicBezTo>
                    <a:pt x="4620" y="1917"/>
                    <a:pt x="7870" y="6477"/>
                    <a:pt x="7870" y="11788"/>
                  </a:cubicBezTo>
                  <a:cubicBezTo>
                    <a:pt x="7870" y="17098"/>
                    <a:pt x="4620" y="21646"/>
                    <a:pt x="0" y="23563"/>
                  </a:cubicBezTo>
                  <a:lnTo>
                    <a:pt x="37826" y="23563"/>
                  </a:lnTo>
                  <a:cubicBezTo>
                    <a:pt x="44339" y="23563"/>
                    <a:pt x="49614" y="18288"/>
                    <a:pt x="49614" y="11788"/>
                  </a:cubicBezTo>
                  <a:cubicBezTo>
                    <a:pt x="49614" y="5275"/>
                    <a:pt x="44339" y="0"/>
                    <a:pt x="3782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02" name="Google Shape;802;p72"/>
            <p:cNvSpPr txBox="1"/>
            <p:nvPr/>
          </p:nvSpPr>
          <p:spPr>
            <a:xfrm>
              <a:off x="7319472" y="3304225"/>
              <a:ext cx="15585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Fixed in </a:t>
              </a:r>
              <a:r>
                <a:rPr lang="en" sz="12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4"/>
                </a:rPr>
                <a:t>5b4a6</a:t>
              </a: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. Libvirt now uses union of the CPU from QEMU and from host probe for guest/host CPU compatibility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73"/>
          <p:cNvSpPr txBox="1">
            <a:spLocks noGrp="1"/>
          </p:cNvSpPr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Multiple sources of truth between libvirt and qemu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73"/>
          <p:cNvSpPr txBox="1">
            <a:spLocks noGrp="1"/>
          </p:cNvSpPr>
          <p:nvPr>
            <p:ph type="subTitle" idx="1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CPU Feature Management | KVM Forum 2022</a:t>
            </a:r>
            <a:endParaRPr/>
          </a:p>
        </p:txBody>
      </p:sp>
      <p:sp>
        <p:nvSpPr>
          <p:cNvPr id="809" name="Google Shape;809;p73"/>
          <p:cNvSpPr txBox="1">
            <a:spLocks noGrp="1"/>
          </p:cNvSpPr>
          <p:nvPr>
            <p:ph type="subTitle" idx="2"/>
          </p:nvPr>
        </p:nvSpPr>
        <p:spPr>
          <a:xfrm>
            <a:off x="471225" y="1097525"/>
            <a:ext cx="7218900" cy="32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spcBef>
                <a:spcPts val="900"/>
              </a:spcBef>
              <a:spcAft>
                <a:spcPts val="0"/>
              </a:spcAft>
              <a:buClr>
                <a:srgbClr val="4D4D4E"/>
              </a:buClr>
              <a:buSzPts val="1600"/>
              <a:buChar char="●"/>
            </a:pPr>
            <a:r>
              <a:rPr lang="en" sz="1600">
                <a:solidFill>
                  <a:srgbClr val="4D4D4E"/>
                </a:solidFill>
              </a:rPr>
              <a:t>All the aforementioned issues can be root caused to one major cause</a:t>
            </a:r>
            <a:endParaRPr sz="1600">
              <a:solidFill>
                <a:srgbClr val="4D4D4E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1600"/>
              <a:buFont typeface="Montserrat"/>
              <a:buChar char="●"/>
            </a:pPr>
            <a:r>
              <a:rPr lang="en" sz="1600" b="1">
                <a:solidFill>
                  <a:srgbClr val="4D4D4E"/>
                </a:solidFill>
                <a:latin typeface="Montserrat"/>
                <a:ea typeface="Montserrat"/>
                <a:cs typeface="Montserrat"/>
                <a:sym typeface="Montserrat"/>
              </a:rPr>
              <a:t>Multiple sources of CPU definitions across libvirt and QEMU</a:t>
            </a:r>
            <a:endParaRPr sz="1600" b="1">
              <a:solidFill>
                <a:srgbClr val="4D4D4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1600"/>
              <a:buChar char="●"/>
            </a:pPr>
            <a:r>
              <a:rPr lang="en" sz="1600">
                <a:solidFill>
                  <a:srgbClr val="4D4D4E"/>
                </a:solidFill>
              </a:rPr>
              <a:t>This causes the mismatch between cpu definitions across the stack</a:t>
            </a:r>
            <a:endParaRPr sz="1600">
              <a:solidFill>
                <a:srgbClr val="4D4D4E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1600"/>
              <a:buChar char="●"/>
            </a:pPr>
            <a:r>
              <a:rPr lang="en" sz="1600">
                <a:solidFill>
                  <a:srgbClr val="4D4D4E"/>
                </a:solidFill>
              </a:rPr>
              <a:t>Qemu supports versioning of CPU models, whereas libvirt doesn’t give the users the freedom to choose model versions.</a:t>
            </a:r>
            <a:endParaRPr sz="1600">
              <a:solidFill>
                <a:srgbClr val="4D4D4E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1600"/>
              <a:buChar char="●"/>
            </a:pPr>
            <a:r>
              <a:rPr lang="en" sz="1600">
                <a:solidFill>
                  <a:srgbClr val="4D4D4E"/>
                </a:solidFill>
              </a:rPr>
              <a:t>Increases the development time and complexity.</a:t>
            </a:r>
            <a:endParaRPr sz="1600">
              <a:solidFill>
                <a:srgbClr val="4D4D4E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74"/>
          <p:cNvSpPr txBox="1">
            <a:spLocks noGrp="1"/>
          </p:cNvSpPr>
          <p:nvPr>
            <p:ph type="title"/>
          </p:nvPr>
        </p:nvSpPr>
        <p:spPr>
          <a:xfrm>
            <a:off x="467375" y="1839350"/>
            <a:ext cx="5819700" cy="7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Fix</a:t>
            </a:r>
            <a:endParaRPr/>
          </a:p>
        </p:txBody>
      </p:sp>
      <p:sp>
        <p:nvSpPr>
          <p:cNvPr id="815" name="Google Shape;815;p74"/>
          <p:cNvSpPr txBox="1">
            <a:spLocks noGrp="1"/>
          </p:cNvSpPr>
          <p:nvPr>
            <p:ph type="subTitle" idx="2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CPU Feature Management | KVM Forum 2022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57"/>
          <p:cNvSpPr txBox="1">
            <a:spLocks noGrp="1"/>
          </p:cNvSpPr>
          <p:nvPr>
            <p:ph type="title"/>
          </p:nvPr>
        </p:nvSpPr>
        <p:spPr>
          <a:xfrm>
            <a:off x="467375" y="1839350"/>
            <a:ext cx="5819700" cy="7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CPU features Modelling</a:t>
            </a:r>
            <a:endParaRPr/>
          </a:p>
        </p:txBody>
      </p:sp>
      <p:sp>
        <p:nvSpPr>
          <p:cNvPr id="632" name="Google Shape;632;p57"/>
          <p:cNvSpPr txBox="1">
            <a:spLocks noGrp="1"/>
          </p:cNvSpPr>
          <p:nvPr>
            <p:ph type="subTitle" idx="2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CPU Feature Management | KVM Forum 2022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75"/>
          <p:cNvSpPr txBox="1">
            <a:spLocks noGrp="1"/>
          </p:cNvSpPr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Problem Statement</a:t>
            </a:r>
            <a:endParaRPr sz="1800"/>
          </a:p>
        </p:txBody>
      </p:sp>
      <p:sp>
        <p:nvSpPr>
          <p:cNvPr id="821" name="Google Shape;821;p75"/>
          <p:cNvSpPr txBox="1">
            <a:spLocks noGrp="1"/>
          </p:cNvSpPr>
          <p:nvPr>
            <p:ph type="subTitle" idx="1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CPU Feature Management | KVM Forum 2022</a:t>
            </a:r>
            <a:endParaRPr/>
          </a:p>
        </p:txBody>
      </p:sp>
      <p:sp>
        <p:nvSpPr>
          <p:cNvPr id="822" name="Google Shape;822;p75"/>
          <p:cNvSpPr txBox="1">
            <a:spLocks noGrp="1"/>
          </p:cNvSpPr>
          <p:nvPr>
            <p:ph type="subTitle" idx="2"/>
          </p:nvPr>
        </p:nvSpPr>
        <p:spPr>
          <a:xfrm>
            <a:off x="457200" y="1040850"/>
            <a:ext cx="7218900" cy="32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spcBef>
                <a:spcPts val="900"/>
              </a:spcBef>
              <a:spcAft>
                <a:spcPts val="0"/>
              </a:spcAft>
              <a:buClr>
                <a:srgbClr val="4D4D4E"/>
              </a:buClr>
              <a:buSzPts val="1600"/>
              <a:buChar char="●"/>
            </a:pPr>
            <a:r>
              <a:rPr lang="en" sz="1600">
                <a:solidFill>
                  <a:srgbClr val="4D4D4E"/>
                </a:solidFill>
              </a:rPr>
              <a:t>Qemu supports multiple versions for a single cpu model generation. For e.g Icelake-Server has got 6 versions</a:t>
            </a:r>
            <a:endParaRPr sz="1600">
              <a:solidFill>
                <a:srgbClr val="4D4D4E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1600"/>
              <a:buChar char="●"/>
            </a:pPr>
            <a:r>
              <a:rPr lang="en" sz="1600">
                <a:solidFill>
                  <a:srgbClr val="4D4D4E"/>
                </a:solidFill>
              </a:rPr>
              <a:t>Even </a:t>
            </a:r>
            <a:r>
              <a:rPr lang="en" sz="1600" b="1">
                <a:solidFill>
                  <a:srgbClr val="4D4D4E"/>
                </a:solidFill>
                <a:latin typeface="Montserrat"/>
                <a:ea typeface="Montserrat"/>
                <a:cs typeface="Montserrat"/>
                <a:sym typeface="Montserrat"/>
              </a:rPr>
              <a:t>virsh domcapabilities</a:t>
            </a:r>
            <a:r>
              <a:rPr lang="en" sz="1600">
                <a:solidFill>
                  <a:srgbClr val="4D4D4E"/>
                </a:solidFill>
              </a:rPr>
              <a:t> simply gives us the base cpu model name without the versions.</a:t>
            </a:r>
            <a:endParaRPr sz="1600">
              <a:solidFill>
                <a:srgbClr val="4D4D4E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1600"/>
              <a:buChar char="●"/>
            </a:pPr>
            <a:r>
              <a:rPr lang="en" sz="1600">
                <a:solidFill>
                  <a:srgbClr val="4D4D4E"/>
                </a:solidFill>
              </a:rPr>
              <a:t>Libvirt doesn’t get to choose the version and only passes the base model name</a:t>
            </a:r>
            <a:endParaRPr sz="1600">
              <a:solidFill>
                <a:srgbClr val="4D4D4E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1600"/>
              <a:buChar char="●"/>
            </a:pPr>
            <a:r>
              <a:rPr lang="en" sz="1600">
                <a:solidFill>
                  <a:srgbClr val="4D4D4E"/>
                </a:solidFill>
              </a:rPr>
              <a:t>The version is decided by the qemu machine-type.</a:t>
            </a:r>
            <a:endParaRPr sz="1600">
              <a:solidFill>
                <a:srgbClr val="4D4D4E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76"/>
          <p:cNvSpPr txBox="1">
            <a:spLocks noGrp="1"/>
          </p:cNvSpPr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Proposed Fix</a:t>
            </a:r>
            <a:endParaRPr sz="1800"/>
          </a:p>
        </p:txBody>
      </p:sp>
      <p:sp>
        <p:nvSpPr>
          <p:cNvPr id="828" name="Google Shape;828;p76"/>
          <p:cNvSpPr txBox="1">
            <a:spLocks noGrp="1"/>
          </p:cNvSpPr>
          <p:nvPr>
            <p:ph type="subTitle" idx="1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CPU Feature Management | KVM Forum 2022</a:t>
            </a:r>
            <a:endParaRPr/>
          </a:p>
        </p:txBody>
      </p:sp>
      <p:sp>
        <p:nvSpPr>
          <p:cNvPr id="829" name="Google Shape;829;p76"/>
          <p:cNvSpPr txBox="1">
            <a:spLocks noGrp="1"/>
          </p:cNvSpPr>
          <p:nvPr>
            <p:ph type="subTitle" idx="2"/>
          </p:nvPr>
        </p:nvSpPr>
        <p:spPr>
          <a:xfrm>
            <a:off x="457200" y="964650"/>
            <a:ext cx="7218900" cy="32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rgbClr val="4D4D4E"/>
                </a:solidFill>
              </a:rPr>
              <a:t>Libvirt to rely completely on QEMU cpu models.</a:t>
            </a:r>
            <a:endParaRPr sz="1600">
              <a:solidFill>
                <a:srgbClr val="4D4D4E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rgbClr val="4D4D4E"/>
                </a:solidFill>
              </a:rPr>
              <a:t>Expose the different usable versions for cpu models in </a:t>
            </a:r>
            <a:br>
              <a:rPr lang="en" sz="1600">
                <a:solidFill>
                  <a:srgbClr val="4D4D4E"/>
                </a:solidFill>
              </a:rPr>
            </a:br>
            <a:r>
              <a:rPr lang="en" sz="1600" b="1">
                <a:solidFill>
                  <a:srgbClr val="4D4D4E"/>
                </a:solidFill>
                <a:latin typeface="Montserrat"/>
                <a:ea typeface="Montserrat"/>
                <a:cs typeface="Montserrat"/>
                <a:sym typeface="Montserrat"/>
              </a:rPr>
              <a:t>virsh domcapabilities</a:t>
            </a:r>
            <a:endParaRPr sz="1600"/>
          </a:p>
        </p:txBody>
      </p:sp>
      <p:pic>
        <p:nvPicPr>
          <p:cNvPr id="830" name="Google Shape;830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275" y="1982023"/>
            <a:ext cx="3234700" cy="204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77"/>
          <p:cNvSpPr txBox="1">
            <a:spLocks noGrp="1"/>
          </p:cNvSpPr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Proposed Fix(contd…)</a:t>
            </a:r>
            <a:endParaRPr sz="1800"/>
          </a:p>
        </p:txBody>
      </p:sp>
      <p:sp>
        <p:nvSpPr>
          <p:cNvPr id="836" name="Google Shape;836;p77"/>
          <p:cNvSpPr txBox="1">
            <a:spLocks noGrp="1"/>
          </p:cNvSpPr>
          <p:nvPr>
            <p:ph type="subTitle" idx="1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CPU Feature Management | KVM Forum 2022</a:t>
            </a:r>
            <a:endParaRPr/>
          </a:p>
        </p:txBody>
      </p:sp>
      <p:sp>
        <p:nvSpPr>
          <p:cNvPr id="837" name="Google Shape;837;p77"/>
          <p:cNvSpPr txBox="1">
            <a:spLocks noGrp="1"/>
          </p:cNvSpPr>
          <p:nvPr>
            <p:ph type="subTitle" idx="2"/>
          </p:nvPr>
        </p:nvSpPr>
        <p:spPr>
          <a:xfrm>
            <a:off x="457200" y="964650"/>
            <a:ext cx="7218900" cy="32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rgbClr val="4D4D4E"/>
                </a:solidFill>
              </a:rPr>
              <a:t>Users can mention the cpu model version in domain xmls which will be passed to the qemu process launch cmdline.</a:t>
            </a:r>
            <a:endParaRPr sz="1600">
              <a:solidFill>
                <a:srgbClr val="4D4D4E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/>
              <a:t>Skip validation of CPU definitions in libvirt. This will remove the dependency on libvirt for host/guest CPU compatibility.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/>
              <a:t>Instead introduce a new check </a:t>
            </a: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“hypervisor”</a:t>
            </a:r>
            <a:r>
              <a:rPr lang="en" sz="1600"/>
              <a:t> in libvirt to set </a:t>
            </a: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enforce </a:t>
            </a:r>
            <a:r>
              <a:rPr lang="en" sz="1600"/>
              <a:t>flag in qemu cmdline. This will delegate the CPU model and version check to qemu</a:t>
            </a:r>
            <a:endParaRPr sz="1600"/>
          </a:p>
        </p:txBody>
      </p:sp>
      <p:pic>
        <p:nvPicPr>
          <p:cNvPr id="838" name="Google Shape;838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625" y="3165775"/>
            <a:ext cx="3722025" cy="101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3300" y="3165775"/>
            <a:ext cx="4361425" cy="66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78"/>
          <p:cNvSpPr txBox="1">
            <a:spLocks noGrp="1"/>
          </p:cNvSpPr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How does the fix work?</a:t>
            </a:r>
            <a:endParaRPr sz="1800"/>
          </a:p>
        </p:txBody>
      </p:sp>
      <p:sp>
        <p:nvSpPr>
          <p:cNvPr id="845" name="Google Shape;845;p78"/>
          <p:cNvSpPr txBox="1">
            <a:spLocks noGrp="1"/>
          </p:cNvSpPr>
          <p:nvPr>
            <p:ph type="subTitle" idx="1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CPU Feature Management | KVM Forum 2022</a:t>
            </a:r>
            <a:endParaRPr/>
          </a:p>
        </p:txBody>
      </p:sp>
      <p:sp>
        <p:nvSpPr>
          <p:cNvPr id="846" name="Google Shape;846;p78"/>
          <p:cNvSpPr txBox="1">
            <a:spLocks noGrp="1"/>
          </p:cNvSpPr>
          <p:nvPr>
            <p:ph type="subTitle" idx="2"/>
          </p:nvPr>
        </p:nvSpPr>
        <p:spPr>
          <a:xfrm>
            <a:off x="457200" y="1040850"/>
            <a:ext cx="7218900" cy="32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spcBef>
                <a:spcPts val="900"/>
              </a:spcBef>
              <a:spcAft>
                <a:spcPts val="0"/>
              </a:spcAft>
              <a:buClr>
                <a:srgbClr val="4D4D4E"/>
              </a:buClr>
              <a:buSzPts val="1600"/>
              <a:buChar char="●"/>
            </a:pPr>
            <a:r>
              <a:rPr lang="en" sz="1600">
                <a:solidFill>
                  <a:srgbClr val="4D4D4E"/>
                </a:solidFill>
              </a:rPr>
              <a:t>Gives common CPU models and versions for both libvirt and qemu</a:t>
            </a:r>
            <a:endParaRPr sz="1600">
              <a:solidFill>
                <a:srgbClr val="4D4D4E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1600"/>
              <a:buChar char="●"/>
            </a:pPr>
            <a:r>
              <a:rPr lang="en" sz="1600">
                <a:solidFill>
                  <a:srgbClr val="4D4D4E"/>
                </a:solidFill>
              </a:rPr>
              <a:t>Issues around Pconfig deprecation can be avoided now that libvirt can directly use the qemu models with versions. So CPU features can be deprecated via model versions</a:t>
            </a:r>
            <a:endParaRPr sz="1600">
              <a:solidFill>
                <a:srgbClr val="4D4D4E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1600"/>
              <a:buChar char="●"/>
            </a:pPr>
            <a:r>
              <a:rPr lang="en" sz="1600">
                <a:solidFill>
                  <a:srgbClr val="4D4D4E"/>
                </a:solidFill>
              </a:rPr>
              <a:t>Libvirt no longer needs to maintain the responsibility of guest and host cpu compatibility check</a:t>
            </a:r>
            <a:endParaRPr sz="1600">
              <a:solidFill>
                <a:srgbClr val="4D4D4E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79"/>
          <p:cNvSpPr txBox="1">
            <a:spLocks noGrp="1"/>
          </p:cNvSpPr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Limitations</a:t>
            </a:r>
            <a:endParaRPr sz="1800"/>
          </a:p>
        </p:txBody>
      </p:sp>
      <p:sp>
        <p:nvSpPr>
          <p:cNvPr id="852" name="Google Shape;852;p79"/>
          <p:cNvSpPr txBox="1">
            <a:spLocks noGrp="1"/>
          </p:cNvSpPr>
          <p:nvPr>
            <p:ph type="subTitle" idx="1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CPU Feature Management | KVM Forum 2022</a:t>
            </a:r>
            <a:endParaRPr/>
          </a:p>
        </p:txBody>
      </p:sp>
      <p:sp>
        <p:nvSpPr>
          <p:cNvPr id="853" name="Google Shape;853;p79"/>
          <p:cNvSpPr txBox="1">
            <a:spLocks noGrp="1"/>
          </p:cNvSpPr>
          <p:nvPr>
            <p:ph type="subTitle" idx="2"/>
          </p:nvPr>
        </p:nvSpPr>
        <p:spPr>
          <a:xfrm>
            <a:off x="457200" y="1040850"/>
            <a:ext cx="7218900" cy="32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spcBef>
                <a:spcPts val="900"/>
              </a:spcBef>
              <a:spcAft>
                <a:spcPts val="0"/>
              </a:spcAft>
              <a:buClr>
                <a:srgbClr val="4D4D4E"/>
              </a:buClr>
              <a:buSzPts val="1600"/>
              <a:buChar char="●"/>
            </a:pPr>
            <a:r>
              <a:rPr lang="en" sz="1600">
                <a:solidFill>
                  <a:srgbClr val="4D4D4E"/>
                </a:solidFill>
              </a:rPr>
              <a:t>The approach only works for libvirt-QEMU stack. It doesn’t cover other drivers</a:t>
            </a:r>
            <a:endParaRPr sz="1600">
              <a:solidFill>
                <a:srgbClr val="4D4D4E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1600"/>
              <a:buChar char="●"/>
            </a:pPr>
            <a:r>
              <a:rPr lang="en" sz="1600">
                <a:solidFill>
                  <a:srgbClr val="4D4D4E"/>
                </a:solidFill>
              </a:rPr>
              <a:t>Not the answer to all the CPU features issues that we face. For e.g- tight-coupling is still not resolved</a:t>
            </a:r>
            <a:endParaRPr sz="1600">
              <a:solidFill>
                <a:srgbClr val="4D4D4E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80"/>
          <p:cNvSpPr txBox="1">
            <a:spLocks noGrp="1"/>
          </p:cNvSpPr>
          <p:nvPr>
            <p:ph type="title"/>
          </p:nvPr>
        </p:nvSpPr>
        <p:spPr>
          <a:xfrm>
            <a:off x="467375" y="1839350"/>
            <a:ext cx="5819700" cy="7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859" name="Google Shape;859;p80"/>
          <p:cNvSpPr txBox="1">
            <a:spLocks noGrp="1"/>
          </p:cNvSpPr>
          <p:nvPr>
            <p:ph type="subTitle" idx="2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CPU Feature Management | KVM Forum 2022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81"/>
          <p:cNvSpPr txBox="1">
            <a:spLocks noGrp="1"/>
          </p:cNvSpPr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Conclusion</a:t>
            </a:r>
            <a:endParaRPr sz="1800"/>
          </a:p>
        </p:txBody>
      </p:sp>
      <p:sp>
        <p:nvSpPr>
          <p:cNvPr id="865" name="Google Shape;865;p81"/>
          <p:cNvSpPr txBox="1">
            <a:spLocks noGrp="1"/>
          </p:cNvSpPr>
          <p:nvPr>
            <p:ph type="subTitle" idx="1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CPU Feature Management | KVM Forum 2022</a:t>
            </a:r>
            <a:endParaRPr/>
          </a:p>
        </p:txBody>
      </p:sp>
      <p:sp>
        <p:nvSpPr>
          <p:cNvPr id="866" name="Google Shape;866;p81"/>
          <p:cNvSpPr txBox="1">
            <a:spLocks noGrp="1"/>
          </p:cNvSpPr>
          <p:nvPr>
            <p:ph type="subTitle" idx="2"/>
          </p:nvPr>
        </p:nvSpPr>
        <p:spPr>
          <a:xfrm>
            <a:off x="457200" y="1040850"/>
            <a:ext cx="7218900" cy="32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rgbClr val="4D4D4E"/>
                </a:solidFill>
              </a:rPr>
              <a:t>The purpose of the talk was to pique the interest of the community in looking at issues around design and maintenance of CPU models</a:t>
            </a:r>
            <a:endParaRPr sz="1600">
              <a:solidFill>
                <a:srgbClr val="4D4D4E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1600"/>
              <a:buChar char="●"/>
            </a:pPr>
            <a:r>
              <a:rPr lang="en" sz="1600">
                <a:solidFill>
                  <a:srgbClr val="4D4D4E"/>
                </a:solidFill>
              </a:rPr>
              <a:t>As part of it we have tried to come up with a solution that simplifies the CPU model handling workflow across libvirt and qemu.</a:t>
            </a:r>
            <a:endParaRPr sz="1600">
              <a:solidFill>
                <a:srgbClr val="4D4D4E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1600"/>
              <a:buChar char="●"/>
            </a:pPr>
            <a:r>
              <a:rPr lang="en" sz="1600">
                <a:solidFill>
                  <a:srgbClr val="4D4D4E"/>
                </a:solidFill>
              </a:rPr>
              <a:t>Looking forward to sending out patches and feedback on the proposal</a:t>
            </a:r>
            <a:endParaRPr sz="1600">
              <a:solidFill>
                <a:srgbClr val="4D4D4E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82"/>
          <p:cNvSpPr txBox="1">
            <a:spLocks noGrp="1"/>
          </p:cNvSpPr>
          <p:nvPr>
            <p:ph type="ctrTitle"/>
          </p:nvPr>
        </p:nvSpPr>
        <p:spPr>
          <a:xfrm>
            <a:off x="1143000" y="2423942"/>
            <a:ext cx="6858000" cy="51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85"/>
          <p:cNvSpPr txBox="1">
            <a:spLocks noGrp="1"/>
          </p:cNvSpPr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Virsh Capabilities vs Domcapabilities</a:t>
            </a: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85"/>
          <p:cNvSpPr txBox="1">
            <a:spLocks noGrp="1"/>
          </p:cNvSpPr>
          <p:nvPr>
            <p:ph type="subTitle" idx="1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TITLE OF PRESENTATION | CONFIDENTIAL </a:t>
            </a:r>
            <a:endParaRPr/>
          </a:p>
        </p:txBody>
      </p:sp>
      <p:sp>
        <p:nvSpPr>
          <p:cNvPr id="891" name="Google Shape;891;p85"/>
          <p:cNvSpPr txBox="1">
            <a:spLocks noGrp="1"/>
          </p:cNvSpPr>
          <p:nvPr>
            <p:ph type="subTitle" idx="2"/>
          </p:nvPr>
        </p:nvSpPr>
        <p:spPr>
          <a:xfrm>
            <a:off x="471225" y="1097525"/>
            <a:ext cx="7218900" cy="32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900"/>
              </a:spcBef>
              <a:spcAft>
                <a:spcPts val="0"/>
              </a:spcAft>
              <a:buClr>
                <a:srgbClr val="4D4D4E"/>
              </a:buClr>
              <a:buSzPts val="1400"/>
              <a:buChar char="●"/>
            </a:pPr>
            <a:r>
              <a:rPr lang="en" sz="1600">
                <a:solidFill>
                  <a:srgbClr val="4D4D4E"/>
                </a:solidFill>
              </a:rPr>
              <a:t>In the old days (ie before 2018 and spectre issues), libvirt and qemu had a nice set of named CPU models that corresponded to different Intel/AMD physical CPU families/generations</a:t>
            </a:r>
            <a:endParaRPr sz="1600">
              <a:solidFill>
                <a:srgbClr val="4D4D4E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1400"/>
              <a:buChar char="●"/>
            </a:pPr>
            <a:r>
              <a:rPr lang="en" sz="1600">
                <a:solidFill>
                  <a:srgbClr val="4D4D4E"/>
                </a:solidFill>
              </a:rPr>
              <a:t>An application could query libvirt to determine what the host CPU model was/is using </a:t>
            </a:r>
            <a:r>
              <a:rPr lang="en" sz="1600" b="1">
                <a:solidFill>
                  <a:srgbClr val="4D4D4E"/>
                </a:solidFill>
                <a:latin typeface="Montserrat"/>
                <a:ea typeface="Montserrat"/>
                <a:cs typeface="Montserrat"/>
                <a:sym typeface="Montserrat"/>
              </a:rPr>
              <a:t> virsh capabilities </a:t>
            </a:r>
            <a:r>
              <a:rPr lang="en" sz="1600">
                <a:solidFill>
                  <a:srgbClr val="4D4D4E"/>
                </a:solidFill>
              </a:rPr>
              <a:t>and use that model name in the guest XML and be fairly happy.</a:t>
            </a:r>
            <a:endParaRPr sz="1600">
              <a:solidFill>
                <a:srgbClr val="4D4D4E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1600"/>
              <a:buChar char="●"/>
            </a:pPr>
            <a:r>
              <a:rPr lang="en" sz="1600">
                <a:solidFill>
                  <a:srgbClr val="4D4D4E"/>
                </a:solidFill>
              </a:rPr>
              <a:t>Post Spectre, QEMU introduced several new models with CPU flags for mitigations</a:t>
            </a:r>
            <a:endParaRPr sz="1600">
              <a:solidFill>
                <a:srgbClr val="4D4D4E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1600"/>
              <a:buChar char="●"/>
            </a:pPr>
            <a:r>
              <a:rPr lang="en" sz="1600">
                <a:solidFill>
                  <a:srgbClr val="4D4D4E"/>
                </a:solidFill>
              </a:rPr>
              <a:t>And users were asked to move to </a:t>
            </a:r>
            <a:r>
              <a:rPr lang="en" sz="1600" b="1">
                <a:solidFill>
                  <a:srgbClr val="4D4D4E"/>
                </a:solidFill>
                <a:latin typeface="Montserrat"/>
                <a:ea typeface="Montserrat"/>
                <a:cs typeface="Montserrat"/>
                <a:sym typeface="Montserrat"/>
              </a:rPr>
              <a:t>virsh domcapabilties</a:t>
            </a:r>
            <a:r>
              <a:rPr lang="en" sz="1600">
                <a:solidFill>
                  <a:srgbClr val="4D4D4E"/>
                </a:solidFill>
              </a:rPr>
              <a:t> to use supported/virtualizable CPU models for any host</a:t>
            </a:r>
            <a:endParaRPr sz="1600">
              <a:solidFill>
                <a:srgbClr val="4D4D4E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84"/>
          <p:cNvSpPr txBox="1">
            <a:spLocks noGrp="1"/>
          </p:cNvSpPr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Feature renaming (Tentative)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84"/>
          <p:cNvSpPr txBox="1">
            <a:spLocks noGrp="1"/>
          </p:cNvSpPr>
          <p:nvPr>
            <p:ph type="subTitle" idx="1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CPU Feature Management | KVM Forum</a:t>
            </a:r>
            <a:endParaRPr/>
          </a:p>
        </p:txBody>
      </p:sp>
      <p:sp>
        <p:nvSpPr>
          <p:cNvPr id="884" name="Google Shape;884;p84"/>
          <p:cNvSpPr txBox="1">
            <a:spLocks noGrp="1"/>
          </p:cNvSpPr>
          <p:nvPr>
            <p:ph type="subTitle" idx="2"/>
          </p:nvPr>
        </p:nvSpPr>
        <p:spPr>
          <a:xfrm>
            <a:off x="457200" y="860775"/>
            <a:ext cx="7218900" cy="32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spcBef>
                <a:spcPts val="900"/>
              </a:spcBef>
              <a:spcAft>
                <a:spcPts val="0"/>
              </a:spcAft>
              <a:buClr>
                <a:srgbClr val="4D4D4E"/>
              </a:buClr>
              <a:buSzPts val="1600"/>
              <a:buChar char="●"/>
            </a:pPr>
            <a:r>
              <a:rPr lang="en" sz="1500">
                <a:solidFill>
                  <a:srgbClr val="000000"/>
                </a:solidFill>
              </a:rPr>
              <a:t>arch-facilities vs arch-capabilities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arch-facilities</a:t>
            </a:r>
            <a:r>
              <a:rPr lang="en" sz="1500">
                <a:solidFill>
                  <a:srgbClr val="000000"/>
                </a:solidFill>
              </a:rPr>
              <a:t> cpu features was introduced in a local patch for qemu from redhat to expand MSR features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It was not supported in upstream qemu and kernel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Later similar feature was introduced by kernel and qemu-2.12.0 and was called as </a:t>
            </a:r>
            <a:r>
              <a:rPr lang="en" sz="15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arch-capabilities</a:t>
            </a:r>
            <a:r>
              <a:rPr lang="en" sz="1500">
                <a:solidFill>
                  <a:srgbClr val="000000"/>
                </a:solidFill>
              </a:rPr>
              <a:t>.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We can’t upgrade our older qemu version to &gt; 2.12.0 as that will make the VMs non-migratable.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So we need to maintain a lifetime patch of renaming arch-capabilities back to arch-facilities.</a:t>
            </a:r>
            <a:endParaRPr sz="1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58"/>
          <p:cNvSpPr txBox="1">
            <a:spLocks noGrp="1"/>
          </p:cNvSpPr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Introduction to CPU features Modelling</a:t>
            </a:r>
            <a:endParaRPr/>
          </a:p>
        </p:txBody>
      </p:sp>
      <p:sp>
        <p:nvSpPr>
          <p:cNvPr id="638" name="Google Shape;638;p58"/>
          <p:cNvSpPr txBox="1">
            <a:spLocks noGrp="1"/>
          </p:cNvSpPr>
          <p:nvPr>
            <p:ph type="subTitle" idx="1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CPU Feature Management | KVM Forum 2022</a:t>
            </a:r>
            <a:endParaRPr/>
          </a:p>
        </p:txBody>
      </p:sp>
      <p:sp>
        <p:nvSpPr>
          <p:cNvPr id="639" name="Google Shape;639;p58"/>
          <p:cNvSpPr txBox="1">
            <a:spLocks noGrp="1"/>
          </p:cNvSpPr>
          <p:nvPr>
            <p:ph type="subTitle" idx="2"/>
          </p:nvPr>
        </p:nvSpPr>
        <p:spPr>
          <a:xfrm>
            <a:off x="471225" y="868925"/>
            <a:ext cx="7218900" cy="32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D4D4E"/>
                </a:solidFill>
              </a:rPr>
              <a:t>Libvirt Initialization:</a:t>
            </a:r>
            <a:endParaRPr sz="1600">
              <a:solidFill>
                <a:srgbClr val="4D4D4E"/>
              </a:solidFill>
            </a:endParaRPr>
          </a:p>
          <a:p>
            <a:pPr marL="457200" lvl="0" indent="-317500" algn="l" rtl="0">
              <a:spcBef>
                <a:spcPts val="900"/>
              </a:spcBef>
              <a:spcAft>
                <a:spcPts val="0"/>
              </a:spcAft>
              <a:buClr>
                <a:srgbClr val="4D4D4E"/>
              </a:buClr>
              <a:buSzPts val="1400"/>
              <a:buChar char="●"/>
            </a:pPr>
            <a:r>
              <a:rPr lang="en" sz="1400">
                <a:solidFill>
                  <a:srgbClr val="4D4D4E"/>
                </a:solidFill>
              </a:rPr>
              <a:t>Initializes a qemu capabilities file to store supported CPU features </a:t>
            </a:r>
            <a:r>
              <a:rPr lang="en" sz="1400" b="1">
                <a:solidFill>
                  <a:srgbClr val="4D4D4E"/>
                </a:solidFill>
                <a:latin typeface="Montserrat"/>
                <a:ea typeface="Montserrat"/>
                <a:cs typeface="Montserrat"/>
                <a:sym typeface="Montserrat"/>
              </a:rPr>
              <a:t>/var/cache/libvirt/qemu/capabilities/</a:t>
            </a:r>
            <a:endParaRPr sz="1400" b="1">
              <a:solidFill>
                <a:srgbClr val="4D4D4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0" name="Google Shape;64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025" y="1945350"/>
            <a:ext cx="4574699" cy="253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86"/>
          <p:cNvSpPr txBox="1">
            <a:spLocks noGrp="1"/>
          </p:cNvSpPr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VM power on workflow at Nutanix</a:t>
            </a: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86"/>
          <p:cNvSpPr txBox="1">
            <a:spLocks noGrp="1"/>
          </p:cNvSpPr>
          <p:nvPr>
            <p:ph type="subTitle" idx="1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TITLE OF PRESENTATION | CONFIDENTIAL </a:t>
            </a:r>
            <a:endParaRPr/>
          </a:p>
        </p:txBody>
      </p:sp>
      <p:sp>
        <p:nvSpPr>
          <p:cNvPr id="898" name="Google Shape;898;p86"/>
          <p:cNvSpPr txBox="1">
            <a:spLocks noGrp="1"/>
          </p:cNvSpPr>
          <p:nvPr>
            <p:ph type="subTitle" idx="2"/>
          </p:nvPr>
        </p:nvSpPr>
        <p:spPr>
          <a:xfrm>
            <a:off x="471225" y="1097525"/>
            <a:ext cx="7218900" cy="32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spcBef>
                <a:spcPts val="900"/>
              </a:spcBef>
              <a:spcAft>
                <a:spcPts val="0"/>
              </a:spcAft>
              <a:buClr>
                <a:srgbClr val="4D4D4E"/>
              </a:buClr>
              <a:buSzPts val="1600"/>
              <a:buChar char="●"/>
            </a:pPr>
            <a:r>
              <a:rPr lang="en" sz="1600">
                <a:solidFill>
                  <a:srgbClr val="4D4D4E"/>
                </a:solidFill>
              </a:rPr>
              <a:t>Queries host/nodes to know their capabilities using </a:t>
            </a:r>
            <a:r>
              <a:rPr lang="en" sz="1600" b="1">
                <a:solidFill>
                  <a:srgbClr val="4D4D4E"/>
                </a:solidFill>
                <a:latin typeface="Montserrat"/>
                <a:ea typeface="Montserrat"/>
                <a:cs typeface="Montserrat"/>
                <a:sym typeface="Montserrat"/>
              </a:rPr>
              <a:t>virsh capabilities</a:t>
            </a:r>
            <a:r>
              <a:rPr lang="en" sz="1600">
                <a:solidFill>
                  <a:srgbClr val="4D4D4E"/>
                </a:solidFill>
              </a:rPr>
              <a:t>.</a:t>
            </a:r>
            <a:endParaRPr sz="1600">
              <a:solidFill>
                <a:srgbClr val="4D4D4E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1600"/>
              <a:buChar char="●"/>
            </a:pPr>
            <a:r>
              <a:rPr lang="en" sz="1600">
                <a:solidFill>
                  <a:srgbClr val="4D4D4E"/>
                </a:solidFill>
              </a:rPr>
              <a:t>Gets the latest model closest to the host</a:t>
            </a:r>
            <a:endParaRPr sz="1600">
              <a:solidFill>
                <a:srgbClr val="4D4D4E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1600"/>
              <a:buChar char="●"/>
            </a:pPr>
            <a:r>
              <a:rPr lang="en" sz="1600">
                <a:solidFill>
                  <a:srgbClr val="4D4D4E"/>
                </a:solidFill>
              </a:rPr>
              <a:t>Gets extra features not supported by the host.</a:t>
            </a:r>
            <a:endParaRPr sz="1600">
              <a:solidFill>
                <a:srgbClr val="4D4D4E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1600"/>
              <a:buChar char="●"/>
            </a:pPr>
            <a:r>
              <a:rPr lang="en" sz="1600">
                <a:solidFill>
                  <a:srgbClr val="4D4D4E"/>
                </a:solidFill>
              </a:rPr>
              <a:t>Performs custom baselining of features across hosts</a:t>
            </a:r>
            <a:endParaRPr sz="1600">
              <a:solidFill>
                <a:srgbClr val="4D4D4E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1600"/>
              <a:buChar char="●"/>
            </a:pPr>
            <a:r>
              <a:rPr lang="en" sz="1600">
                <a:solidFill>
                  <a:srgbClr val="4D4D4E"/>
                </a:solidFill>
              </a:rPr>
              <a:t>Passes the baselined set of features with </a:t>
            </a:r>
            <a:r>
              <a:rPr lang="en" sz="1600" b="1">
                <a:solidFill>
                  <a:srgbClr val="4D4D4E"/>
                </a:solidFill>
                <a:latin typeface="Montserrat"/>
                <a:ea typeface="Montserrat"/>
                <a:cs typeface="Montserrat"/>
                <a:sym typeface="Montserrat"/>
              </a:rPr>
              <a:t>kvm64 </a:t>
            </a:r>
            <a:r>
              <a:rPr lang="en" sz="1600">
                <a:solidFill>
                  <a:srgbClr val="4D4D4E"/>
                </a:solidFill>
              </a:rPr>
              <a:t>model to the libvirt domain xml during VM power on.</a:t>
            </a:r>
            <a:endParaRPr sz="1600">
              <a:solidFill>
                <a:srgbClr val="4D4D4E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87"/>
          <p:cNvSpPr txBox="1">
            <a:spLocks noGrp="1"/>
          </p:cNvSpPr>
          <p:nvPr>
            <p:ph type="subTitle" idx="2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CPU Feature Management | KVM Forum 2022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04" name="Google Shape;904;p87"/>
          <p:cNvSpPr txBox="1"/>
          <p:nvPr/>
        </p:nvSpPr>
        <p:spPr>
          <a:xfrm>
            <a:off x="810800" y="1969975"/>
            <a:ext cx="49299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Light"/>
              <a:buChar char="❏"/>
            </a:pPr>
            <a:r>
              <a:rPr lang="en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Manish Mishra</a:t>
            </a:r>
            <a:r>
              <a:rPr lang="en"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&lt;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manish.mishra@nutanix.com</a:t>
            </a:r>
            <a:r>
              <a:rPr lang="en"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&gt;</a:t>
            </a:r>
            <a:endParaRPr sz="12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Light"/>
              <a:buChar char="❏"/>
            </a:pPr>
            <a:r>
              <a:rPr lang="en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Prachatos Mitra</a:t>
            </a:r>
            <a:r>
              <a:rPr lang="en"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&lt;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prachatos.mitra@nutanix.com</a:t>
            </a:r>
            <a:r>
              <a:rPr lang="en"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&gt;</a:t>
            </a:r>
            <a:endParaRPr sz="12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Light"/>
              <a:buChar char="❏"/>
            </a:pPr>
            <a:r>
              <a:rPr lang="en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Prerna Saxena</a:t>
            </a:r>
            <a:r>
              <a:rPr lang="en"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&lt;</a:t>
            </a:r>
            <a:r>
              <a:rPr lang="en" sz="1200" u="sng">
                <a:solidFill>
                  <a:schemeClr val="hlink"/>
                </a:solidFill>
                <a:hlinkClick r:id="rId5"/>
              </a:rPr>
              <a:t>prerna.saxena@nutanix.com</a:t>
            </a:r>
            <a:r>
              <a:rPr lang="en"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&gt;</a:t>
            </a:r>
            <a:endParaRPr sz="12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Light"/>
              <a:buChar char="❏"/>
            </a:pPr>
            <a:r>
              <a:rPr lang="en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Rohit Kumar</a:t>
            </a:r>
            <a:r>
              <a:rPr lang="en"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&lt;</a:t>
            </a:r>
            <a:r>
              <a:rPr lang="en" sz="1200" u="sng">
                <a:solidFill>
                  <a:schemeClr val="hlink"/>
                </a:solidFill>
                <a:hlinkClick r:id="rId6"/>
              </a:rPr>
              <a:t>rohit.kumar3@nutanix.com</a:t>
            </a:r>
            <a:r>
              <a:rPr lang="en"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&gt;</a:t>
            </a:r>
            <a:endParaRPr sz="12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Light"/>
              <a:buChar char="❏"/>
            </a:pPr>
            <a:r>
              <a:rPr lang="en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Shivam Kumar</a:t>
            </a:r>
            <a:r>
              <a:rPr lang="en"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&lt;</a:t>
            </a:r>
            <a:r>
              <a:rPr lang="en" sz="1200" u="sng">
                <a:solidFill>
                  <a:schemeClr val="hlink"/>
                </a:solidFill>
                <a:hlinkClick r:id="rId7"/>
              </a:rPr>
              <a:t>shivam.kumar@nutanix.com</a:t>
            </a:r>
            <a:r>
              <a:rPr lang="en"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&gt;</a:t>
            </a:r>
            <a:endParaRPr sz="12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Light"/>
              <a:buChar char="❏"/>
            </a:pPr>
            <a:r>
              <a:rPr lang="en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Soham Ghosh </a:t>
            </a:r>
            <a:r>
              <a:rPr lang="en"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&lt;</a:t>
            </a:r>
            <a:r>
              <a:rPr lang="en" sz="1200" u="sng">
                <a:solidFill>
                  <a:schemeClr val="hlink"/>
                </a:solidFill>
                <a:hlinkClick r:id="rId8"/>
              </a:rPr>
              <a:t>soham.ghosh@nutanix.com</a:t>
            </a:r>
            <a:r>
              <a:rPr lang="en"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&gt;</a:t>
            </a:r>
            <a:endParaRPr sz="12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05" name="Google Shape;905;p87"/>
          <p:cNvSpPr txBox="1">
            <a:spLocks noGrp="1"/>
          </p:cNvSpPr>
          <p:nvPr>
            <p:ph type="title"/>
          </p:nvPr>
        </p:nvSpPr>
        <p:spPr>
          <a:xfrm>
            <a:off x="951875" y="509392"/>
            <a:ext cx="6858000" cy="51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</a:rPr>
              <a:t>Our Team</a:t>
            </a:r>
            <a:endParaRPr sz="4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59"/>
          <p:cNvSpPr txBox="1">
            <a:spLocks noGrp="1"/>
          </p:cNvSpPr>
          <p:nvPr>
            <p:ph type="title"/>
          </p:nvPr>
        </p:nvSpPr>
        <p:spPr>
          <a:xfrm>
            <a:off x="457200" y="214161"/>
            <a:ext cx="80238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Introduction to CPU features Modelling(contd.)</a:t>
            </a:r>
            <a:endParaRPr/>
          </a:p>
        </p:txBody>
      </p:sp>
      <p:sp>
        <p:nvSpPr>
          <p:cNvPr id="646" name="Google Shape;646;p59"/>
          <p:cNvSpPr txBox="1">
            <a:spLocks noGrp="1"/>
          </p:cNvSpPr>
          <p:nvPr>
            <p:ph type="subTitle" idx="1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CPU Feature Management | KVM Forum 2022</a:t>
            </a:r>
            <a:endParaRPr/>
          </a:p>
        </p:txBody>
      </p:sp>
      <p:sp>
        <p:nvSpPr>
          <p:cNvPr id="647" name="Google Shape;647;p59"/>
          <p:cNvSpPr txBox="1">
            <a:spLocks noGrp="1"/>
          </p:cNvSpPr>
          <p:nvPr>
            <p:ph type="subTitle" idx="2"/>
          </p:nvPr>
        </p:nvSpPr>
        <p:spPr>
          <a:xfrm>
            <a:off x="457200" y="748625"/>
            <a:ext cx="7570200" cy="23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D4D4E"/>
                </a:solidFill>
              </a:rPr>
              <a:t>Libvirt Initialization(contd.):</a:t>
            </a:r>
            <a:endParaRPr sz="1400">
              <a:solidFill>
                <a:srgbClr val="4D4D4E"/>
              </a:solidFill>
            </a:endParaRPr>
          </a:p>
          <a:p>
            <a:pPr marL="457200" lvl="0" indent="-317500" algn="l" rtl="0">
              <a:spcBef>
                <a:spcPts val="900"/>
              </a:spcBef>
              <a:spcAft>
                <a:spcPts val="0"/>
              </a:spcAft>
              <a:buClr>
                <a:srgbClr val="4D4D4E"/>
              </a:buClr>
              <a:buSzPts val="1400"/>
              <a:buChar char="●"/>
            </a:pPr>
            <a:r>
              <a:rPr lang="en" sz="1400">
                <a:solidFill>
                  <a:srgbClr val="4D4D4E"/>
                </a:solidFill>
              </a:rPr>
              <a:t>Invokes QMP command </a:t>
            </a:r>
            <a:r>
              <a:rPr lang="en" sz="1400" b="1">
                <a:solidFill>
                  <a:srgbClr val="4D4D4E"/>
                </a:solidFill>
                <a:latin typeface="Montserrat"/>
                <a:ea typeface="Montserrat"/>
                <a:cs typeface="Montserrat"/>
                <a:sym typeface="Montserrat"/>
              </a:rPr>
              <a:t>query-cpu-model-expansion</a:t>
            </a:r>
            <a:r>
              <a:rPr lang="en" sz="1400">
                <a:solidFill>
                  <a:srgbClr val="4D4D4E"/>
                </a:solidFill>
              </a:rPr>
              <a:t> to get the list of CPU usable/nonusable CPU features from the QEMU binary</a:t>
            </a:r>
            <a:endParaRPr sz="1400">
              <a:solidFill>
                <a:srgbClr val="4D4D4E"/>
              </a:solidFill>
            </a:endParaRPr>
          </a:p>
        </p:txBody>
      </p:sp>
      <p:sp>
        <p:nvSpPr>
          <p:cNvPr id="648" name="Google Shape;648;p59"/>
          <p:cNvSpPr txBox="1">
            <a:spLocks noGrp="1"/>
          </p:cNvSpPr>
          <p:nvPr>
            <p:ph type="subTitle" idx="2"/>
          </p:nvPr>
        </p:nvSpPr>
        <p:spPr>
          <a:xfrm>
            <a:off x="457200" y="2958425"/>
            <a:ext cx="7570200" cy="23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900"/>
              </a:spcBef>
              <a:spcAft>
                <a:spcPts val="0"/>
              </a:spcAft>
              <a:buClr>
                <a:srgbClr val="4D4D4E"/>
              </a:buClr>
              <a:buSzPts val="1400"/>
              <a:buChar char="●"/>
            </a:pPr>
            <a:r>
              <a:rPr lang="en" sz="1400">
                <a:solidFill>
                  <a:srgbClr val="4D4D4E"/>
                </a:solidFill>
              </a:rPr>
              <a:t>Also it uses </a:t>
            </a:r>
            <a:r>
              <a:rPr lang="en" sz="1400" b="1">
                <a:solidFill>
                  <a:srgbClr val="4D4D4E"/>
                </a:solidFill>
                <a:latin typeface="Montserrat"/>
                <a:ea typeface="Montserrat"/>
                <a:cs typeface="Montserrat"/>
                <a:sym typeface="Montserrat"/>
              </a:rPr>
              <a:t>query-cpu-definitions </a:t>
            </a:r>
            <a:r>
              <a:rPr lang="en" sz="1400">
                <a:solidFill>
                  <a:srgbClr val="4D4D4E"/>
                </a:solidFill>
              </a:rPr>
              <a:t>QMP command to get the detailed list </a:t>
            </a:r>
            <a:r>
              <a:rPr lang="en" sz="1400"/>
              <a:t>usable/unusable CPU models</a:t>
            </a:r>
            <a:endParaRPr sz="1400">
              <a:solidFill>
                <a:srgbClr val="4D4D4E"/>
              </a:solidFill>
            </a:endParaRPr>
          </a:p>
        </p:txBody>
      </p:sp>
      <p:pic>
        <p:nvPicPr>
          <p:cNvPr id="649" name="Google Shape;64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471" y="1760725"/>
            <a:ext cx="4224601" cy="131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2548" y="3357010"/>
            <a:ext cx="2787925" cy="140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60"/>
          <p:cNvSpPr txBox="1">
            <a:spLocks noGrp="1"/>
          </p:cNvSpPr>
          <p:nvPr>
            <p:ph type="title"/>
          </p:nvPr>
        </p:nvSpPr>
        <p:spPr>
          <a:xfrm>
            <a:off x="457200" y="214161"/>
            <a:ext cx="80238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Introduction to CPU features Modelling(contd.)</a:t>
            </a:r>
            <a:endParaRPr/>
          </a:p>
        </p:txBody>
      </p:sp>
      <p:sp>
        <p:nvSpPr>
          <p:cNvPr id="656" name="Google Shape;656;p60"/>
          <p:cNvSpPr txBox="1">
            <a:spLocks noGrp="1"/>
          </p:cNvSpPr>
          <p:nvPr>
            <p:ph type="subTitle" idx="1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CPU Feature Management | KVM Forum 2022</a:t>
            </a:r>
            <a:endParaRPr/>
          </a:p>
        </p:txBody>
      </p:sp>
      <p:sp>
        <p:nvSpPr>
          <p:cNvPr id="657" name="Google Shape;657;p60"/>
          <p:cNvSpPr txBox="1">
            <a:spLocks noGrp="1"/>
          </p:cNvSpPr>
          <p:nvPr>
            <p:ph type="subTitle" idx="2"/>
          </p:nvPr>
        </p:nvSpPr>
        <p:spPr>
          <a:xfrm>
            <a:off x="457200" y="748625"/>
            <a:ext cx="7218900" cy="32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D4D4E"/>
                </a:solidFill>
              </a:rPr>
              <a:t>Libvirt Initialization(contd.):</a:t>
            </a:r>
            <a:endParaRPr sz="1400">
              <a:solidFill>
                <a:srgbClr val="4D4D4E"/>
              </a:solidFill>
            </a:endParaRPr>
          </a:p>
          <a:p>
            <a:pPr marL="457200" lvl="0" indent="-317500" algn="l" rtl="0">
              <a:spcBef>
                <a:spcPts val="900"/>
              </a:spcBef>
              <a:spcAft>
                <a:spcPts val="0"/>
              </a:spcAft>
              <a:buClr>
                <a:srgbClr val="4D4D4E"/>
              </a:buClr>
              <a:buSzPts val="1400"/>
              <a:buChar char="●"/>
            </a:pPr>
            <a:r>
              <a:rPr lang="en" sz="1400">
                <a:solidFill>
                  <a:srgbClr val="4D4D4E"/>
                </a:solidFill>
              </a:rPr>
              <a:t>This cache file is loaded in memory by libvirt to give outputs for - </a:t>
            </a:r>
            <a:br>
              <a:rPr lang="en" sz="1400">
                <a:solidFill>
                  <a:srgbClr val="4D4D4E"/>
                </a:solidFill>
              </a:rPr>
            </a:br>
            <a:r>
              <a:rPr lang="en" sz="1400" b="1">
                <a:solidFill>
                  <a:srgbClr val="4D4D4E"/>
                </a:solidFill>
                <a:latin typeface="Montserrat"/>
                <a:ea typeface="Montserrat"/>
                <a:cs typeface="Montserrat"/>
                <a:sym typeface="Montserrat"/>
              </a:rPr>
              <a:t>virsh domcapabilities</a:t>
            </a:r>
            <a:endParaRPr sz="1400" b="1">
              <a:solidFill>
                <a:srgbClr val="4D4D4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400" b="1">
              <a:solidFill>
                <a:srgbClr val="4D4D4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400" b="1">
              <a:solidFill>
                <a:srgbClr val="4D4D4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400" b="1">
              <a:solidFill>
                <a:srgbClr val="4D4D4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400" b="1">
              <a:solidFill>
                <a:srgbClr val="4D4D4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400" b="1">
              <a:solidFill>
                <a:srgbClr val="4D4D4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900"/>
              </a:spcBef>
              <a:spcAft>
                <a:spcPts val="0"/>
              </a:spcAft>
              <a:buClr>
                <a:srgbClr val="4D4D4E"/>
              </a:buClr>
              <a:buSzPts val="1400"/>
              <a:buChar char="●"/>
            </a:pPr>
            <a:r>
              <a:rPr lang="en" sz="1400">
                <a:solidFill>
                  <a:srgbClr val="4D4D4E"/>
                </a:solidFill>
              </a:rPr>
              <a:t>Also used during qemu process launch for domain creation</a:t>
            </a:r>
            <a:endParaRPr sz="1400">
              <a:solidFill>
                <a:srgbClr val="4D4D4E"/>
              </a:solidFill>
            </a:endParaRPr>
          </a:p>
        </p:txBody>
      </p:sp>
      <p:pic>
        <p:nvPicPr>
          <p:cNvPr id="658" name="Google Shape;658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400" y="1753047"/>
            <a:ext cx="3849800" cy="197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8642" y="4023425"/>
            <a:ext cx="7260874" cy="54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61"/>
          <p:cNvSpPr txBox="1">
            <a:spLocks noGrp="1"/>
          </p:cNvSpPr>
          <p:nvPr>
            <p:ph type="title"/>
          </p:nvPr>
        </p:nvSpPr>
        <p:spPr>
          <a:xfrm>
            <a:off x="457200" y="214161"/>
            <a:ext cx="80238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Introduction to CPU features Modelling(contd.)</a:t>
            </a:r>
            <a:endParaRPr/>
          </a:p>
        </p:txBody>
      </p:sp>
      <p:sp>
        <p:nvSpPr>
          <p:cNvPr id="665" name="Google Shape;665;p61"/>
          <p:cNvSpPr txBox="1">
            <a:spLocks noGrp="1"/>
          </p:cNvSpPr>
          <p:nvPr>
            <p:ph type="subTitle" idx="1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CPU Feature Management | KVM Forum 2022</a:t>
            </a:r>
            <a:endParaRPr/>
          </a:p>
        </p:txBody>
      </p:sp>
      <p:sp>
        <p:nvSpPr>
          <p:cNvPr id="666" name="Google Shape;666;p61"/>
          <p:cNvSpPr txBox="1">
            <a:spLocks noGrp="1"/>
          </p:cNvSpPr>
          <p:nvPr>
            <p:ph type="subTitle" idx="2"/>
          </p:nvPr>
        </p:nvSpPr>
        <p:spPr>
          <a:xfrm>
            <a:off x="457200" y="748625"/>
            <a:ext cx="7218900" cy="32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D4D4E"/>
                </a:solidFill>
              </a:rPr>
              <a:t>Qemu CPU Definitions:</a:t>
            </a:r>
            <a:endParaRPr sz="1400">
              <a:solidFill>
                <a:srgbClr val="4D4D4E"/>
              </a:solidFill>
            </a:endParaRPr>
          </a:p>
          <a:p>
            <a:pPr marL="457200" lvl="0" indent="-317500" algn="l" rtl="0">
              <a:spcBef>
                <a:spcPts val="900"/>
              </a:spcBef>
              <a:spcAft>
                <a:spcPts val="0"/>
              </a:spcAft>
              <a:buClr>
                <a:srgbClr val="4D4D4E"/>
              </a:buClr>
              <a:buSzPts val="1400"/>
              <a:buChar char="●"/>
            </a:pPr>
            <a:r>
              <a:rPr lang="en" sz="1400">
                <a:solidFill>
                  <a:srgbClr val="4D4D4E"/>
                </a:solidFill>
              </a:rPr>
              <a:t>In the QEMU codebase the CPU models are defined in the file </a:t>
            </a:r>
            <a:r>
              <a:rPr lang="en" sz="1400" b="1">
                <a:solidFill>
                  <a:srgbClr val="4D4D4E"/>
                </a:solidFill>
                <a:latin typeface="Montserrat"/>
                <a:ea typeface="Montserrat"/>
                <a:cs typeface="Montserrat"/>
                <a:sym typeface="Montserrat"/>
              </a:rPr>
              <a:t>target/i386/cpu.c</a:t>
            </a:r>
            <a:endParaRPr sz="1400" b="1">
              <a:solidFill>
                <a:srgbClr val="4D4D4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67" name="Google Shape;667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525" y="1824700"/>
            <a:ext cx="4029451" cy="11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7313" y="2996117"/>
            <a:ext cx="4259599" cy="16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62"/>
          <p:cNvSpPr txBox="1">
            <a:spLocks noGrp="1"/>
          </p:cNvSpPr>
          <p:nvPr>
            <p:ph type="title"/>
          </p:nvPr>
        </p:nvSpPr>
        <p:spPr>
          <a:xfrm>
            <a:off x="467375" y="1839350"/>
            <a:ext cx="5819700" cy="7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Issues Identified at Nutanix</a:t>
            </a:r>
            <a:endParaRPr/>
          </a:p>
        </p:txBody>
      </p:sp>
      <p:sp>
        <p:nvSpPr>
          <p:cNvPr id="674" name="Google Shape;674;p62"/>
          <p:cNvSpPr txBox="1">
            <a:spLocks noGrp="1"/>
          </p:cNvSpPr>
          <p:nvPr>
            <p:ph type="subTitle" idx="2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CPU Feature Management | KVM Forum 2022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63"/>
          <p:cNvSpPr txBox="1">
            <a:spLocks noGrp="1"/>
          </p:cNvSpPr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Feature deprecations</a:t>
            </a:r>
            <a:endParaRPr sz="1800"/>
          </a:p>
        </p:txBody>
      </p:sp>
      <p:sp>
        <p:nvSpPr>
          <p:cNvPr id="680" name="Google Shape;680;p63"/>
          <p:cNvSpPr txBox="1">
            <a:spLocks noGrp="1"/>
          </p:cNvSpPr>
          <p:nvPr>
            <p:ph type="subTitle" idx="1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CPU Feature Management | KVM Forum 2022</a:t>
            </a:r>
            <a:endParaRPr/>
          </a:p>
        </p:txBody>
      </p:sp>
      <p:grpSp>
        <p:nvGrpSpPr>
          <p:cNvPr id="681" name="Google Shape;681;p63"/>
          <p:cNvGrpSpPr/>
          <p:nvPr/>
        </p:nvGrpSpPr>
        <p:grpSpPr>
          <a:xfrm>
            <a:off x="800805" y="1462449"/>
            <a:ext cx="2375387" cy="1799048"/>
            <a:chOff x="648374" y="1233852"/>
            <a:chExt cx="1678126" cy="1799048"/>
          </a:xfrm>
        </p:grpSpPr>
        <p:sp>
          <p:nvSpPr>
            <p:cNvPr id="682" name="Google Shape;682;p63"/>
            <p:cNvSpPr/>
            <p:nvPr/>
          </p:nvSpPr>
          <p:spPr>
            <a:xfrm>
              <a:off x="1912750" y="1382375"/>
              <a:ext cx="230100" cy="1119800"/>
            </a:xfrm>
            <a:custGeom>
              <a:avLst/>
              <a:gdLst/>
              <a:ahLst/>
              <a:cxnLst/>
              <a:rect l="l" t="t" r="r" b="b"/>
              <a:pathLst>
                <a:path w="9204" h="44792" extrusionOk="0">
                  <a:moveTo>
                    <a:pt x="0" y="1"/>
                  </a:moveTo>
                  <a:lnTo>
                    <a:pt x="0" y="33291"/>
                  </a:lnTo>
                  <a:cubicBezTo>
                    <a:pt x="0" y="38244"/>
                    <a:pt x="2810" y="42649"/>
                    <a:pt x="7096" y="44792"/>
                  </a:cubicBezTo>
                  <a:lnTo>
                    <a:pt x="9204" y="44792"/>
                  </a:lnTo>
                  <a:lnTo>
                    <a:pt x="9204" y="43328"/>
                  </a:lnTo>
                  <a:cubicBezTo>
                    <a:pt x="5025" y="41804"/>
                    <a:pt x="2179" y="37827"/>
                    <a:pt x="2179" y="33291"/>
                  </a:cubicBezTo>
                  <a:lnTo>
                    <a:pt x="2179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63"/>
            <p:cNvSpPr/>
            <p:nvPr/>
          </p:nvSpPr>
          <p:spPr>
            <a:xfrm>
              <a:off x="1192125" y="2443825"/>
              <a:ext cx="1134375" cy="589075"/>
            </a:xfrm>
            <a:custGeom>
              <a:avLst/>
              <a:gdLst/>
              <a:ahLst/>
              <a:cxnLst/>
              <a:rect l="l" t="t" r="r" b="b"/>
              <a:pathLst>
                <a:path w="45375" h="23563" extrusionOk="0">
                  <a:moveTo>
                    <a:pt x="0" y="0"/>
                  </a:moveTo>
                  <a:lnTo>
                    <a:pt x="0" y="23563"/>
                  </a:lnTo>
                  <a:lnTo>
                    <a:pt x="33599" y="23563"/>
                  </a:lnTo>
                  <a:cubicBezTo>
                    <a:pt x="40100" y="23563"/>
                    <a:pt x="45375" y="18288"/>
                    <a:pt x="45375" y="11788"/>
                  </a:cubicBezTo>
                  <a:cubicBezTo>
                    <a:pt x="45375" y="5275"/>
                    <a:pt x="40100" y="0"/>
                    <a:pt x="33599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Qemu-3.1.0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84" name="Google Shape;684;p63"/>
            <p:cNvSpPr txBox="1"/>
            <p:nvPr/>
          </p:nvSpPr>
          <p:spPr>
            <a:xfrm>
              <a:off x="648374" y="1233852"/>
              <a:ext cx="13059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Pconfig was a non-virtualizable feature that got accidentally added (</a:t>
              </a:r>
              <a:r>
                <a:rPr lang="en" sz="12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3"/>
                </a:rPr>
                <a:t>5131d</a:t>
              </a: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85" name="Google Shape;685;p63"/>
          <p:cNvGrpSpPr/>
          <p:nvPr/>
        </p:nvGrpSpPr>
        <p:grpSpPr>
          <a:xfrm>
            <a:off x="4158371" y="1473990"/>
            <a:ext cx="2142154" cy="1787510"/>
            <a:chOff x="3015324" y="1245390"/>
            <a:chExt cx="1685276" cy="1787510"/>
          </a:xfrm>
        </p:grpSpPr>
        <p:sp>
          <p:nvSpPr>
            <p:cNvPr id="686" name="Google Shape;686;p63"/>
            <p:cNvSpPr/>
            <p:nvPr/>
          </p:nvSpPr>
          <p:spPr>
            <a:xfrm>
              <a:off x="4286550" y="1382375"/>
              <a:ext cx="230100" cy="1119800"/>
            </a:xfrm>
            <a:custGeom>
              <a:avLst/>
              <a:gdLst/>
              <a:ahLst/>
              <a:cxnLst/>
              <a:rect l="l" t="t" r="r" b="b"/>
              <a:pathLst>
                <a:path w="9204" h="44792" extrusionOk="0">
                  <a:moveTo>
                    <a:pt x="0" y="1"/>
                  </a:moveTo>
                  <a:lnTo>
                    <a:pt x="0" y="33291"/>
                  </a:lnTo>
                  <a:cubicBezTo>
                    <a:pt x="0" y="38244"/>
                    <a:pt x="2810" y="42649"/>
                    <a:pt x="7097" y="44792"/>
                  </a:cubicBezTo>
                  <a:lnTo>
                    <a:pt x="9204" y="44792"/>
                  </a:lnTo>
                  <a:lnTo>
                    <a:pt x="9204" y="43328"/>
                  </a:lnTo>
                  <a:cubicBezTo>
                    <a:pt x="5025" y="41804"/>
                    <a:pt x="2179" y="37827"/>
                    <a:pt x="2179" y="33291"/>
                  </a:cubicBezTo>
                  <a:lnTo>
                    <a:pt x="217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63"/>
            <p:cNvSpPr/>
            <p:nvPr/>
          </p:nvSpPr>
          <p:spPr>
            <a:xfrm>
              <a:off x="3460550" y="2443825"/>
              <a:ext cx="1240050" cy="589075"/>
            </a:xfrm>
            <a:custGeom>
              <a:avLst/>
              <a:gdLst/>
              <a:ahLst/>
              <a:cxnLst/>
              <a:rect l="l" t="t" r="r" b="b"/>
              <a:pathLst>
                <a:path w="49602" h="23563" extrusionOk="0">
                  <a:moveTo>
                    <a:pt x="1" y="0"/>
                  </a:moveTo>
                  <a:cubicBezTo>
                    <a:pt x="4620" y="1917"/>
                    <a:pt x="7871" y="6477"/>
                    <a:pt x="7871" y="11788"/>
                  </a:cubicBezTo>
                  <a:cubicBezTo>
                    <a:pt x="7871" y="17098"/>
                    <a:pt x="4620" y="21646"/>
                    <a:pt x="1" y="23563"/>
                  </a:cubicBezTo>
                  <a:lnTo>
                    <a:pt x="37827" y="23563"/>
                  </a:lnTo>
                  <a:cubicBezTo>
                    <a:pt x="44328" y="23563"/>
                    <a:pt x="49602" y="18288"/>
                    <a:pt x="49602" y="11788"/>
                  </a:cubicBezTo>
                  <a:cubicBezTo>
                    <a:pt x="49602" y="5275"/>
                    <a:pt x="44328" y="0"/>
                    <a:pt x="3782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Qemu-4.0.0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88" name="Google Shape;688;p63"/>
            <p:cNvSpPr txBox="1"/>
            <p:nvPr/>
          </p:nvSpPr>
          <p:spPr>
            <a:xfrm>
              <a:off x="3015324" y="1245390"/>
              <a:ext cx="13059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 was later caught and removed from Qemu (</a:t>
              </a:r>
              <a:r>
                <a:rPr lang="en" sz="12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4"/>
                </a:rPr>
                <a:t>76e5a</a:t>
              </a: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89" name="Google Shape;689;p63"/>
          <p:cNvGrpSpPr/>
          <p:nvPr/>
        </p:nvGrpSpPr>
        <p:grpSpPr>
          <a:xfrm>
            <a:off x="2103695" y="2672459"/>
            <a:ext cx="2672674" cy="1669575"/>
            <a:chOff x="1668863" y="2443825"/>
            <a:chExt cx="2672674" cy="1669575"/>
          </a:xfrm>
        </p:grpSpPr>
        <p:sp>
          <p:nvSpPr>
            <p:cNvPr id="690" name="Google Shape;690;p63"/>
            <p:cNvSpPr/>
            <p:nvPr/>
          </p:nvSpPr>
          <p:spPr>
            <a:xfrm>
              <a:off x="3035500" y="2993300"/>
              <a:ext cx="230100" cy="1120100"/>
            </a:xfrm>
            <a:custGeom>
              <a:avLst/>
              <a:gdLst/>
              <a:ahLst/>
              <a:cxnLst/>
              <a:rect l="l" t="t" r="r" b="b"/>
              <a:pathLst>
                <a:path w="9204" h="44804" extrusionOk="0">
                  <a:moveTo>
                    <a:pt x="7097" y="0"/>
                  </a:moveTo>
                  <a:cubicBezTo>
                    <a:pt x="2810" y="2143"/>
                    <a:pt x="0" y="6549"/>
                    <a:pt x="0" y="11514"/>
                  </a:cubicBezTo>
                  <a:lnTo>
                    <a:pt x="0" y="44803"/>
                  </a:lnTo>
                  <a:lnTo>
                    <a:pt x="2179" y="44803"/>
                  </a:lnTo>
                  <a:lnTo>
                    <a:pt x="2179" y="11514"/>
                  </a:lnTo>
                  <a:cubicBezTo>
                    <a:pt x="2179" y="6965"/>
                    <a:pt x="5025" y="2989"/>
                    <a:pt x="9204" y="1477"/>
                  </a:cubicBezTo>
                  <a:lnTo>
                    <a:pt x="9204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63"/>
            <p:cNvSpPr/>
            <p:nvPr/>
          </p:nvSpPr>
          <p:spPr>
            <a:xfrm>
              <a:off x="2656275" y="2443825"/>
              <a:ext cx="1685262" cy="589075"/>
            </a:xfrm>
            <a:custGeom>
              <a:avLst/>
              <a:gdLst/>
              <a:ahLst/>
              <a:cxnLst/>
              <a:rect l="l" t="t" r="r" b="b"/>
              <a:pathLst>
                <a:path w="49603" h="23563" extrusionOk="0">
                  <a:moveTo>
                    <a:pt x="1" y="0"/>
                  </a:moveTo>
                  <a:cubicBezTo>
                    <a:pt x="4621" y="1917"/>
                    <a:pt x="7871" y="6477"/>
                    <a:pt x="7871" y="11788"/>
                  </a:cubicBezTo>
                  <a:cubicBezTo>
                    <a:pt x="7871" y="17098"/>
                    <a:pt x="4621" y="21646"/>
                    <a:pt x="1" y="23563"/>
                  </a:cubicBezTo>
                  <a:lnTo>
                    <a:pt x="37827" y="23563"/>
                  </a:lnTo>
                  <a:cubicBezTo>
                    <a:pt x="44328" y="23563"/>
                    <a:pt x="49602" y="18288"/>
                    <a:pt x="49602" y="11788"/>
                  </a:cubicBezTo>
                  <a:cubicBezTo>
                    <a:pt x="49602" y="5275"/>
                    <a:pt x="44328" y="0"/>
                    <a:pt x="3782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Libvirt-4.8.0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92" name="Google Shape;692;p63"/>
            <p:cNvSpPr txBox="1"/>
            <p:nvPr/>
          </p:nvSpPr>
          <p:spPr>
            <a:xfrm>
              <a:off x="1668863" y="3132350"/>
              <a:ext cx="1401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Correspondingly it got added in the cpu definition for Icelake-Server (</a:t>
              </a:r>
              <a:r>
                <a:rPr lang="en" sz="12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5"/>
                </a:rPr>
                <a:t>98130</a:t>
              </a: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93" name="Google Shape;693;p63"/>
          <p:cNvSpPr txBox="1">
            <a:spLocks noGrp="1"/>
          </p:cNvSpPr>
          <p:nvPr>
            <p:ph type="subTitle" idx="2"/>
          </p:nvPr>
        </p:nvSpPr>
        <p:spPr>
          <a:xfrm>
            <a:off x="381000" y="877950"/>
            <a:ext cx="72189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spcBef>
                <a:spcPts val="900"/>
              </a:spcBef>
              <a:spcAft>
                <a:spcPts val="0"/>
              </a:spcAft>
              <a:buClr>
                <a:srgbClr val="4D4D4E"/>
              </a:buClr>
              <a:buSzPts val="1600"/>
              <a:buChar char="●"/>
            </a:pPr>
            <a:r>
              <a:rPr lang="en" sz="1600">
                <a:solidFill>
                  <a:srgbClr val="4D4D4E"/>
                </a:solidFill>
              </a:rPr>
              <a:t>Pconfig:</a:t>
            </a:r>
            <a:endParaRPr sz="1600">
              <a:solidFill>
                <a:srgbClr val="4D4D4E"/>
              </a:solidFill>
            </a:endParaRPr>
          </a:p>
        </p:txBody>
      </p:sp>
      <p:grpSp>
        <p:nvGrpSpPr>
          <p:cNvPr id="694" name="Google Shape;694;p63"/>
          <p:cNvGrpSpPr/>
          <p:nvPr/>
        </p:nvGrpSpPr>
        <p:grpSpPr>
          <a:xfrm>
            <a:off x="5248724" y="2672425"/>
            <a:ext cx="2575406" cy="1669575"/>
            <a:chOff x="7789986" y="2443825"/>
            <a:chExt cx="2042676" cy="1669575"/>
          </a:xfrm>
        </p:grpSpPr>
        <p:sp>
          <p:nvSpPr>
            <p:cNvPr id="695" name="Google Shape;695;p63"/>
            <p:cNvSpPr/>
            <p:nvPr/>
          </p:nvSpPr>
          <p:spPr>
            <a:xfrm>
              <a:off x="8854256" y="2993300"/>
              <a:ext cx="230125" cy="1120100"/>
            </a:xfrm>
            <a:custGeom>
              <a:avLst/>
              <a:gdLst/>
              <a:ahLst/>
              <a:cxnLst/>
              <a:rect l="l" t="t" r="r" b="b"/>
              <a:pathLst>
                <a:path w="9205" h="44804" extrusionOk="0">
                  <a:moveTo>
                    <a:pt x="7097" y="0"/>
                  </a:moveTo>
                  <a:cubicBezTo>
                    <a:pt x="2811" y="2143"/>
                    <a:pt x="1" y="6549"/>
                    <a:pt x="1" y="11514"/>
                  </a:cubicBezTo>
                  <a:lnTo>
                    <a:pt x="1" y="44803"/>
                  </a:lnTo>
                  <a:lnTo>
                    <a:pt x="2180" y="44803"/>
                  </a:lnTo>
                  <a:lnTo>
                    <a:pt x="2180" y="11514"/>
                  </a:lnTo>
                  <a:cubicBezTo>
                    <a:pt x="2180" y="6965"/>
                    <a:pt x="5025" y="2989"/>
                    <a:pt x="9204" y="1477"/>
                  </a:cubicBezTo>
                  <a:lnTo>
                    <a:pt x="9204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63"/>
            <p:cNvSpPr/>
            <p:nvPr/>
          </p:nvSpPr>
          <p:spPr>
            <a:xfrm>
              <a:off x="8592312" y="2443825"/>
              <a:ext cx="1240350" cy="589075"/>
            </a:xfrm>
            <a:custGeom>
              <a:avLst/>
              <a:gdLst/>
              <a:ahLst/>
              <a:cxnLst/>
              <a:rect l="l" t="t" r="r" b="b"/>
              <a:pathLst>
                <a:path w="49614" h="23563" extrusionOk="0">
                  <a:moveTo>
                    <a:pt x="0" y="0"/>
                  </a:moveTo>
                  <a:cubicBezTo>
                    <a:pt x="4620" y="1917"/>
                    <a:pt x="7870" y="6477"/>
                    <a:pt x="7870" y="11788"/>
                  </a:cubicBezTo>
                  <a:cubicBezTo>
                    <a:pt x="7870" y="17098"/>
                    <a:pt x="4620" y="21646"/>
                    <a:pt x="0" y="23563"/>
                  </a:cubicBezTo>
                  <a:lnTo>
                    <a:pt x="37826" y="23563"/>
                  </a:lnTo>
                  <a:cubicBezTo>
                    <a:pt x="44339" y="23563"/>
                    <a:pt x="49614" y="18288"/>
                    <a:pt x="49614" y="11788"/>
                  </a:cubicBezTo>
                  <a:cubicBezTo>
                    <a:pt x="49614" y="5275"/>
                    <a:pt x="44339" y="0"/>
                    <a:pt x="3782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Libvirt-5.10.0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97" name="Google Shape;697;p63"/>
            <p:cNvSpPr txBox="1"/>
            <p:nvPr/>
          </p:nvSpPr>
          <p:spPr>
            <a:xfrm>
              <a:off x="7789986" y="3304225"/>
              <a:ext cx="1087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Subsequently it was removed from libvirt as well (</a:t>
              </a:r>
              <a:r>
                <a:rPr lang="en" sz="12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6"/>
                </a:rPr>
                <a:t>9cd03</a:t>
              </a: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64"/>
          <p:cNvSpPr txBox="1">
            <a:spLocks noGrp="1"/>
          </p:cNvSpPr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Feature deprecations(contd…)</a:t>
            </a:r>
            <a:endParaRPr sz="1800"/>
          </a:p>
        </p:txBody>
      </p:sp>
      <p:sp>
        <p:nvSpPr>
          <p:cNvPr id="703" name="Google Shape;703;p64"/>
          <p:cNvSpPr txBox="1">
            <a:spLocks noGrp="1"/>
          </p:cNvSpPr>
          <p:nvPr>
            <p:ph type="subTitle" idx="1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CPU Feature Management | KVM Forum 2022</a:t>
            </a:r>
            <a:endParaRPr/>
          </a:p>
        </p:txBody>
      </p:sp>
      <p:sp>
        <p:nvSpPr>
          <p:cNvPr id="704" name="Google Shape;704;p64"/>
          <p:cNvSpPr txBox="1">
            <a:spLocks noGrp="1"/>
          </p:cNvSpPr>
          <p:nvPr>
            <p:ph type="subTitle" idx="2"/>
          </p:nvPr>
        </p:nvSpPr>
        <p:spPr>
          <a:xfrm>
            <a:off x="457200" y="833150"/>
            <a:ext cx="7218900" cy="338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spcBef>
                <a:spcPts val="900"/>
              </a:spcBef>
              <a:spcAft>
                <a:spcPts val="0"/>
              </a:spcAft>
              <a:buClr>
                <a:srgbClr val="4D4D4E"/>
              </a:buClr>
              <a:buSzPts val="1600"/>
              <a:buChar char="●"/>
            </a:pPr>
            <a:r>
              <a:rPr lang="en" sz="1600" dirty="0" err="1">
                <a:solidFill>
                  <a:srgbClr val="4D4D4E"/>
                </a:solidFill>
              </a:rPr>
              <a:t>Pconfig</a:t>
            </a:r>
            <a:r>
              <a:rPr lang="en" sz="1600" dirty="0">
                <a:solidFill>
                  <a:srgbClr val="4D4D4E"/>
                </a:solidFill>
              </a:rPr>
              <a:t>(contd...):</a:t>
            </a:r>
            <a:endParaRPr sz="1600" dirty="0">
              <a:solidFill>
                <a:srgbClr val="4D4D4E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/>
              <a:t>But by then the damage was done and there's nothing we can do about migrating a VM from any host to a host with </a:t>
            </a:r>
            <a:r>
              <a:rPr lang="en" sz="1600" dirty="0" err="1"/>
              <a:t>libvirt</a:t>
            </a:r>
            <a:r>
              <a:rPr lang="en" sz="1600" dirty="0"/>
              <a:t> &lt; 5.10.0 and QEMU &gt; 3.1.0 </a:t>
            </a:r>
            <a:r>
              <a:rPr lang="en" sz="1600" u="sng" dirty="0">
                <a:solidFill>
                  <a:schemeClr val="hlink"/>
                </a:solidFill>
                <a:hlinkClick r:id="rId3"/>
              </a:rPr>
              <a:t>https://bugzilla.redhat.com/show_bug.cgi?id=1749672</a:t>
            </a:r>
            <a:r>
              <a:rPr lang="en" sz="1600" dirty="0"/>
              <a:t> </a:t>
            </a:r>
            <a:endParaRPr sz="1600" dirty="0">
              <a:solidFill>
                <a:srgbClr val="4D4D4E"/>
              </a:solidFill>
            </a:endParaRPr>
          </a:p>
          <a:p>
            <a:pPr marL="914400" lvl="1" indent="-330200" algn="l" rtl="0">
              <a:spcBef>
                <a:spcPts val="500"/>
              </a:spcBef>
              <a:spcAft>
                <a:spcPts val="0"/>
              </a:spcAft>
              <a:buClr>
                <a:srgbClr val="4D4D4E"/>
              </a:buClr>
              <a:buSzPts val="1600"/>
              <a:buChar char="○"/>
            </a:pPr>
            <a:r>
              <a:rPr lang="en" sz="1600" dirty="0">
                <a:solidFill>
                  <a:srgbClr val="4D4D4E"/>
                </a:solidFill>
              </a:rPr>
              <a:t> Could we have avoided this situation?</a:t>
            </a:r>
            <a:endParaRPr sz="1600" dirty="0">
              <a:solidFill>
                <a:srgbClr val="4D4D4E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Nutanix NEW Color">
      <a:dk1>
        <a:srgbClr val="1E1E1E"/>
      </a:dk1>
      <a:lt1>
        <a:srgbClr val="FFFFFF"/>
      </a:lt1>
      <a:dk2>
        <a:srgbClr val="4D4D4E"/>
      </a:dk2>
      <a:lt2>
        <a:srgbClr val="034EA2"/>
      </a:lt2>
      <a:accent1>
        <a:srgbClr val="B0D235"/>
      </a:accent1>
      <a:accent2>
        <a:srgbClr val="4379BD"/>
      </a:accent2>
      <a:accent3>
        <a:srgbClr val="F4B321"/>
      </a:accent3>
      <a:accent4>
        <a:srgbClr val="F36D21"/>
      </a:accent4>
      <a:accent5>
        <a:srgbClr val="02B3E2"/>
      </a:accent5>
      <a:accent6>
        <a:srgbClr val="6560AB"/>
      </a:accent6>
      <a:hlink>
        <a:srgbClr val="032177"/>
      </a:hlink>
      <a:folHlink>
        <a:srgbClr val="C84A0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1865</Words>
  <Application>Microsoft Macintosh PowerPoint</Application>
  <PresentationFormat>On-screen Show (16:9)</PresentationFormat>
  <Paragraphs>184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Montserrat SemiBold</vt:lpstr>
      <vt:lpstr>Fira Sans Extra Condensed</vt:lpstr>
      <vt:lpstr>Montserrat Light</vt:lpstr>
      <vt:lpstr>Courier New</vt:lpstr>
      <vt:lpstr>Avenir</vt:lpstr>
      <vt:lpstr>Roboto</vt:lpstr>
      <vt:lpstr>Montserrat</vt:lpstr>
      <vt:lpstr>Montserrat Medium</vt:lpstr>
      <vt:lpstr>Noto Sans Symbols</vt:lpstr>
      <vt:lpstr>Simple Light</vt:lpstr>
      <vt:lpstr>Custom Design</vt:lpstr>
      <vt:lpstr>CPU Feature Management: Lessons from trenches </vt:lpstr>
      <vt:lpstr>Introduction to CPU features Modelling</vt:lpstr>
      <vt:lpstr>Introduction to CPU features Modelling</vt:lpstr>
      <vt:lpstr>Introduction to CPU features Modelling(contd.)</vt:lpstr>
      <vt:lpstr>Introduction to CPU features Modelling(contd.)</vt:lpstr>
      <vt:lpstr>Introduction to CPU features Modelling(contd.)</vt:lpstr>
      <vt:lpstr>Issues Identified at Nutanix</vt:lpstr>
      <vt:lpstr>Feature deprecations</vt:lpstr>
      <vt:lpstr>Feature deprecations(contd…)</vt:lpstr>
      <vt:lpstr>Feature deprecations(contd…)</vt:lpstr>
      <vt:lpstr>Feature deprecations(contd…)</vt:lpstr>
      <vt:lpstr>Feature deprecations(contd…)</vt:lpstr>
      <vt:lpstr>Libvirt and Qemu tight coupling</vt:lpstr>
      <vt:lpstr>Libvirt and Qemu tight coupling (contd…)</vt:lpstr>
      <vt:lpstr>Libvirt and Qemu tight coupling (contd…)</vt:lpstr>
      <vt:lpstr>Libvirt and Qemu tight coupling (contd…)</vt:lpstr>
      <vt:lpstr>Libvirt checks for Host/Guest CPU Compatibility  </vt:lpstr>
      <vt:lpstr>Multiple sources of truth between libvirt and qemu  </vt:lpstr>
      <vt:lpstr>Proposed Fix</vt:lpstr>
      <vt:lpstr>Problem Statement</vt:lpstr>
      <vt:lpstr>Proposed Fix</vt:lpstr>
      <vt:lpstr>Proposed Fix(contd…)</vt:lpstr>
      <vt:lpstr>How does the fix work?</vt:lpstr>
      <vt:lpstr>Limitations</vt:lpstr>
      <vt:lpstr>Conclusion</vt:lpstr>
      <vt:lpstr>Conclusion</vt:lpstr>
      <vt:lpstr>Thank you</vt:lpstr>
      <vt:lpstr>Virsh Capabilities vs Domcapabilities </vt:lpstr>
      <vt:lpstr>Feature renaming (Tentative)  </vt:lpstr>
      <vt:lpstr>VM power on workflow at Nutanix  </vt:lpstr>
      <vt:lpstr>Our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CPU Feature Management: Lessons from trenches </dc:title>
  <cp:lastModifiedBy>Soham Ghosh</cp:lastModifiedBy>
  <cp:revision>2</cp:revision>
  <dcterms:modified xsi:type="dcterms:W3CDTF">2022-09-09T04:10:17Z</dcterms:modified>
</cp:coreProperties>
</file>