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1" r:id="rId2"/>
    <p:sldId id="274" r:id="rId3"/>
    <p:sldId id="262" r:id="rId4"/>
    <p:sldId id="265" r:id="rId5"/>
    <p:sldId id="266" r:id="rId6"/>
    <p:sldId id="275" r:id="rId7"/>
    <p:sldId id="280" r:id="rId8"/>
    <p:sldId id="276" r:id="rId9"/>
    <p:sldId id="277" r:id="rId10"/>
    <p:sldId id="278" r:id="rId11"/>
    <p:sldId id="279" r:id="rId12"/>
    <p:sldId id="273" r:id="rId13"/>
    <p:sldId id="267" r:id="rId14"/>
    <p:sldId id="268" r:id="rId15"/>
    <p:sldId id="269" r:id="rId16"/>
    <p:sldId id="272" r:id="rId17"/>
    <p:sldId id="271" r:id="rId18"/>
    <p:sldId id="270" r:id="rId19"/>
    <p:sldId id="264"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ED67"/>
    <a:srgbClr val="2398D4"/>
    <a:srgbClr val="73973E"/>
    <a:srgbClr val="BDFC6E"/>
    <a:srgbClr val="013B74"/>
    <a:srgbClr val="1E98C9"/>
    <a:srgbClr val="4EB7C5"/>
    <a:srgbClr val="1E988A"/>
    <a:srgbClr val="B0E1D8"/>
    <a:srgbClr val="9FDE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A20834-6FD6-49A9-99AD-D28828EB60DD}" v="359" dt="2022-09-06T02:46:59.6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1" autoAdjust="0"/>
    <p:restoredTop sz="79633" autoAdjust="0"/>
  </p:normalViewPr>
  <p:slideViewPr>
    <p:cSldViewPr snapToGrid="0" snapToObjects="1">
      <p:cViewPr varScale="1">
        <p:scale>
          <a:sx n="187" d="100"/>
          <a:sy n="187" d="100"/>
        </p:scale>
        <p:origin x="1432" y="8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Jason CJ" userId="9ff83a5e-cb09-4fa9-a1f5-9259e4db21e8" providerId="ADAL" clId="{8EA20834-6FD6-49A9-99AD-D28828EB60DD}"/>
    <pc:docChg chg="undo custSel addSld delSld modSld">
      <pc:chgData name="Chen, Jason CJ" userId="9ff83a5e-cb09-4fa9-a1f5-9259e4db21e8" providerId="ADAL" clId="{8EA20834-6FD6-49A9-99AD-D28828EB60DD}" dt="2022-09-06T02:47:15.718" v="14779" actId="1038"/>
      <pc:docMkLst>
        <pc:docMk/>
      </pc:docMkLst>
      <pc:sldChg chg="addSp delSp modSp mod modNotesTx">
        <pc:chgData name="Chen, Jason CJ" userId="9ff83a5e-cb09-4fa9-a1f5-9259e4db21e8" providerId="ADAL" clId="{8EA20834-6FD6-49A9-99AD-D28828EB60DD}" dt="2022-09-06T02:34:26.730" v="14745" actId="20577"/>
        <pc:sldMkLst>
          <pc:docMk/>
          <pc:sldMk cId="1584005587" sldId="261"/>
        </pc:sldMkLst>
        <pc:spChg chg="add mod">
          <ac:chgData name="Chen, Jason CJ" userId="9ff83a5e-cb09-4fa9-a1f5-9259e4db21e8" providerId="ADAL" clId="{8EA20834-6FD6-49A9-99AD-D28828EB60DD}" dt="2022-09-06T02:34:26.730" v="14745" actId="20577"/>
          <ac:spMkLst>
            <pc:docMk/>
            <pc:sldMk cId="1584005587" sldId="261"/>
            <ac:spMk id="3" creationId="{CF9B8BD2-7F9E-4F23-887D-2FDF1E2987B2}"/>
          </ac:spMkLst>
        </pc:spChg>
        <pc:spChg chg="del mod">
          <ac:chgData name="Chen, Jason CJ" userId="9ff83a5e-cb09-4fa9-a1f5-9259e4db21e8" providerId="ADAL" clId="{8EA20834-6FD6-49A9-99AD-D28828EB60DD}" dt="2022-08-31T05:45:57.060" v="7443" actId="478"/>
          <ac:spMkLst>
            <pc:docMk/>
            <pc:sldMk cId="1584005587" sldId="261"/>
            <ac:spMk id="7" creationId="{00000000-0000-0000-0000-000000000000}"/>
          </ac:spMkLst>
        </pc:spChg>
        <pc:spChg chg="mod">
          <ac:chgData name="Chen, Jason CJ" userId="9ff83a5e-cb09-4fa9-a1f5-9259e4db21e8" providerId="ADAL" clId="{8EA20834-6FD6-49A9-99AD-D28828EB60DD}" dt="2022-08-31T06:48:46.106" v="7499" actId="20577"/>
          <ac:spMkLst>
            <pc:docMk/>
            <pc:sldMk cId="1584005587" sldId="261"/>
            <ac:spMk id="9" creationId="{00000000-0000-0000-0000-000000000000}"/>
          </ac:spMkLst>
        </pc:spChg>
        <pc:spChg chg="mod">
          <ac:chgData name="Chen, Jason CJ" userId="9ff83a5e-cb09-4fa9-a1f5-9259e4db21e8" providerId="ADAL" clId="{8EA20834-6FD6-49A9-99AD-D28828EB60DD}" dt="2022-08-31T05:44:24.768" v="7441" actId="14100"/>
          <ac:spMkLst>
            <pc:docMk/>
            <pc:sldMk cId="1584005587" sldId="261"/>
            <ac:spMk id="10" creationId="{00000000-0000-0000-0000-000000000000}"/>
          </ac:spMkLst>
        </pc:spChg>
        <pc:picChg chg="add del mod">
          <ac:chgData name="Chen, Jason CJ" userId="9ff83a5e-cb09-4fa9-a1f5-9259e4db21e8" providerId="ADAL" clId="{8EA20834-6FD6-49A9-99AD-D28828EB60DD}" dt="2022-08-31T06:47:21.761" v="7493" actId="478"/>
          <ac:picMkLst>
            <pc:docMk/>
            <pc:sldMk cId="1584005587" sldId="261"/>
            <ac:picMk id="6" creationId="{F74295DD-7553-49DC-9F4E-FAC8C36F0388}"/>
          </ac:picMkLst>
        </pc:picChg>
      </pc:sldChg>
      <pc:sldChg chg="addSp delSp modSp mod modNotesTx">
        <pc:chgData name="Chen, Jason CJ" userId="9ff83a5e-cb09-4fa9-a1f5-9259e4db21e8" providerId="ADAL" clId="{8EA20834-6FD6-49A9-99AD-D28828EB60DD}" dt="2022-09-05T00:53:50.898" v="14533" actId="1076"/>
        <pc:sldMkLst>
          <pc:docMk/>
          <pc:sldMk cId="16801670" sldId="262"/>
        </pc:sldMkLst>
        <pc:spChg chg="mod">
          <ac:chgData name="Chen, Jason CJ" userId="9ff83a5e-cb09-4fa9-a1f5-9259e4db21e8" providerId="ADAL" clId="{8EA20834-6FD6-49A9-99AD-D28828EB60DD}" dt="2022-08-29T12:16:53.905" v="155" actId="27636"/>
          <ac:spMkLst>
            <pc:docMk/>
            <pc:sldMk cId="16801670" sldId="262"/>
            <ac:spMk id="2" creationId="{00000000-0000-0000-0000-000000000000}"/>
          </ac:spMkLst>
        </pc:spChg>
        <pc:spChg chg="del">
          <ac:chgData name="Chen, Jason CJ" userId="9ff83a5e-cb09-4fa9-a1f5-9259e4db21e8" providerId="ADAL" clId="{8EA20834-6FD6-49A9-99AD-D28828EB60DD}" dt="2022-08-29T12:17:06.492" v="157" actId="478"/>
          <ac:spMkLst>
            <pc:docMk/>
            <pc:sldMk cId="16801670" sldId="262"/>
            <ac:spMk id="3" creationId="{00000000-0000-0000-0000-000000000000}"/>
          </ac:spMkLst>
        </pc:spChg>
        <pc:spChg chg="add del mod">
          <ac:chgData name="Chen, Jason CJ" userId="9ff83a5e-cb09-4fa9-a1f5-9259e4db21e8" providerId="ADAL" clId="{8EA20834-6FD6-49A9-99AD-D28828EB60DD}" dt="2022-08-29T12:17:07.697" v="158" actId="478"/>
          <ac:spMkLst>
            <pc:docMk/>
            <pc:sldMk cId="16801670" sldId="262"/>
            <ac:spMk id="5" creationId="{1512C0D5-1FF9-4CC1-8EB6-5EF69032DA99}"/>
          </ac:spMkLst>
        </pc:spChg>
        <pc:spChg chg="add mod">
          <ac:chgData name="Chen, Jason CJ" userId="9ff83a5e-cb09-4fa9-a1f5-9259e4db21e8" providerId="ADAL" clId="{8EA20834-6FD6-49A9-99AD-D28828EB60DD}" dt="2022-08-29T12:19:50.311" v="352" actId="1038"/>
          <ac:spMkLst>
            <pc:docMk/>
            <pc:sldMk cId="16801670" sldId="262"/>
            <ac:spMk id="7" creationId="{A2BE072B-2DCB-4220-A44F-EE710AAA6595}"/>
          </ac:spMkLst>
        </pc:spChg>
        <pc:spChg chg="add mod">
          <ac:chgData name="Chen, Jason CJ" userId="9ff83a5e-cb09-4fa9-a1f5-9259e4db21e8" providerId="ADAL" clId="{8EA20834-6FD6-49A9-99AD-D28828EB60DD}" dt="2022-09-05T00:51:38.018" v="14527" actId="20577"/>
          <ac:spMkLst>
            <pc:docMk/>
            <pc:sldMk cId="16801670" sldId="262"/>
            <ac:spMk id="8" creationId="{FD1A5A6B-4D2F-4CED-93F5-BF250D758F53}"/>
          </ac:spMkLst>
        </pc:spChg>
        <pc:spChg chg="add mod">
          <ac:chgData name="Chen, Jason CJ" userId="9ff83a5e-cb09-4fa9-a1f5-9259e4db21e8" providerId="ADAL" clId="{8EA20834-6FD6-49A9-99AD-D28828EB60DD}" dt="2022-09-03T00:53:34.917" v="14513" actId="1076"/>
          <ac:spMkLst>
            <pc:docMk/>
            <pc:sldMk cId="16801670" sldId="262"/>
            <ac:spMk id="9" creationId="{ECC3FC6C-099C-4F59-A4B1-1EB9CB75D6C3}"/>
          </ac:spMkLst>
        </pc:spChg>
        <pc:spChg chg="add mod">
          <ac:chgData name="Chen, Jason CJ" userId="9ff83a5e-cb09-4fa9-a1f5-9259e4db21e8" providerId="ADAL" clId="{8EA20834-6FD6-49A9-99AD-D28828EB60DD}" dt="2022-09-03T00:52:30.385" v="14486"/>
          <ac:spMkLst>
            <pc:docMk/>
            <pc:sldMk cId="16801670" sldId="262"/>
            <ac:spMk id="10" creationId="{EBB37F8C-DC73-42C5-AA27-4C34EE77497A}"/>
          </ac:spMkLst>
        </pc:spChg>
        <pc:picChg chg="add mod">
          <ac:chgData name="Chen, Jason CJ" userId="9ff83a5e-cb09-4fa9-a1f5-9259e4db21e8" providerId="ADAL" clId="{8EA20834-6FD6-49A9-99AD-D28828EB60DD}" dt="2022-09-05T00:53:50.898" v="14533" actId="1076"/>
          <ac:picMkLst>
            <pc:docMk/>
            <pc:sldMk cId="16801670" sldId="262"/>
            <ac:picMk id="4" creationId="{8724C467-7FF0-49DC-95DF-F751D17E751A}"/>
          </ac:picMkLst>
        </pc:picChg>
        <pc:picChg chg="add del mod">
          <ac:chgData name="Chen, Jason CJ" userId="9ff83a5e-cb09-4fa9-a1f5-9259e4db21e8" providerId="ADAL" clId="{8EA20834-6FD6-49A9-99AD-D28828EB60DD}" dt="2022-09-05T00:53:34.953" v="14529" actId="478"/>
          <ac:picMkLst>
            <pc:docMk/>
            <pc:sldMk cId="16801670" sldId="262"/>
            <ac:picMk id="6" creationId="{4A806D5B-2B73-4C9E-86A5-9DEB23078746}"/>
          </ac:picMkLst>
        </pc:picChg>
      </pc:sldChg>
      <pc:sldChg chg="addSp delSp modSp add mod modAnim modNotesTx">
        <pc:chgData name="Chen, Jason CJ" userId="9ff83a5e-cb09-4fa9-a1f5-9259e4db21e8" providerId="ADAL" clId="{8EA20834-6FD6-49A9-99AD-D28828EB60DD}" dt="2022-09-03T00:50:56.179" v="14471" actId="14100"/>
        <pc:sldMkLst>
          <pc:docMk/>
          <pc:sldMk cId="3350611543" sldId="265"/>
        </pc:sldMkLst>
        <pc:spChg chg="mod">
          <ac:chgData name="Chen, Jason CJ" userId="9ff83a5e-cb09-4fa9-a1f5-9259e4db21e8" providerId="ADAL" clId="{8EA20834-6FD6-49A9-99AD-D28828EB60DD}" dt="2022-08-31T01:09:30.438" v="4837" actId="20577"/>
          <ac:spMkLst>
            <pc:docMk/>
            <pc:sldMk cId="3350611543" sldId="265"/>
            <ac:spMk id="2" creationId="{00000000-0000-0000-0000-000000000000}"/>
          </ac:spMkLst>
        </pc:spChg>
        <pc:spChg chg="del">
          <ac:chgData name="Chen, Jason CJ" userId="9ff83a5e-cb09-4fa9-a1f5-9259e4db21e8" providerId="ADAL" clId="{8EA20834-6FD6-49A9-99AD-D28828EB60DD}" dt="2022-08-29T12:20:32.357" v="387" actId="478"/>
          <ac:spMkLst>
            <pc:docMk/>
            <pc:sldMk cId="3350611543" sldId="265"/>
            <ac:spMk id="3" creationId="{00000000-0000-0000-0000-000000000000}"/>
          </ac:spMkLst>
        </pc:spChg>
        <pc:spChg chg="add del mod">
          <ac:chgData name="Chen, Jason CJ" userId="9ff83a5e-cb09-4fa9-a1f5-9259e4db21e8" providerId="ADAL" clId="{8EA20834-6FD6-49A9-99AD-D28828EB60DD}" dt="2022-08-29T12:20:39.843" v="388" actId="478"/>
          <ac:spMkLst>
            <pc:docMk/>
            <pc:sldMk cId="3350611543" sldId="265"/>
            <ac:spMk id="5" creationId="{F8A61EE2-A6BB-4AA3-A0B8-2227217890A4}"/>
          </ac:spMkLst>
        </pc:spChg>
        <pc:spChg chg="add mod">
          <ac:chgData name="Chen, Jason CJ" userId="9ff83a5e-cb09-4fa9-a1f5-9259e4db21e8" providerId="ADAL" clId="{8EA20834-6FD6-49A9-99AD-D28828EB60DD}" dt="2022-08-29T12:21:00.359" v="428" actId="20577"/>
          <ac:spMkLst>
            <pc:docMk/>
            <pc:sldMk cId="3350611543" sldId="265"/>
            <ac:spMk id="7" creationId="{BB14ED38-71EA-4F0A-B3F4-02F99B7B2D5C}"/>
          </ac:spMkLst>
        </pc:spChg>
        <pc:spChg chg="add mod">
          <ac:chgData name="Chen, Jason CJ" userId="9ff83a5e-cb09-4fa9-a1f5-9259e4db21e8" providerId="ADAL" clId="{8EA20834-6FD6-49A9-99AD-D28828EB60DD}" dt="2022-09-03T00:50:16.471" v="14455"/>
          <ac:spMkLst>
            <pc:docMk/>
            <pc:sldMk cId="3350611543" sldId="265"/>
            <ac:spMk id="8" creationId="{695DE281-4F80-4B7A-BFE3-5CEB8D8BA02C}"/>
          </ac:spMkLst>
        </pc:spChg>
        <pc:spChg chg="add mod">
          <ac:chgData name="Chen, Jason CJ" userId="9ff83a5e-cb09-4fa9-a1f5-9259e4db21e8" providerId="ADAL" clId="{8EA20834-6FD6-49A9-99AD-D28828EB60DD}" dt="2022-09-03T00:50:56.179" v="14471" actId="14100"/>
          <ac:spMkLst>
            <pc:docMk/>
            <pc:sldMk cId="3350611543" sldId="265"/>
            <ac:spMk id="9" creationId="{483631F1-3965-4378-B40A-F149C7A0186F}"/>
          </ac:spMkLst>
        </pc:spChg>
        <pc:picChg chg="add del mod">
          <ac:chgData name="Chen, Jason CJ" userId="9ff83a5e-cb09-4fa9-a1f5-9259e4db21e8" providerId="ADAL" clId="{8EA20834-6FD6-49A9-99AD-D28828EB60DD}" dt="2022-08-31T01:39:04.814" v="5045" actId="478"/>
          <ac:picMkLst>
            <pc:docMk/>
            <pc:sldMk cId="3350611543" sldId="265"/>
            <ac:picMk id="4" creationId="{5C3F576A-C891-4C52-A6B6-FCF883536DB2}"/>
          </ac:picMkLst>
        </pc:picChg>
        <pc:picChg chg="add mod">
          <ac:chgData name="Chen, Jason CJ" userId="9ff83a5e-cb09-4fa9-a1f5-9259e4db21e8" providerId="ADAL" clId="{8EA20834-6FD6-49A9-99AD-D28828EB60DD}" dt="2022-08-31T06:09:38.944" v="7445" actId="1035"/>
          <ac:picMkLst>
            <pc:docMk/>
            <pc:sldMk cId="3350611543" sldId="265"/>
            <ac:picMk id="5" creationId="{06896E42-9592-4C3E-8465-927813FE1338}"/>
          </ac:picMkLst>
        </pc:picChg>
        <pc:picChg chg="add del mod">
          <ac:chgData name="Chen, Jason CJ" userId="9ff83a5e-cb09-4fa9-a1f5-9259e4db21e8" providerId="ADAL" clId="{8EA20834-6FD6-49A9-99AD-D28828EB60DD}" dt="2022-08-30T04:02:28.889" v="3476" actId="478"/>
          <ac:picMkLst>
            <pc:docMk/>
            <pc:sldMk cId="3350611543" sldId="265"/>
            <ac:picMk id="6" creationId="{D4F5D170-E19B-463B-802F-68852F080906}"/>
          </ac:picMkLst>
        </pc:picChg>
      </pc:sldChg>
      <pc:sldChg chg="addSp delSp modSp add mod delAnim modAnim modNotesTx">
        <pc:chgData name="Chen, Jason CJ" userId="9ff83a5e-cb09-4fa9-a1f5-9259e4db21e8" providerId="ADAL" clId="{8EA20834-6FD6-49A9-99AD-D28828EB60DD}" dt="2022-09-01T05:18:42.394" v="14441" actId="6549"/>
        <pc:sldMkLst>
          <pc:docMk/>
          <pc:sldMk cId="3550854159" sldId="266"/>
        </pc:sldMkLst>
        <pc:spChg chg="mod">
          <ac:chgData name="Chen, Jason CJ" userId="9ff83a5e-cb09-4fa9-a1f5-9259e4db21e8" providerId="ADAL" clId="{8EA20834-6FD6-49A9-99AD-D28828EB60DD}" dt="2022-08-29T12:22:12.953" v="451" actId="20577"/>
          <ac:spMkLst>
            <pc:docMk/>
            <pc:sldMk cId="3550854159" sldId="266"/>
            <ac:spMk id="2" creationId="{00000000-0000-0000-0000-000000000000}"/>
          </ac:spMkLst>
        </pc:spChg>
        <pc:spChg chg="del">
          <ac:chgData name="Chen, Jason CJ" userId="9ff83a5e-cb09-4fa9-a1f5-9259e4db21e8" providerId="ADAL" clId="{8EA20834-6FD6-49A9-99AD-D28828EB60DD}" dt="2022-08-29T12:22:15.859" v="452" actId="478"/>
          <ac:spMkLst>
            <pc:docMk/>
            <pc:sldMk cId="3550854159" sldId="266"/>
            <ac:spMk id="3" creationId="{00000000-0000-0000-0000-000000000000}"/>
          </ac:spMkLst>
        </pc:spChg>
        <pc:spChg chg="add del mod">
          <ac:chgData name="Chen, Jason CJ" userId="9ff83a5e-cb09-4fa9-a1f5-9259e4db21e8" providerId="ADAL" clId="{8EA20834-6FD6-49A9-99AD-D28828EB60DD}" dt="2022-08-29T12:22:19.056" v="453" actId="478"/>
          <ac:spMkLst>
            <pc:docMk/>
            <pc:sldMk cId="3550854159" sldId="266"/>
            <ac:spMk id="5" creationId="{FA57A183-09E4-4E37-9E3A-5534453790CA}"/>
          </ac:spMkLst>
        </pc:spChg>
        <pc:spChg chg="add mod">
          <ac:chgData name="Chen, Jason CJ" userId="9ff83a5e-cb09-4fa9-a1f5-9259e4db21e8" providerId="ADAL" clId="{8EA20834-6FD6-49A9-99AD-D28828EB60DD}" dt="2022-08-29T12:22:53.418" v="463" actId="1038"/>
          <ac:spMkLst>
            <pc:docMk/>
            <pc:sldMk cId="3550854159" sldId="266"/>
            <ac:spMk id="8" creationId="{55E78DB3-0CAB-4856-8856-E65AFC1273C8}"/>
          </ac:spMkLst>
        </pc:spChg>
        <pc:spChg chg="add mod">
          <ac:chgData name="Chen, Jason CJ" userId="9ff83a5e-cb09-4fa9-a1f5-9259e4db21e8" providerId="ADAL" clId="{8EA20834-6FD6-49A9-99AD-D28828EB60DD}" dt="2022-08-29T12:23:57.462" v="476" actId="14100"/>
          <ac:spMkLst>
            <pc:docMk/>
            <pc:sldMk cId="3550854159" sldId="266"/>
            <ac:spMk id="9" creationId="{225E1BA3-0475-48C7-AABA-C956789E72AC}"/>
          </ac:spMkLst>
        </pc:spChg>
        <pc:spChg chg="add mod">
          <ac:chgData name="Chen, Jason CJ" userId="9ff83a5e-cb09-4fa9-a1f5-9259e4db21e8" providerId="ADAL" clId="{8EA20834-6FD6-49A9-99AD-D28828EB60DD}" dt="2022-08-31T01:12:28.135" v="4855" actId="20577"/>
          <ac:spMkLst>
            <pc:docMk/>
            <pc:sldMk cId="3550854159" sldId="266"/>
            <ac:spMk id="10" creationId="{71AF908C-DB8E-4871-BA18-93ADF016A062}"/>
          </ac:spMkLst>
        </pc:spChg>
        <pc:spChg chg="add mod">
          <ac:chgData name="Chen, Jason CJ" userId="9ff83a5e-cb09-4fa9-a1f5-9259e4db21e8" providerId="ADAL" clId="{8EA20834-6FD6-49A9-99AD-D28828EB60DD}" dt="2022-08-29T12:22:53.418" v="463" actId="1038"/>
          <ac:spMkLst>
            <pc:docMk/>
            <pc:sldMk cId="3550854159" sldId="266"/>
            <ac:spMk id="11" creationId="{88936670-7409-4E6C-8C09-3AE31C16F715}"/>
          </ac:spMkLst>
        </pc:spChg>
        <pc:spChg chg="add mod">
          <ac:chgData name="Chen, Jason CJ" userId="9ff83a5e-cb09-4fa9-a1f5-9259e4db21e8" providerId="ADAL" clId="{8EA20834-6FD6-49A9-99AD-D28828EB60DD}" dt="2022-08-29T12:22:53.418" v="463" actId="1038"/>
          <ac:spMkLst>
            <pc:docMk/>
            <pc:sldMk cId="3550854159" sldId="266"/>
            <ac:spMk id="18" creationId="{19C320D5-A798-40EF-BE1A-6EBCF677AA56}"/>
          </ac:spMkLst>
        </pc:spChg>
        <pc:spChg chg="add mod">
          <ac:chgData name="Chen, Jason CJ" userId="9ff83a5e-cb09-4fa9-a1f5-9259e4db21e8" providerId="ADAL" clId="{8EA20834-6FD6-49A9-99AD-D28828EB60DD}" dt="2022-08-30T04:09:06.115" v="3748" actId="403"/>
          <ac:spMkLst>
            <pc:docMk/>
            <pc:sldMk cId="3550854159" sldId="266"/>
            <ac:spMk id="19" creationId="{CCB43CAC-40A2-49AF-8480-06274E1B8D38}"/>
          </ac:spMkLst>
        </pc:spChg>
        <pc:spChg chg="add mod">
          <ac:chgData name="Chen, Jason CJ" userId="9ff83a5e-cb09-4fa9-a1f5-9259e4db21e8" providerId="ADAL" clId="{8EA20834-6FD6-49A9-99AD-D28828EB60DD}" dt="2022-08-30T04:10:11.046" v="3763" actId="1035"/>
          <ac:spMkLst>
            <pc:docMk/>
            <pc:sldMk cId="3550854159" sldId="266"/>
            <ac:spMk id="20" creationId="{8A767D80-3911-429F-9DA5-B963E9AC1665}"/>
          </ac:spMkLst>
        </pc:spChg>
        <pc:spChg chg="add mod">
          <ac:chgData name="Chen, Jason CJ" userId="9ff83a5e-cb09-4fa9-a1f5-9259e4db21e8" providerId="ADAL" clId="{8EA20834-6FD6-49A9-99AD-D28828EB60DD}" dt="2022-08-30T04:10:25.030" v="3765" actId="14100"/>
          <ac:spMkLst>
            <pc:docMk/>
            <pc:sldMk cId="3550854159" sldId="266"/>
            <ac:spMk id="21" creationId="{0971D7C2-F7AF-48FF-985B-13EB00E5BB4C}"/>
          </ac:spMkLst>
        </pc:spChg>
        <pc:spChg chg="add mod">
          <ac:chgData name="Chen, Jason CJ" userId="9ff83a5e-cb09-4fa9-a1f5-9259e4db21e8" providerId="ADAL" clId="{8EA20834-6FD6-49A9-99AD-D28828EB60DD}" dt="2022-08-30T04:09:12.049" v="3750" actId="403"/>
          <ac:spMkLst>
            <pc:docMk/>
            <pc:sldMk cId="3550854159" sldId="266"/>
            <ac:spMk id="22" creationId="{073441B1-99A3-444F-B4E0-BDC147A8DCCF}"/>
          </ac:spMkLst>
        </pc:spChg>
        <pc:spChg chg="add del mod">
          <ac:chgData name="Chen, Jason CJ" userId="9ff83a5e-cb09-4fa9-a1f5-9259e4db21e8" providerId="ADAL" clId="{8EA20834-6FD6-49A9-99AD-D28828EB60DD}" dt="2022-08-29T12:24:30.125" v="477" actId="478"/>
          <ac:spMkLst>
            <pc:docMk/>
            <pc:sldMk cId="3550854159" sldId="266"/>
            <ac:spMk id="23" creationId="{03D6B46E-94F1-4153-B0BD-64DB30C22560}"/>
          </ac:spMkLst>
        </pc:spChg>
        <pc:spChg chg="add del mod">
          <ac:chgData name="Chen, Jason CJ" userId="9ff83a5e-cb09-4fa9-a1f5-9259e4db21e8" providerId="ADAL" clId="{8EA20834-6FD6-49A9-99AD-D28828EB60DD}" dt="2022-08-29T12:34:30.547" v="710" actId="478"/>
          <ac:spMkLst>
            <pc:docMk/>
            <pc:sldMk cId="3550854159" sldId="266"/>
            <ac:spMk id="24" creationId="{BDDFB84F-8BC0-46DD-90B6-146FACE8A558}"/>
          </ac:spMkLst>
        </pc:spChg>
        <pc:picChg chg="add mod">
          <ac:chgData name="Chen, Jason CJ" userId="9ff83a5e-cb09-4fa9-a1f5-9259e4db21e8" providerId="ADAL" clId="{8EA20834-6FD6-49A9-99AD-D28828EB60DD}" dt="2022-08-30T04:04:29.043" v="3539" actId="1038"/>
          <ac:picMkLst>
            <pc:docMk/>
            <pc:sldMk cId="3550854159" sldId="266"/>
            <ac:picMk id="4" creationId="{9EB8EE76-4AA1-41B8-85A0-E302AC93FBFE}"/>
          </ac:picMkLst>
        </pc:picChg>
        <pc:picChg chg="add del mod">
          <ac:chgData name="Chen, Jason CJ" userId="9ff83a5e-cb09-4fa9-a1f5-9259e4db21e8" providerId="ADAL" clId="{8EA20834-6FD6-49A9-99AD-D28828EB60DD}" dt="2022-08-29T12:29:55.438" v="670" actId="478"/>
          <ac:picMkLst>
            <pc:docMk/>
            <pc:sldMk cId="3550854159" sldId="266"/>
            <ac:picMk id="6" creationId="{3FA1EE26-F837-4C16-A5E0-5667F626042E}"/>
          </ac:picMkLst>
        </pc:picChg>
        <pc:picChg chg="add mod">
          <ac:chgData name="Chen, Jason CJ" userId="9ff83a5e-cb09-4fa9-a1f5-9259e4db21e8" providerId="ADAL" clId="{8EA20834-6FD6-49A9-99AD-D28828EB60DD}" dt="2022-08-30T04:10:02.982" v="3760" actId="1035"/>
          <ac:picMkLst>
            <pc:docMk/>
            <pc:sldMk cId="3550854159" sldId="266"/>
            <ac:picMk id="6" creationId="{C0ED384D-D2DB-4EB6-9618-C9E972463BC2}"/>
          </ac:picMkLst>
        </pc:picChg>
        <pc:picChg chg="add del mod">
          <ac:chgData name="Chen, Jason CJ" userId="9ff83a5e-cb09-4fa9-a1f5-9259e4db21e8" providerId="ADAL" clId="{8EA20834-6FD6-49A9-99AD-D28828EB60DD}" dt="2022-08-30T04:04:25.651" v="3516" actId="478"/>
          <ac:picMkLst>
            <pc:docMk/>
            <pc:sldMk cId="3550854159" sldId="266"/>
            <ac:picMk id="7" creationId="{AF79ABF3-3AD3-4AD1-BB02-0F712FDBF8FC}"/>
          </ac:picMkLst>
        </pc:picChg>
        <pc:picChg chg="add mod">
          <ac:chgData name="Chen, Jason CJ" userId="9ff83a5e-cb09-4fa9-a1f5-9259e4db21e8" providerId="ADAL" clId="{8EA20834-6FD6-49A9-99AD-D28828EB60DD}" dt="2022-08-29T12:22:53.418" v="463" actId="1038"/>
          <ac:picMkLst>
            <pc:docMk/>
            <pc:sldMk cId="3550854159" sldId="266"/>
            <ac:picMk id="15" creationId="{101127EB-CF96-4F97-B6ED-E56C504B03EE}"/>
          </ac:picMkLst>
        </pc:picChg>
        <pc:picChg chg="add mod">
          <ac:chgData name="Chen, Jason CJ" userId="9ff83a5e-cb09-4fa9-a1f5-9259e4db21e8" providerId="ADAL" clId="{8EA20834-6FD6-49A9-99AD-D28828EB60DD}" dt="2022-08-29T12:22:53.418" v="463" actId="1038"/>
          <ac:picMkLst>
            <pc:docMk/>
            <pc:sldMk cId="3550854159" sldId="266"/>
            <ac:picMk id="16" creationId="{E47822BF-E59E-4C3D-B6D4-CC679D6E7738}"/>
          </ac:picMkLst>
        </pc:picChg>
        <pc:picChg chg="add mod">
          <ac:chgData name="Chen, Jason CJ" userId="9ff83a5e-cb09-4fa9-a1f5-9259e4db21e8" providerId="ADAL" clId="{8EA20834-6FD6-49A9-99AD-D28828EB60DD}" dt="2022-08-29T12:22:53.418" v="463" actId="1038"/>
          <ac:picMkLst>
            <pc:docMk/>
            <pc:sldMk cId="3550854159" sldId="266"/>
            <ac:picMk id="17" creationId="{A8FBAC8E-4EA4-4C97-96BB-1F19E23B57C0}"/>
          </ac:picMkLst>
        </pc:picChg>
        <pc:picChg chg="add mod ord">
          <ac:chgData name="Chen, Jason CJ" userId="9ff83a5e-cb09-4fa9-a1f5-9259e4db21e8" providerId="ADAL" clId="{8EA20834-6FD6-49A9-99AD-D28828EB60DD}" dt="2022-08-30T04:07:26.092" v="3728" actId="167"/>
          <ac:picMkLst>
            <pc:docMk/>
            <pc:sldMk cId="3550854159" sldId="266"/>
            <ac:picMk id="24" creationId="{015B6480-C0D7-4CE1-9F24-BD35CA7D0773}"/>
          </ac:picMkLst>
        </pc:picChg>
        <pc:picChg chg="add del mod ord">
          <ac:chgData name="Chen, Jason CJ" userId="9ff83a5e-cb09-4fa9-a1f5-9259e4db21e8" providerId="ADAL" clId="{8EA20834-6FD6-49A9-99AD-D28828EB60DD}" dt="2022-08-30T04:06:39.646" v="3667" actId="478"/>
          <ac:picMkLst>
            <pc:docMk/>
            <pc:sldMk cId="3550854159" sldId="266"/>
            <ac:picMk id="27" creationId="{36BD4EC1-5373-4453-AD43-C7799AD7E2D4}"/>
          </ac:picMkLst>
        </pc:picChg>
        <pc:picChg chg="add del mod">
          <ac:chgData name="Chen, Jason CJ" userId="9ff83a5e-cb09-4fa9-a1f5-9259e4db21e8" providerId="ADAL" clId="{8EA20834-6FD6-49A9-99AD-D28828EB60DD}" dt="2022-08-29T12:28:43.350" v="534" actId="478"/>
          <ac:picMkLst>
            <pc:docMk/>
            <pc:sldMk cId="3550854159" sldId="266"/>
            <ac:picMk id="29" creationId="{367E3658-DCAB-4D97-9656-3D1F92682A68}"/>
          </ac:picMkLst>
        </pc:picChg>
        <pc:picChg chg="add del mod ord">
          <ac:chgData name="Chen, Jason CJ" userId="9ff83a5e-cb09-4fa9-a1f5-9259e4db21e8" providerId="ADAL" clId="{8EA20834-6FD6-49A9-99AD-D28828EB60DD}" dt="2022-08-30T04:07:13.727" v="3719" actId="478"/>
          <ac:picMkLst>
            <pc:docMk/>
            <pc:sldMk cId="3550854159" sldId="266"/>
            <ac:picMk id="31" creationId="{2E064E31-5283-44FE-8E79-0F80CF1DFD59}"/>
          </ac:picMkLst>
        </pc:picChg>
        <pc:cxnChg chg="add mod">
          <ac:chgData name="Chen, Jason CJ" userId="9ff83a5e-cb09-4fa9-a1f5-9259e4db21e8" providerId="ADAL" clId="{8EA20834-6FD6-49A9-99AD-D28828EB60DD}" dt="2022-08-29T12:22:53.418" v="463" actId="1038"/>
          <ac:cxnSpMkLst>
            <pc:docMk/>
            <pc:sldMk cId="3550854159" sldId="266"/>
            <ac:cxnSpMk id="12" creationId="{A4E293ED-C49C-4196-AF9C-77F86E72415A}"/>
          </ac:cxnSpMkLst>
        </pc:cxnChg>
        <pc:cxnChg chg="add mod">
          <ac:chgData name="Chen, Jason CJ" userId="9ff83a5e-cb09-4fa9-a1f5-9259e4db21e8" providerId="ADAL" clId="{8EA20834-6FD6-49A9-99AD-D28828EB60DD}" dt="2022-08-29T12:22:53.418" v="463" actId="1038"/>
          <ac:cxnSpMkLst>
            <pc:docMk/>
            <pc:sldMk cId="3550854159" sldId="266"/>
            <ac:cxnSpMk id="13" creationId="{D72D9CE9-1222-4817-B5D1-0B9C551D2B6E}"/>
          </ac:cxnSpMkLst>
        </pc:cxnChg>
        <pc:cxnChg chg="add mod">
          <ac:chgData name="Chen, Jason CJ" userId="9ff83a5e-cb09-4fa9-a1f5-9259e4db21e8" providerId="ADAL" clId="{8EA20834-6FD6-49A9-99AD-D28828EB60DD}" dt="2022-08-29T12:22:53.418" v="463" actId="1038"/>
          <ac:cxnSpMkLst>
            <pc:docMk/>
            <pc:sldMk cId="3550854159" sldId="266"/>
            <ac:cxnSpMk id="14" creationId="{43BC07FF-890E-43FC-AD51-17482D75A199}"/>
          </ac:cxnSpMkLst>
        </pc:cxnChg>
        <pc:cxnChg chg="add mod">
          <ac:chgData name="Chen, Jason CJ" userId="9ff83a5e-cb09-4fa9-a1f5-9259e4db21e8" providerId="ADAL" clId="{8EA20834-6FD6-49A9-99AD-D28828EB60DD}" dt="2022-08-29T12:22:53.418" v="463" actId="1038"/>
          <ac:cxnSpMkLst>
            <pc:docMk/>
            <pc:sldMk cId="3550854159" sldId="266"/>
            <ac:cxnSpMk id="25" creationId="{DD63039C-DF17-45F0-BAEC-7D8FEC3AA687}"/>
          </ac:cxnSpMkLst>
        </pc:cxnChg>
        <pc:cxnChg chg="add mod">
          <ac:chgData name="Chen, Jason CJ" userId="9ff83a5e-cb09-4fa9-a1f5-9259e4db21e8" providerId="ADAL" clId="{8EA20834-6FD6-49A9-99AD-D28828EB60DD}" dt="2022-08-29T12:22:53.418" v="463" actId="1038"/>
          <ac:cxnSpMkLst>
            <pc:docMk/>
            <pc:sldMk cId="3550854159" sldId="266"/>
            <ac:cxnSpMk id="26" creationId="{0410E74E-2AC7-4FE0-BA33-0B622FC7491F}"/>
          </ac:cxnSpMkLst>
        </pc:cxnChg>
      </pc:sldChg>
      <pc:sldChg chg="addSp delSp modSp add mod">
        <pc:chgData name="Chen, Jason CJ" userId="9ff83a5e-cb09-4fa9-a1f5-9259e4db21e8" providerId="ADAL" clId="{8EA20834-6FD6-49A9-99AD-D28828EB60DD}" dt="2022-08-31T11:15:58.769" v="10931" actId="1076"/>
        <pc:sldMkLst>
          <pc:docMk/>
          <pc:sldMk cId="339705578" sldId="267"/>
        </pc:sldMkLst>
        <pc:spChg chg="mod">
          <ac:chgData name="Chen, Jason CJ" userId="9ff83a5e-cb09-4fa9-a1f5-9259e4db21e8" providerId="ADAL" clId="{8EA20834-6FD6-49A9-99AD-D28828EB60DD}" dt="2022-08-31T05:19:37.198" v="7388" actId="20577"/>
          <ac:spMkLst>
            <pc:docMk/>
            <pc:sldMk cId="339705578" sldId="267"/>
            <ac:spMk id="2" creationId="{00000000-0000-0000-0000-000000000000}"/>
          </ac:spMkLst>
        </pc:spChg>
        <pc:spChg chg="del">
          <ac:chgData name="Chen, Jason CJ" userId="9ff83a5e-cb09-4fa9-a1f5-9259e4db21e8" providerId="ADAL" clId="{8EA20834-6FD6-49A9-99AD-D28828EB60DD}" dt="2022-08-29T12:38:55.985" v="744" actId="478"/>
          <ac:spMkLst>
            <pc:docMk/>
            <pc:sldMk cId="339705578" sldId="267"/>
            <ac:spMk id="3" creationId="{00000000-0000-0000-0000-000000000000}"/>
          </ac:spMkLst>
        </pc:spChg>
        <pc:spChg chg="add del mod">
          <ac:chgData name="Chen, Jason CJ" userId="9ff83a5e-cb09-4fa9-a1f5-9259e4db21e8" providerId="ADAL" clId="{8EA20834-6FD6-49A9-99AD-D28828EB60DD}" dt="2022-08-29T12:38:59.774" v="745" actId="478"/>
          <ac:spMkLst>
            <pc:docMk/>
            <pc:sldMk cId="339705578" sldId="267"/>
            <ac:spMk id="5" creationId="{23B2192D-32A6-42C9-B1E6-B1C16BE6AE77}"/>
          </ac:spMkLst>
        </pc:spChg>
        <pc:spChg chg="add del mod">
          <ac:chgData name="Chen, Jason CJ" userId="9ff83a5e-cb09-4fa9-a1f5-9259e4db21e8" providerId="ADAL" clId="{8EA20834-6FD6-49A9-99AD-D28828EB60DD}" dt="2022-08-30T06:47:03.484" v="4334" actId="478"/>
          <ac:spMkLst>
            <pc:docMk/>
            <pc:sldMk cId="339705578" sldId="267"/>
            <ac:spMk id="10" creationId="{4B71A974-DDEC-4257-B0A8-935AC493EB9E}"/>
          </ac:spMkLst>
        </pc:spChg>
        <pc:picChg chg="add del mod">
          <ac:chgData name="Chen, Jason CJ" userId="9ff83a5e-cb09-4fa9-a1f5-9259e4db21e8" providerId="ADAL" clId="{8EA20834-6FD6-49A9-99AD-D28828EB60DD}" dt="2022-08-31T06:45:19.989" v="7481" actId="478"/>
          <ac:picMkLst>
            <pc:docMk/>
            <pc:sldMk cId="339705578" sldId="267"/>
            <ac:picMk id="4" creationId="{3619830D-2487-4E43-AEDE-4DADF8C6CF9E}"/>
          </ac:picMkLst>
        </pc:picChg>
        <pc:picChg chg="add del mod">
          <ac:chgData name="Chen, Jason CJ" userId="9ff83a5e-cb09-4fa9-a1f5-9259e4db21e8" providerId="ADAL" clId="{8EA20834-6FD6-49A9-99AD-D28828EB60DD}" dt="2022-08-31T05:17:05.624" v="7368" actId="478"/>
          <ac:picMkLst>
            <pc:docMk/>
            <pc:sldMk cId="339705578" sldId="267"/>
            <ac:picMk id="4" creationId="{A20463BE-BCCF-4EC1-B3A2-479A88F8A9B4}"/>
          </ac:picMkLst>
        </pc:picChg>
        <pc:picChg chg="add del mod">
          <ac:chgData name="Chen, Jason CJ" userId="9ff83a5e-cb09-4fa9-a1f5-9259e4db21e8" providerId="ADAL" clId="{8EA20834-6FD6-49A9-99AD-D28828EB60DD}" dt="2022-08-31T05:19:18.285" v="7375" actId="478"/>
          <ac:picMkLst>
            <pc:docMk/>
            <pc:sldMk cId="339705578" sldId="267"/>
            <ac:picMk id="5" creationId="{29871323-8E89-4496-B5E4-B42EE609BEE3}"/>
          </ac:picMkLst>
        </pc:picChg>
        <pc:picChg chg="add del mod">
          <ac:chgData name="Chen, Jason CJ" userId="9ff83a5e-cb09-4fa9-a1f5-9259e4db21e8" providerId="ADAL" clId="{8EA20834-6FD6-49A9-99AD-D28828EB60DD}" dt="2022-08-31T10:47:27.370" v="10608" actId="478"/>
          <ac:picMkLst>
            <pc:docMk/>
            <pc:sldMk cId="339705578" sldId="267"/>
            <ac:picMk id="6" creationId="{CA4749E4-1642-47D0-BE31-4307BB882C2A}"/>
          </ac:picMkLst>
        </pc:picChg>
        <pc:picChg chg="add del mod">
          <ac:chgData name="Chen, Jason CJ" userId="9ff83a5e-cb09-4fa9-a1f5-9259e4db21e8" providerId="ADAL" clId="{8EA20834-6FD6-49A9-99AD-D28828EB60DD}" dt="2022-08-31T06:14:11.862" v="7446" actId="478"/>
          <ac:picMkLst>
            <pc:docMk/>
            <pc:sldMk cId="339705578" sldId="267"/>
            <ac:picMk id="7" creationId="{AA724693-3BCA-4D15-9F31-07E8D22C6F7B}"/>
          </ac:picMkLst>
        </pc:picChg>
        <pc:picChg chg="add del mod">
          <ac:chgData name="Chen, Jason CJ" userId="9ff83a5e-cb09-4fa9-a1f5-9259e4db21e8" providerId="ADAL" clId="{8EA20834-6FD6-49A9-99AD-D28828EB60DD}" dt="2022-08-29T12:42:53.092" v="767" actId="478"/>
          <ac:picMkLst>
            <pc:docMk/>
            <pc:sldMk cId="339705578" sldId="267"/>
            <ac:picMk id="7" creationId="{F8B0A306-7313-4452-B81D-E0812380EF28}"/>
          </ac:picMkLst>
        </pc:picChg>
        <pc:picChg chg="add del mod">
          <ac:chgData name="Chen, Jason CJ" userId="9ff83a5e-cb09-4fa9-a1f5-9259e4db21e8" providerId="ADAL" clId="{8EA20834-6FD6-49A9-99AD-D28828EB60DD}" dt="2022-08-30T06:48:23.116" v="4337" actId="478"/>
          <ac:picMkLst>
            <pc:docMk/>
            <pc:sldMk cId="339705578" sldId="267"/>
            <ac:picMk id="9" creationId="{31BFFCFC-113F-43B4-84AB-B64D976BFFD7}"/>
          </ac:picMkLst>
        </pc:picChg>
        <pc:picChg chg="add del mod">
          <ac:chgData name="Chen, Jason CJ" userId="9ff83a5e-cb09-4fa9-a1f5-9259e4db21e8" providerId="ADAL" clId="{8EA20834-6FD6-49A9-99AD-D28828EB60DD}" dt="2022-08-31T11:15:41.179" v="10928" actId="478"/>
          <ac:picMkLst>
            <pc:docMk/>
            <pc:sldMk cId="339705578" sldId="267"/>
            <ac:picMk id="9" creationId="{A0AFDA4D-06E6-4C29-8008-F03938375F84}"/>
          </ac:picMkLst>
        </pc:picChg>
        <pc:picChg chg="add mod">
          <ac:chgData name="Chen, Jason CJ" userId="9ff83a5e-cb09-4fa9-a1f5-9259e4db21e8" providerId="ADAL" clId="{8EA20834-6FD6-49A9-99AD-D28828EB60DD}" dt="2022-08-31T11:15:58.769" v="10931" actId="1076"/>
          <ac:picMkLst>
            <pc:docMk/>
            <pc:sldMk cId="339705578" sldId="267"/>
            <ac:picMk id="11" creationId="{D42F6E48-CB44-4102-8B25-A55E1B1AE90A}"/>
          </ac:picMkLst>
        </pc:picChg>
      </pc:sldChg>
      <pc:sldChg chg="addSp delSp modSp add mod">
        <pc:chgData name="Chen, Jason CJ" userId="9ff83a5e-cb09-4fa9-a1f5-9259e4db21e8" providerId="ADAL" clId="{8EA20834-6FD6-49A9-99AD-D28828EB60DD}" dt="2022-09-06T00:19:59.192" v="14709" actId="1076"/>
        <pc:sldMkLst>
          <pc:docMk/>
          <pc:sldMk cId="218005551" sldId="268"/>
        </pc:sldMkLst>
        <pc:spChg chg="mod">
          <ac:chgData name="Chen, Jason CJ" userId="9ff83a5e-cb09-4fa9-a1f5-9259e4db21e8" providerId="ADAL" clId="{8EA20834-6FD6-49A9-99AD-D28828EB60DD}" dt="2022-08-29T13:19:03.729" v="1780" actId="20577"/>
          <ac:spMkLst>
            <pc:docMk/>
            <pc:sldMk cId="218005551" sldId="268"/>
            <ac:spMk id="2" creationId="{00000000-0000-0000-0000-000000000000}"/>
          </ac:spMkLst>
        </pc:spChg>
        <pc:spChg chg="del">
          <ac:chgData name="Chen, Jason CJ" userId="9ff83a5e-cb09-4fa9-a1f5-9259e4db21e8" providerId="ADAL" clId="{8EA20834-6FD6-49A9-99AD-D28828EB60DD}" dt="2022-08-29T12:54:28.717" v="911" actId="478"/>
          <ac:spMkLst>
            <pc:docMk/>
            <pc:sldMk cId="218005551" sldId="268"/>
            <ac:spMk id="3" creationId="{00000000-0000-0000-0000-000000000000}"/>
          </ac:spMkLst>
        </pc:spChg>
        <pc:spChg chg="add del mod">
          <ac:chgData name="Chen, Jason CJ" userId="9ff83a5e-cb09-4fa9-a1f5-9259e4db21e8" providerId="ADAL" clId="{8EA20834-6FD6-49A9-99AD-D28828EB60DD}" dt="2022-08-29T12:54:29.953" v="912" actId="478"/>
          <ac:spMkLst>
            <pc:docMk/>
            <pc:sldMk cId="218005551" sldId="268"/>
            <ac:spMk id="5" creationId="{8E56008E-8959-4050-B5F5-48244D84A114}"/>
          </ac:spMkLst>
        </pc:spChg>
        <pc:spChg chg="add mod">
          <ac:chgData name="Chen, Jason CJ" userId="9ff83a5e-cb09-4fa9-a1f5-9259e4db21e8" providerId="ADAL" clId="{8EA20834-6FD6-49A9-99AD-D28828EB60DD}" dt="2022-09-06T00:19:59.192" v="14709" actId="1076"/>
          <ac:spMkLst>
            <pc:docMk/>
            <pc:sldMk cId="218005551" sldId="268"/>
            <ac:spMk id="7" creationId="{49AE4DF7-D194-4127-B596-DB32000E99B6}"/>
          </ac:spMkLst>
        </pc:spChg>
        <pc:spChg chg="add mod">
          <ac:chgData name="Chen, Jason CJ" userId="9ff83a5e-cb09-4fa9-a1f5-9259e4db21e8" providerId="ADAL" clId="{8EA20834-6FD6-49A9-99AD-D28828EB60DD}" dt="2022-08-31T05:22:11.208" v="7412" actId="1035"/>
          <ac:spMkLst>
            <pc:docMk/>
            <pc:sldMk cId="218005551" sldId="268"/>
            <ac:spMk id="10" creationId="{1B8D290F-42A2-4BD1-AE4B-1B50AEBF17AE}"/>
          </ac:spMkLst>
        </pc:spChg>
        <pc:graphicFrameChg chg="add mod">
          <ac:chgData name="Chen, Jason CJ" userId="9ff83a5e-cb09-4fa9-a1f5-9259e4db21e8" providerId="ADAL" clId="{8EA20834-6FD6-49A9-99AD-D28828EB60DD}" dt="2022-08-31T05:22:11.208" v="7412" actId="1035"/>
          <ac:graphicFrameMkLst>
            <pc:docMk/>
            <pc:sldMk cId="218005551" sldId="268"/>
            <ac:graphicFrameMk id="6" creationId="{5A3DC964-D7B2-4657-966D-DB5DDFE1AE52}"/>
          </ac:graphicFrameMkLst>
        </pc:graphicFrameChg>
        <pc:graphicFrameChg chg="add del mod">
          <ac:chgData name="Chen, Jason CJ" userId="9ff83a5e-cb09-4fa9-a1f5-9259e4db21e8" providerId="ADAL" clId="{8EA20834-6FD6-49A9-99AD-D28828EB60DD}" dt="2022-08-29T13:13:07.784" v="1462" actId="478"/>
          <ac:graphicFrameMkLst>
            <pc:docMk/>
            <pc:sldMk cId="218005551" sldId="268"/>
            <ac:graphicFrameMk id="7" creationId="{4A869433-951B-4514-AA95-FC64CC9EB3E0}"/>
          </ac:graphicFrameMkLst>
        </pc:graphicFrameChg>
        <pc:graphicFrameChg chg="add mod">
          <ac:chgData name="Chen, Jason CJ" userId="9ff83a5e-cb09-4fa9-a1f5-9259e4db21e8" providerId="ADAL" clId="{8EA20834-6FD6-49A9-99AD-D28828EB60DD}" dt="2022-08-31T05:22:11.208" v="7412" actId="1035"/>
          <ac:graphicFrameMkLst>
            <pc:docMk/>
            <pc:sldMk cId="218005551" sldId="268"/>
            <ac:graphicFrameMk id="8" creationId="{ECFB9453-5DA4-4AF0-8167-2178BA1198BA}"/>
          </ac:graphicFrameMkLst>
        </pc:graphicFrameChg>
        <pc:graphicFrameChg chg="add del mod">
          <ac:chgData name="Chen, Jason CJ" userId="9ff83a5e-cb09-4fa9-a1f5-9259e4db21e8" providerId="ADAL" clId="{8EA20834-6FD6-49A9-99AD-D28828EB60DD}" dt="2022-08-29T13:01:37.759" v="1140" actId="478"/>
          <ac:graphicFrameMkLst>
            <pc:docMk/>
            <pc:sldMk cId="218005551" sldId="268"/>
            <ac:graphicFrameMk id="9" creationId="{213D25DD-C968-402F-ADF0-F21553F7DBA1}"/>
          </ac:graphicFrameMkLst>
        </pc:graphicFrameChg>
      </pc:sldChg>
      <pc:sldChg chg="addSp delSp modSp add mod">
        <pc:chgData name="Chen, Jason CJ" userId="9ff83a5e-cb09-4fa9-a1f5-9259e4db21e8" providerId="ADAL" clId="{8EA20834-6FD6-49A9-99AD-D28828EB60DD}" dt="2022-08-31T05:22:22.218" v="7420" actId="1036"/>
        <pc:sldMkLst>
          <pc:docMk/>
          <pc:sldMk cId="4111360462" sldId="269"/>
        </pc:sldMkLst>
        <pc:spChg chg="mod">
          <ac:chgData name="Chen, Jason CJ" userId="9ff83a5e-cb09-4fa9-a1f5-9259e4db21e8" providerId="ADAL" clId="{8EA20834-6FD6-49A9-99AD-D28828EB60DD}" dt="2022-08-29T13:19:13.864" v="1791" actId="20577"/>
          <ac:spMkLst>
            <pc:docMk/>
            <pc:sldMk cId="4111360462" sldId="269"/>
            <ac:spMk id="2" creationId="{00000000-0000-0000-0000-000000000000}"/>
          </ac:spMkLst>
        </pc:spChg>
        <pc:spChg chg="add mod">
          <ac:chgData name="Chen, Jason CJ" userId="9ff83a5e-cb09-4fa9-a1f5-9259e4db21e8" providerId="ADAL" clId="{8EA20834-6FD6-49A9-99AD-D28828EB60DD}" dt="2022-08-31T05:22:22.218" v="7420" actId="1036"/>
          <ac:spMkLst>
            <pc:docMk/>
            <pc:sldMk cId="4111360462" sldId="269"/>
            <ac:spMk id="12" creationId="{1D0CE074-C846-4BAF-BA1C-FB41FF9603C3}"/>
          </ac:spMkLst>
        </pc:spChg>
        <pc:graphicFrameChg chg="del">
          <ac:chgData name="Chen, Jason CJ" userId="9ff83a5e-cb09-4fa9-a1f5-9259e4db21e8" providerId="ADAL" clId="{8EA20834-6FD6-49A9-99AD-D28828EB60DD}" dt="2022-08-29T13:01:43.876" v="1142" actId="478"/>
          <ac:graphicFrameMkLst>
            <pc:docMk/>
            <pc:sldMk cId="4111360462" sldId="269"/>
            <ac:graphicFrameMk id="6" creationId="{5A3DC964-D7B2-4657-966D-DB5DDFE1AE52}"/>
          </ac:graphicFrameMkLst>
        </pc:graphicFrameChg>
        <pc:graphicFrameChg chg="del">
          <ac:chgData name="Chen, Jason CJ" userId="9ff83a5e-cb09-4fa9-a1f5-9259e4db21e8" providerId="ADAL" clId="{8EA20834-6FD6-49A9-99AD-D28828EB60DD}" dt="2022-08-29T13:01:44.725" v="1143" actId="478"/>
          <ac:graphicFrameMkLst>
            <pc:docMk/>
            <pc:sldMk cId="4111360462" sldId="269"/>
            <ac:graphicFrameMk id="7" creationId="{4A869433-951B-4514-AA95-FC64CC9EB3E0}"/>
          </ac:graphicFrameMkLst>
        </pc:graphicFrameChg>
        <pc:graphicFrameChg chg="del">
          <ac:chgData name="Chen, Jason CJ" userId="9ff83a5e-cb09-4fa9-a1f5-9259e4db21e8" providerId="ADAL" clId="{8EA20834-6FD6-49A9-99AD-D28828EB60DD}" dt="2022-08-29T13:01:46.040" v="1144" actId="478"/>
          <ac:graphicFrameMkLst>
            <pc:docMk/>
            <pc:sldMk cId="4111360462" sldId="269"/>
            <ac:graphicFrameMk id="8" creationId="{ECFB9453-5DA4-4AF0-8167-2178BA1198BA}"/>
          </ac:graphicFrameMkLst>
        </pc:graphicFrameChg>
        <pc:graphicFrameChg chg="add mod">
          <ac:chgData name="Chen, Jason CJ" userId="9ff83a5e-cb09-4fa9-a1f5-9259e4db21e8" providerId="ADAL" clId="{8EA20834-6FD6-49A9-99AD-D28828EB60DD}" dt="2022-08-29T13:11:30.718" v="1408" actId="1036"/>
          <ac:graphicFrameMkLst>
            <pc:docMk/>
            <pc:sldMk cId="4111360462" sldId="269"/>
            <ac:graphicFrameMk id="9" creationId="{5E4C07A5-9891-4800-8A37-F5FA6089FCCB}"/>
          </ac:graphicFrameMkLst>
        </pc:graphicFrameChg>
        <pc:graphicFrameChg chg="add mod">
          <ac:chgData name="Chen, Jason CJ" userId="9ff83a5e-cb09-4fa9-a1f5-9259e4db21e8" providerId="ADAL" clId="{8EA20834-6FD6-49A9-99AD-D28828EB60DD}" dt="2022-08-29T13:17:42.730" v="1741" actId="1037"/>
          <ac:graphicFrameMkLst>
            <pc:docMk/>
            <pc:sldMk cId="4111360462" sldId="269"/>
            <ac:graphicFrameMk id="10" creationId="{E05FFC89-8B76-4953-A040-9CA914989920}"/>
          </ac:graphicFrameMkLst>
        </pc:graphicFrameChg>
        <pc:graphicFrameChg chg="add mod">
          <ac:chgData name="Chen, Jason CJ" userId="9ff83a5e-cb09-4fa9-a1f5-9259e4db21e8" providerId="ADAL" clId="{8EA20834-6FD6-49A9-99AD-D28828EB60DD}" dt="2022-08-29T13:17:16.587" v="1728" actId="1036"/>
          <ac:graphicFrameMkLst>
            <pc:docMk/>
            <pc:sldMk cId="4111360462" sldId="269"/>
            <ac:graphicFrameMk id="11" creationId="{D07E0973-1899-4AD6-9609-AE1E6940ACC0}"/>
          </ac:graphicFrameMkLst>
        </pc:graphicFrameChg>
      </pc:sldChg>
      <pc:sldChg chg="add del">
        <pc:chgData name="Chen, Jason CJ" userId="9ff83a5e-cb09-4fa9-a1f5-9259e4db21e8" providerId="ADAL" clId="{8EA20834-6FD6-49A9-99AD-D28828EB60DD}" dt="2022-08-29T13:20:13.971" v="1793"/>
        <pc:sldMkLst>
          <pc:docMk/>
          <pc:sldMk cId="365055595" sldId="270"/>
        </pc:sldMkLst>
      </pc:sldChg>
      <pc:sldChg chg="addSp delSp modSp add mod">
        <pc:chgData name="Chen, Jason CJ" userId="9ff83a5e-cb09-4fa9-a1f5-9259e4db21e8" providerId="ADAL" clId="{8EA20834-6FD6-49A9-99AD-D28828EB60DD}" dt="2022-09-05T01:16:48.342" v="14685" actId="1076"/>
        <pc:sldMkLst>
          <pc:docMk/>
          <pc:sldMk cId="639013793" sldId="270"/>
        </pc:sldMkLst>
        <pc:spChg chg="mod">
          <ac:chgData name="Chen, Jason CJ" userId="9ff83a5e-cb09-4fa9-a1f5-9259e4db21e8" providerId="ADAL" clId="{8EA20834-6FD6-49A9-99AD-D28828EB60DD}" dt="2022-08-29T13:20:25.248" v="1818" actId="20577"/>
          <ac:spMkLst>
            <pc:docMk/>
            <pc:sldMk cId="639013793" sldId="270"/>
            <ac:spMk id="2" creationId="{00000000-0000-0000-0000-000000000000}"/>
          </ac:spMkLst>
        </pc:spChg>
        <pc:spChg chg="del">
          <ac:chgData name="Chen, Jason CJ" userId="9ff83a5e-cb09-4fa9-a1f5-9259e4db21e8" providerId="ADAL" clId="{8EA20834-6FD6-49A9-99AD-D28828EB60DD}" dt="2022-08-29T13:20:33.662" v="1821" actId="478"/>
          <ac:spMkLst>
            <pc:docMk/>
            <pc:sldMk cId="639013793" sldId="270"/>
            <ac:spMk id="10" creationId="{1B8D290F-42A2-4BD1-AE4B-1B50AEBF17AE}"/>
          </ac:spMkLst>
        </pc:spChg>
        <pc:graphicFrameChg chg="del">
          <ac:chgData name="Chen, Jason CJ" userId="9ff83a5e-cb09-4fa9-a1f5-9259e4db21e8" providerId="ADAL" clId="{8EA20834-6FD6-49A9-99AD-D28828EB60DD}" dt="2022-08-29T13:20:28.791" v="1819" actId="478"/>
          <ac:graphicFrameMkLst>
            <pc:docMk/>
            <pc:sldMk cId="639013793" sldId="270"/>
            <ac:graphicFrameMk id="6" creationId="{5A3DC964-D7B2-4657-966D-DB5DDFE1AE52}"/>
          </ac:graphicFrameMkLst>
        </pc:graphicFrameChg>
        <pc:graphicFrameChg chg="add mod modGraphic">
          <ac:chgData name="Chen, Jason CJ" userId="9ff83a5e-cb09-4fa9-a1f5-9259e4db21e8" providerId="ADAL" clId="{8EA20834-6FD6-49A9-99AD-D28828EB60DD}" dt="2022-09-05T01:16:34.881" v="14665" actId="1035"/>
          <ac:graphicFrameMkLst>
            <pc:docMk/>
            <pc:sldMk cId="639013793" sldId="270"/>
            <ac:graphicFrameMk id="7" creationId="{2B796B86-AD27-479D-A608-61945FA56EA0}"/>
          </ac:graphicFrameMkLst>
        </pc:graphicFrameChg>
        <pc:graphicFrameChg chg="del">
          <ac:chgData name="Chen, Jason CJ" userId="9ff83a5e-cb09-4fa9-a1f5-9259e4db21e8" providerId="ADAL" clId="{8EA20834-6FD6-49A9-99AD-D28828EB60DD}" dt="2022-08-29T13:20:30.612" v="1820" actId="478"/>
          <ac:graphicFrameMkLst>
            <pc:docMk/>
            <pc:sldMk cId="639013793" sldId="270"/>
            <ac:graphicFrameMk id="8" creationId="{ECFB9453-5DA4-4AF0-8167-2178BA1198BA}"/>
          </ac:graphicFrameMkLst>
        </pc:graphicFrameChg>
        <pc:graphicFrameChg chg="add mod modGraphic">
          <ac:chgData name="Chen, Jason CJ" userId="9ff83a5e-cb09-4fa9-a1f5-9259e4db21e8" providerId="ADAL" clId="{8EA20834-6FD6-49A9-99AD-D28828EB60DD}" dt="2022-09-05T01:04:05.124" v="14618" actId="20577"/>
          <ac:graphicFrameMkLst>
            <pc:docMk/>
            <pc:sldMk cId="639013793" sldId="270"/>
            <ac:graphicFrameMk id="9" creationId="{99B7B661-7B53-430C-99D9-10F3C0FF9CC5}"/>
          </ac:graphicFrameMkLst>
        </pc:graphicFrameChg>
        <pc:graphicFrameChg chg="add mod modGraphic">
          <ac:chgData name="Chen, Jason CJ" userId="9ff83a5e-cb09-4fa9-a1f5-9259e4db21e8" providerId="ADAL" clId="{8EA20834-6FD6-49A9-99AD-D28828EB60DD}" dt="2022-09-05T01:16:48.342" v="14685" actId="1076"/>
          <ac:graphicFrameMkLst>
            <pc:docMk/>
            <pc:sldMk cId="639013793" sldId="270"/>
            <ac:graphicFrameMk id="11" creationId="{4F10AA39-CDC1-4519-83CA-FE7F161445F5}"/>
          </ac:graphicFrameMkLst>
        </pc:graphicFrameChg>
      </pc:sldChg>
      <pc:sldChg chg="delSp modSp add mod">
        <pc:chgData name="Chen, Jason CJ" userId="9ff83a5e-cb09-4fa9-a1f5-9259e4db21e8" providerId="ADAL" clId="{8EA20834-6FD6-49A9-99AD-D28828EB60DD}" dt="2022-08-29T13:22:18.075" v="1867" actId="14100"/>
        <pc:sldMkLst>
          <pc:docMk/>
          <pc:sldMk cId="671388296" sldId="271"/>
        </pc:sldMkLst>
        <pc:spChg chg="mod">
          <ac:chgData name="Chen, Jason CJ" userId="9ff83a5e-cb09-4fa9-a1f5-9259e4db21e8" providerId="ADAL" clId="{8EA20834-6FD6-49A9-99AD-D28828EB60DD}" dt="2022-08-29T13:22:18.075" v="1867" actId="14100"/>
          <ac:spMkLst>
            <pc:docMk/>
            <pc:sldMk cId="671388296" sldId="271"/>
            <ac:spMk id="2" creationId="{00000000-0000-0000-0000-000000000000}"/>
          </ac:spMkLst>
        </pc:spChg>
        <pc:spChg chg="del">
          <ac:chgData name="Chen, Jason CJ" userId="9ff83a5e-cb09-4fa9-a1f5-9259e4db21e8" providerId="ADAL" clId="{8EA20834-6FD6-49A9-99AD-D28828EB60DD}" dt="2022-08-29T13:21:43.863" v="1862" actId="478"/>
          <ac:spMkLst>
            <pc:docMk/>
            <pc:sldMk cId="671388296" sldId="271"/>
            <ac:spMk id="10" creationId="{1B8D290F-42A2-4BD1-AE4B-1B50AEBF17AE}"/>
          </ac:spMkLst>
        </pc:spChg>
        <pc:graphicFrameChg chg="del">
          <ac:chgData name="Chen, Jason CJ" userId="9ff83a5e-cb09-4fa9-a1f5-9259e4db21e8" providerId="ADAL" clId="{8EA20834-6FD6-49A9-99AD-D28828EB60DD}" dt="2022-08-29T13:21:43.863" v="1862" actId="478"/>
          <ac:graphicFrameMkLst>
            <pc:docMk/>
            <pc:sldMk cId="671388296" sldId="271"/>
            <ac:graphicFrameMk id="6" creationId="{5A3DC964-D7B2-4657-966D-DB5DDFE1AE52}"/>
          </ac:graphicFrameMkLst>
        </pc:graphicFrameChg>
        <pc:graphicFrameChg chg="del">
          <ac:chgData name="Chen, Jason CJ" userId="9ff83a5e-cb09-4fa9-a1f5-9259e4db21e8" providerId="ADAL" clId="{8EA20834-6FD6-49A9-99AD-D28828EB60DD}" dt="2022-08-29T13:21:43.863" v="1862" actId="478"/>
          <ac:graphicFrameMkLst>
            <pc:docMk/>
            <pc:sldMk cId="671388296" sldId="271"/>
            <ac:graphicFrameMk id="8" creationId="{ECFB9453-5DA4-4AF0-8167-2178BA1198BA}"/>
          </ac:graphicFrameMkLst>
        </pc:graphicFrameChg>
      </pc:sldChg>
      <pc:sldChg chg="addSp delSp modSp add mod">
        <pc:chgData name="Chen, Jason CJ" userId="9ff83a5e-cb09-4fa9-a1f5-9259e4db21e8" providerId="ADAL" clId="{8EA20834-6FD6-49A9-99AD-D28828EB60DD}" dt="2022-09-03T00:52:14.953" v="14485"/>
        <pc:sldMkLst>
          <pc:docMk/>
          <pc:sldMk cId="1768971604" sldId="272"/>
        </pc:sldMkLst>
        <pc:spChg chg="mod">
          <ac:chgData name="Chen, Jason CJ" userId="9ff83a5e-cb09-4fa9-a1f5-9259e4db21e8" providerId="ADAL" clId="{8EA20834-6FD6-49A9-99AD-D28828EB60DD}" dt="2022-08-29T13:24:06.659" v="1901" actId="20577"/>
          <ac:spMkLst>
            <pc:docMk/>
            <pc:sldMk cId="1768971604" sldId="272"/>
            <ac:spMk id="2" creationId="{00000000-0000-0000-0000-000000000000}"/>
          </ac:spMkLst>
        </pc:spChg>
        <pc:spChg chg="add mod">
          <ac:chgData name="Chen, Jason CJ" userId="9ff83a5e-cb09-4fa9-a1f5-9259e4db21e8" providerId="ADAL" clId="{8EA20834-6FD6-49A9-99AD-D28828EB60DD}" dt="2022-09-03T00:52:14.953" v="14485"/>
          <ac:spMkLst>
            <pc:docMk/>
            <pc:sldMk cId="1768971604" sldId="272"/>
            <ac:spMk id="4" creationId="{56D409A0-DFEC-423F-9B18-A77832B2FD74}"/>
          </ac:spMkLst>
        </pc:spChg>
        <pc:spChg chg="add mod">
          <ac:chgData name="Chen, Jason CJ" userId="9ff83a5e-cb09-4fa9-a1f5-9259e4db21e8" providerId="ADAL" clId="{8EA20834-6FD6-49A9-99AD-D28828EB60DD}" dt="2022-08-31T10:48:22.020" v="10624" actId="20577"/>
          <ac:spMkLst>
            <pc:docMk/>
            <pc:sldMk cId="1768971604" sldId="272"/>
            <ac:spMk id="7" creationId="{5E370962-3172-4EF8-959A-E701DB54C305}"/>
          </ac:spMkLst>
        </pc:spChg>
        <pc:spChg chg="del">
          <ac:chgData name="Chen, Jason CJ" userId="9ff83a5e-cb09-4fa9-a1f5-9259e4db21e8" providerId="ADAL" clId="{8EA20834-6FD6-49A9-99AD-D28828EB60DD}" dt="2022-08-29T13:24:13.527" v="1905" actId="478"/>
          <ac:spMkLst>
            <pc:docMk/>
            <pc:sldMk cId="1768971604" sldId="272"/>
            <ac:spMk id="12" creationId="{1D0CE074-C846-4BAF-BA1C-FB41FF9603C3}"/>
          </ac:spMkLst>
        </pc:spChg>
        <pc:graphicFrameChg chg="del">
          <ac:chgData name="Chen, Jason CJ" userId="9ff83a5e-cb09-4fa9-a1f5-9259e4db21e8" providerId="ADAL" clId="{8EA20834-6FD6-49A9-99AD-D28828EB60DD}" dt="2022-08-29T13:24:11.772" v="1904" actId="478"/>
          <ac:graphicFrameMkLst>
            <pc:docMk/>
            <pc:sldMk cId="1768971604" sldId="272"/>
            <ac:graphicFrameMk id="9" creationId="{5E4C07A5-9891-4800-8A37-F5FA6089FCCB}"/>
          </ac:graphicFrameMkLst>
        </pc:graphicFrameChg>
        <pc:graphicFrameChg chg="del">
          <ac:chgData name="Chen, Jason CJ" userId="9ff83a5e-cb09-4fa9-a1f5-9259e4db21e8" providerId="ADAL" clId="{8EA20834-6FD6-49A9-99AD-D28828EB60DD}" dt="2022-08-29T13:24:10.594" v="1903" actId="478"/>
          <ac:graphicFrameMkLst>
            <pc:docMk/>
            <pc:sldMk cId="1768971604" sldId="272"/>
            <ac:graphicFrameMk id="10" creationId="{E05FFC89-8B76-4953-A040-9CA914989920}"/>
          </ac:graphicFrameMkLst>
        </pc:graphicFrameChg>
        <pc:graphicFrameChg chg="del">
          <ac:chgData name="Chen, Jason CJ" userId="9ff83a5e-cb09-4fa9-a1f5-9259e4db21e8" providerId="ADAL" clId="{8EA20834-6FD6-49A9-99AD-D28828EB60DD}" dt="2022-08-29T13:24:09.362" v="1902" actId="478"/>
          <ac:graphicFrameMkLst>
            <pc:docMk/>
            <pc:sldMk cId="1768971604" sldId="272"/>
            <ac:graphicFrameMk id="11" creationId="{D07E0973-1899-4AD6-9609-AE1E6940ACC0}"/>
          </ac:graphicFrameMkLst>
        </pc:graphicFrameChg>
      </pc:sldChg>
      <pc:sldChg chg="addSp delSp modSp add del mod delAnim">
        <pc:chgData name="Chen, Jason CJ" userId="9ff83a5e-cb09-4fa9-a1f5-9259e4db21e8" providerId="ADAL" clId="{8EA20834-6FD6-49A9-99AD-D28828EB60DD}" dt="2022-09-03T00:52:05.207" v="14484"/>
        <pc:sldMkLst>
          <pc:docMk/>
          <pc:sldMk cId="3605349428" sldId="273"/>
        </pc:sldMkLst>
        <pc:spChg chg="mod">
          <ac:chgData name="Chen, Jason CJ" userId="9ff83a5e-cb09-4fa9-a1f5-9259e4db21e8" providerId="ADAL" clId="{8EA20834-6FD6-49A9-99AD-D28828EB60DD}" dt="2022-08-31T05:01:24.845" v="7338" actId="6549"/>
          <ac:spMkLst>
            <pc:docMk/>
            <pc:sldMk cId="3605349428" sldId="273"/>
            <ac:spMk id="2" creationId="{00000000-0000-0000-0000-000000000000}"/>
          </ac:spMkLst>
        </pc:spChg>
        <pc:spChg chg="add mod">
          <ac:chgData name="Chen, Jason CJ" userId="9ff83a5e-cb09-4fa9-a1f5-9259e4db21e8" providerId="ADAL" clId="{8EA20834-6FD6-49A9-99AD-D28828EB60DD}" dt="2022-09-03T00:52:05.207" v="14484"/>
          <ac:spMkLst>
            <pc:docMk/>
            <pc:sldMk cId="3605349428" sldId="273"/>
            <ac:spMk id="6" creationId="{06C732CD-A103-49A9-B6F6-A2EBE79D1875}"/>
          </ac:spMkLst>
        </pc:spChg>
        <pc:spChg chg="del">
          <ac:chgData name="Chen, Jason CJ" userId="9ff83a5e-cb09-4fa9-a1f5-9259e4db21e8" providerId="ADAL" clId="{8EA20834-6FD6-49A9-99AD-D28828EB60DD}" dt="2022-08-30T02:56:12.739" v="2508" actId="478"/>
          <ac:spMkLst>
            <pc:docMk/>
            <pc:sldMk cId="3605349428" sldId="273"/>
            <ac:spMk id="9" creationId="{225E1BA3-0475-48C7-AABA-C956789E72AC}"/>
          </ac:spMkLst>
        </pc:spChg>
        <pc:spChg chg="del">
          <ac:chgData name="Chen, Jason CJ" userId="9ff83a5e-cb09-4fa9-a1f5-9259e4db21e8" providerId="ADAL" clId="{8EA20834-6FD6-49A9-99AD-D28828EB60DD}" dt="2022-08-30T02:56:12.739" v="2508" actId="478"/>
          <ac:spMkLst>
            <pc:docMk/>
            <pc:sldMk cId="3605349428" sldId="273"/>
            <ac:spMk id="10" creationId="{71AF908C-DB8E-4871-BA18-93ADF016A062}"/>
          </ac:spMkLst>
        </pc:spChg>
        <pc:spChg chg="del">
          <ac:chgData name="Chen, Jason CJ" userId="9ff83a5e-cb09-4fa9-a1f5-9259e4db21e8" providerId="ADAL" clId="{8EA20834-6FD6-49A9-99AD-D28828EB60DD}" dt="2022-08-30T02:56:12.739" v="2508" actId="478"/>
          <ac:spMkLst>
            <pc:docMk/>
            <pc:sldMk cId="3605349428" sldId="273"/>
            <ac:spMk id="11" creationId="{88936670-7409-4E6C-8C09-3AE31C16F715}"/>
          </ac:spMkLst>
        </pc:spChg>
        <pc:spChg chg="del">
          <ac:chgData name="Chen, Jason CJ" userId="9ff83a5e-cb09-4fa9-a1f5-9259e4db21e8" providerId="ADAL" clId="{8EA20834-6FD6-49A9-99AD-D28828EB60DD}" dt="2022-08-30T02:56:12.739" v="2508" actId="478"/>
          <ac:spMkLst>
            <pc:docMk/>
            <pc:sldMk cId="3605349428" sldId="273"/>
            <ac:spMk id="18" creationId="{19C320D5-A798-40EF-BE1A-6EBCF677AA56}"/>
          </ac:spMkLst>
        </pc:spChg>
        <pc:spChg chg="del">
          <ac:chgData name="Chen, Jason CJ" userId="9ff83a5e-cb09-4fa9-a1f5-9259e4db21e8" providerId="ADAL" clId="{8EA20834-6FD6-49A9-99AD-D28828EB60DD}" dt="2022-08-30T02:56:12.739" v="2508" actId="478"/>
          <ac:spMkLst>
            <pc:docMk/>
            <pc:sldMk cId="3605349428" sldId="273"/>
            <ac:spMk id="19" creationId="{CCB43CAC-40A2-49AF-8480-06274E1B8D38}"/>
          </ac:spMkLst>
        </pc:spChg>
        <pc:spChg chg="del">
          <ac:chgData name="Chen, Jason CJ" userId="9ff83a5e-cb09-4fa9-a1f5-9259e4db21e8" providerId="ADAL" clId="{8EA20834-6FD6-49A9-99AD-D28828EB60DD}" dt="2022-08-30T02:56:12.739" v="2508" actId="478"/>
          <ac:spMkLst>
            <pc:docMk/>
            <pc:sldMk cId="3605349428" sldId="273"/>
            <ac:spMk id="20" creationId="{8A767D80-3911-429F-9DA5-B963E9AC1665}"/>
          </ac:spMkLst>
        </pc:spChg>
        <pc:spChg chg="del">
          <ac:chgData name="Chen, Jason CJ" userId="9ff83a5e-cb09-4fa9-a1f5-9259e4db21e8" providerId="ADAL" clId="{8EA20834-6FD6-49A9-99AD-D28828EB60DD}" dt="2022-08-30T02:56:12.739" v="2508" actId="478"/>
          <ac:spMkLst>
            <pc:docMk/>
            <pc:sldMk cId="3605349428" sldId="273"/>
            <ac:spMk id="21" creationId="{0971D7C2-F7AF-48FF-985B-13EB00E5BB4C}"/>
          </ac:spMkLst>
        </pc:spChg>
        <pc:spChg chg="del">
          <ac:chgData name="Chen, Jason CJ" userId="9ff83a5e-cb09-4fa9-a1f5-9259e4db21e8" providerId="ADAL" clId="{8EA20834-6FD6-49A9-99AD-D28828EB60DD}" dt="2022-08-30T02:56:12.739" v="2508" actId="478"/>
          <ac:spMkLst>
            <pc:docMk/>
            <pc:sldMk cId="3605349428" sldId="273"/>
            <ac:spMk id="22" creationId="{073441B1-99A3-444F-B4E0-BDC147A8DCCF}"/>
          </ac:spMkLst>
        </pc:spChg>
        <pc:spChg chg="add del mod">
          <ac:chgData name="Chen, Jason CJ" userId="9ff83a5e-cb09-4fa9-a1f5-9259e4db21e8" providerId="ADAL" clId="{8EA20834-6FD6-49A9-99AD-D28828EB60DD}" dt="2022-08-30T04:43:37.622" v="4018" actId="478"/>
          <ac:spMkLst>
            <pc:docMk/>
            <pc:sldMk cId="3605349428" sldId="273"/>
            <ac:spMk id="28" creationId="{5E7518F0-C903-4CCA-B25A-81FF904BD52A}"/>
          </ac:spMkLst>
        </pc:spChg>
        <pc:spChg chg="add mod">
          <ac:chgData name="Chen, Jason CJ" userId="9ff83a5e-cb09-4fa9-a1f5-9259e4db21e8" providerId="ADAL" clId="{8EA20834-6FD6-49A9-99AD-D28828EB60DD}" dt="2022-09-03T00:30:14.605" v="14447" actId="1036"/>
          <ac:spMkLst>
            <pc:docMk/>
            <pc:sldMk cId="3605349428" sldId="273"/>
            <ac:spMk id="29" creationId="{860EEDF7-6001-4E2A-972A-8B88C4EC929A}"/>
          </ac:spMkLst>
        </pc:spChg>
        <pc:graphicFrameChg chg="add mod modGraphic">
          <ac:chgData name="Chen, Jason CJ" userId="9ff83a5e-cb09-4fa9-a1f5-9259e4db21e8" providerId="ADAL" clId="{8EA20834-6FD6-49A9-99AD-D28828EB60DD}" dt="2022-09-03T00:30:14.605" v="14447" actId="1036"/>
          <ac:graphicFrameMkLst>
            <pc:docMk/>
            <pc:sldMk cId="3605349428" sldId="273"/>
            <ac:graphicFrameMk id="3" creationId="{F1B41483-29FB-477B-809C-E43A2952450F}"/>
          </ac:graphicFrameMkLst>
        </pc:graphicFrameChg>
        <pc:picChg chg="del">
          <ac:chgData name="Chen, Jason CJ" userId="9ff83a5e-cb09-4fa9-a1f5-9259e4db21e8" providerId="ADAL" clId="{8EA20834-6FD6-49A9-99AD-D28828EB60DD}" dt="2022-08-30T02:56:12.739" v="2508" actId="478"/>
          <ac:picMkLst>
            <pc:docMk/>
            <pc:sldMk cId="3605349428" sldId="273"/>
            <ac:picMk id="7" creationId="{AF79ABF3-3AD3-4AD1-BB02-0F712FDBF8FC}"/>
          </ac:picMkLst>
        </pc:picChg>
        <pc:picChg chg="del">
          <ac:chgData name="Chen, Jason CJ" userId="9ff83a5e-cb09-4fa9-a1f5-9259e4db21e8" providerId="ADAL" clId="{8EA20834-6FD6-49A9-99AD-D28828EB60DD}" dt="2022-08-30T02:56:12.739" v="2508" actId="478"/>
          <ac:picMkLst>
            <pc:docMk/>
            <pc:sldMk cId="3605349428" sldId="273"/>
            <ac:picMk id="15" creationId="{101127EB-CF96-4F97-B6ED-E56C504B03EE}"/>
          </ac:picMkLst>
        </pc:picChg>
        <pc:picChg chg="del">
          <ac:chgData name="Chen, Jason CJ" userId="9ff83a5e-cb09-4fa9-a1f5-9259e4db21e8" providerId="ADAL" clId="{8EA20834-6FD6-49A9-99AD-D28828EB60DD}" dt="2022-08-30T02:56:12.739" v="2508" actId="478"/>
          <ac:picMkLst>
            <pc:docMk/>
            <pc:sldMk cId="3605349428" sldId="273"/>
            <ac:picMk id="16" creationId="{E47822BF-E59E-4C3D-B6D4-CC679D6E7738}"/>
          </ac:picMkLst>
        </pc:picChg>
        <pc:picChg chg="del">
          <ac:chgData name="Chen, Jason CJ" userId="9ff83a5e-cb09-4fa9-a1f5-9259e4db21e8" providerId="ADAL" clId="{8EA20834-6FD6-49A9-99AD-D28828EB60DD}" dt="2022-08-30T02:56:12.739" v="2508" actId="478"/>
          <ac:picMkLst>
            <pc:docMk/>
            <pc:sldMk cId="3605349428" sldId="273"/>
            <ac:picMk id="17" creationId="{A8FBAC8E-4EA4-4C97-96BB-1F19E23B57C0}"/>
          </ac:picMkLst>
        </pc:picChg>
        <pc:picChg chg="del">
          <ac:chgData name="Chen, Jason CJ" userId="9ff83a5e-cb09-4fa9-a1f5-9259e4db21e8" providerId="ADAL" clId="{8EA20834-6FD6-49A9-99AD-D28828EB60DD}" dt="2022-08-30T02:56:12.739" v="2508" actId="478"/>
          <ac:picMkLst>
            <pc:docMk/>
            <pc:sldMk cId="3605349428" sldId="273"/>
            <ac:picMk id="27" creationId="{36BD4EC1-5373-4453-AD43-C7799AD7E2D4}"/>
          </ac:picMkLst>
        </pc:picChg>
        <pc:picChg chg="del">
          <ac:chgData name="Chen, Jason CJ" userId="9ff83a5e-cb09-4fa9-a1f5-9259e4db21e8" providerId="ADAL" clId="{8EA20834-6FD6-49A9-99AD-D28828EB60DD}" dt="2022-08-30T02:56:12.739" v="2508" actId="478"/>
          <ac:picMkLst>
            <pc:docMk/>
            <pc:sldMk cId="3605349428" sldId="273"/>
            <ac:picMk id="31" creationId="{2E064E31-5283-44FE-8E79-0F80CF1DFD59}"/>
          </ac:picMkLst>
        </pc:picChg>
        <pc:cxnChg chg="del">
          <ac:chgData name="Chen, Jason CJ" userId="9ff83a5e-cb09-4fa9-a1f5-9259e4db21e8" providerId="ADAL" clId="{8EA20834-6FD6-49A9-99AD-D28828EB60DD}" dt="2022-08-30T02:56:12.739" v="2508" actId="478"/>
          <ac:cxnSpMkLst>
            <pc:docMk/>
            <pc:sldMk cId="3605349428" sldId="273"/>
            <ac:cxnSpMk id="12" creationId="{A4E293ED-C49C-4196-AF9C-77F86E72415A}"/>
          </ac:cxnSpMkLst>
        </pc:cxnChg>
        <pc:cxnChg chg="del">
          <ac:chgData name="Chen, Jason CJ" userId="9ff83a5e-cb09-4fa9-a1f5-9259e4db21e8" providerId="ADAL" clId="{8EA20834-6FD6-49A9-99AD-D28828EB60DD}" dt="2022-08-30T02:56:12.739" v="2508" actId="478"/>
          <ac:cxnSpMkLst>
            <pc:docMk/>
            <pc:sldMk cId="3605349428" sldId="273"/>
            <ac:cxnSpMk id="13" creationId="{D72D9CE9-1222-4817-B5D1-0B9C551D2B6E}"/>
          </ac:cxnSpMkLst>
        </pc:cxnChg>
        <pc:cxnChg chg="del">
          <ac:chgData name="Chen, Jason CJ" userId="9ff83a5e-cb09-4fa9-a1f5-9259e4db21e8" providerId="ADAL" clId="{8EA20834-6FD6-49A9-99AD-D28828EB60DD}" dt="2022-08-30T02:56:12.739" v="2508" actId="478"/>
          <ac:cxnSpMkLst>
            <pc:docMk/>
            <pc:sldMk cId="3605349428" sldId="273"/>
            <ac:cxnSpMk id="14" creationId="{43BC07FF-890E-43FC-AD51-17482D75A199}"/>
          </ac:cxnSpMkLst>
        </pc:cxnChg>
        <pc:cxnChg chg="del">
          <ac:chgData name="Chen, Jason CJ" userId="9ff83a5e-cb09-4fa9-a1f5-9259e4db21e8" providerId="ADAL" clId="{8EA20834-6FD6-49A9-99AD-D28828EB60DD}" dt="2022-08-30T02:56:12.739" v="2508" actId="478"/>
          <ac:cxnSpMkLst>
            <pc:docMk/>
            <pc:sldMk cId="3605349428" sldId="273"/>
            <ac:cxnSpMk id="25" creationId="{DD63039C-DF17-45F0-BAEC-7D8FEC3AA687}"/>
          </ac:cxnSpMkLst>
        </pc:cxnChg>
        <pc:cxnChg chg="del">
          <ac:chgData name="Chen, Jason CJ" userId="9ff83a5e-cb09-4fa9-a1f5-9259e4db21e8" providerId="ADAL" clId="{8EA20834-6FD6-49A9-99AD-D28828EB60DD}" dt="2022-08-30T02:56:12.739" v="2508" actId="478"/>
          <ac:cxnSpMkLst>
            <pc:docMk/>
            <pc:sldMk cId="3605349428" sldId="273"/>
            <ac:cxnSpMk id="26" creationId="{0410E74E-2AC7-4FE0-BA33-0B622FC7491F}"/>
          </ac:cxnSpMkLst>
        </pc:cxnChg>
      </pc:sldChg>
      <pc:sldChg chg="addSp delSp modSp add mod">
        <pc:chgData name="Chen, Jason CJ" userId="9ff83a5e-cb09-4fa9-a1f5-9259e4db21e8" providerId="ADAL" clId="{8EA20834-6FD6-49A9-99AD-D28828EB60DD}" dt="2022-09-03T00:47:29.701" v="14450"/>
        <pc:sldMkLst>
          <pc:docMk/>
          <pc:sldMk cId="2463334043" sldId="274"/>
        </pc:sldMkLst>
        <pc:spChg chg="mod">
          <ac:chgData name="Chen, Jason CJ" userId="9ff83a5e-cb09-4fa9-a1f5-9259e4db21e8" providerId="ADAL" clId="{8EA20834-6FD6-49A9-99AD-D28828EB60DD}" dt="2022-08-30T02:55:52.808" v="2507" actId="20577"/>
          <ac:spMkLst>
            <pc:docMk/>
            <pc:sldMk cId="2463334043" sldId="274"/>
            <ac:spMk id="2" creationId="{00000000-0000-0000-0000-000000000000}"/>
          </ac:spMkLst>
        </pc:spChg>
        <pc:spChg chg="add del mod">
          <ac:chgData name="Chen, Jason CJ" userId="9ff83a5e-cb09-4fa9-a1f5-9259e4db21e8" providerId="ADAL" clId="{8EA20834-6FD6-49A9-99AD-D28828EB60DD}" dt="2022-09-03T00:47:28.992" v="14449" actId="478"/>
          <ac:spMkLst>
            <pc:docMk/>
            <pc:sldMk cId="2463334043" sldId="274"/>
            <ac:spMk id="4" creationId="{81901BD3-7070-4AED-A3B4-BA5CA59430A3}"/>
          </ac:spMkLst>
        </pc:spChg>
        <pc:spChg chg="add mod">
          <ac:chgData name="Chen, Jason CJ" userId="9ff83a5e-cb09-4fa9-a1f5-9259e4db21e8" providerId="ADAL" clId="{8EA20834-6FD6-49A9-99AD-D28828EB60DD}" dt="2022-09-03T00:47:29.701" v="14450"/>
          <ac:spMkLst>
            <pc:docMk/>
            <pc:sldMk cId="2463334043" sldId="274"/>
            <ac:spMk id="6" creationId="{80B5C4B5-50FD-4342-887C-CBBFC117E9BE}"/>
          </ac:spMkLst>
        </pc:spChg>
        <pc:spChg chg="del">
          <ac:chgData name="Chen, Jason CJ" userId="9ff83a5e-cb09-4fa9-a1f5-9259e4db21e8" providerId="ADAL" clId="{8EA20834-6FD6-49A9-99AD-D28828EB60DD}" dt="2022-08-30T02:54:15.217" v="2472" actId="478"/>
          <ac:spMkLst>
            <pc:docMk/>
            <pc:sldMk cId="2463334043" sldId="274"/>
            <ac:spMk id="7" creationId="{A2BE072B-2DCB-4220-A44F-EE710AAA6595}"/>
          </ac:spMkLst>
        </pc:spChg>
        <pc:spChg chg="del">
          <ac:chgData name="Chen, Jason CJ" userId="9ff83a5e-cb09-4fa9-a1f5-9259e4db21e8" providerId="ADAL" clId="{8EA20834-6FD6-49A9-99AD-D28828EB60DD}" dt="2022-08-30T02:54:15.217" v="2472" actId="478"/>
          <ac:spMkLst>
            <pc:docMk/>
            <pc:sldMk cId="2463334043" sldId="274"/>
            <ac:spMk id="8" creationId="{FD1A5A6B-4D2F-4CED-93F5-BF250D758F53}"/>
          </ac:spMkLst>
        </pc:spChg>
        <pc:spChg chg="del">
          <ac:chgData name="Chen, Jason CJ" userId="9ff83a5e-cb09-4fa9-a1f5-9259e4db21e8" providerId="ADAL" clId="{8EA20834-6FD6-49A9-99AD-D28828EB60DD}" dt="2022-08-30T02:54:15.217" v="2472" actId="478"/>
          <ac:spMkLst>
            <pc:docMk/>
            <pc:sldMk cId="2463334043" sldId="274"/>
            <ac:spMk id="9" creationId="{ECC3FC6C-099C-4F59-A4B1-1EB9CB75D6C3}"/>
          </ac:spMkLst>
        </pc:spChg>
        <pc:spChg chg="add del mod">
          <ac:chgData name="Chen, Jason CJ" userId="9ff83a5e-cb09-4fa9-a1f5-9259e4db21e8" providerId="ADAL" clId="{8EA20834-6FD6-49A9-99AD-D28828EB60DD}" dt="2022-09-03T00:47:25.098" v="14448" actId="478"/>
          <ac:spMkLst>
            <pc:docMk/>
            <pc:sldMk cId="2463334043" sldId="274"/>
            <ac:spMk id="10" creationId="{8C624BB9-8A54-49AC-9698-C9AB48C3A1EA}"/>
          </ac:spMkLst>
        </pc:spChg>
        <pc:picChg chg="del">
          <ac:chgData name="Chen, Jason CJ" userId="9ff83a5e-cb09-4fa9-a1f5-9259e4db21e8" providerId="ADAL" clId="{8EA20834-6FD6-49A9-99AD-D28828EB60DD}" dt="2022-08-30T02:54:17.784" v="2473" actId="478"/>
          <ac:picMkLst>
            <pc:docMk/>
            <pc:sldMk cId="2463334043" sldId="274"/>
            <ac:picMk id="6" creationId="{4A806D5B-2B73-4C9E-86A5-9DEB23078746}"/>
          </ac:picMkLst>
        </pc:picChg>
      </pc:sldChg>
      <pc:sldChg chg="add del">
        <pc:chgData name="Chen, Jason CJ" userId="9ff83a5e-cb09-4fa9-a1f5-9259e4db21e8" providerId="ADAL" clId="{8EA20834-6FD6-49A9-99AD-D28828EB60DD}" dt="2022-08-30T02:54:20.082" v="2475"/>
        <pc:sldMkLst>
          <pc:docMk/>
          <pc:sldMk cId="927033470" sldId="275"/>
        </pc:sldMkLst>
      </pc:sldChg>
      <pc:sldChg chg="addSp delSp modSp add del mod modNotesTx">
        <pc:chgData name="Chen, Jason CJ" userId="9ff83a5e-cb09-4fa9-a1f5-9259e4db21e8" providerId="ADAL" clId="{8EA20834-6FD6-49A9-99AD-D28828EB60DD}" dt="2022-09-03T00:51:29.209" v="14474" actId="1035"/>
        <pc:sldMkLst>
          <pc:docMk/>
          <pc:sldMk cId="3564375914" sldId="275"/>
        </pc:sldMkLst>
        <pc:spChg chg="mod">
          <ac:chgData name="Chen, Jason CJ" userId="9ff83a5e-cb09-4fa9-a1f5-9259e4db21e8" providerId="ADAL" clId="{8EA20834-6FD6-49A9-99AD-D28828EB60DD}" dt="2022-08-31T01:56:40.339" v="5188" actId="20577"/>
          <ac:spMkLst>
            <pc:docMk/>
            <pc:sldMk cId="3564375914" sldId="275"/>
            <ac:spMk id="2" creationId="{00000000-0000-0000-0000-000000000000}"/>
          </ac:spMkLst>
        </pc:spChg>
        <pc:spChg chg="add mod">
          <ac:chgData name="Chen, Jason CJ" userId="9ff83a5e-cb09-4fa9-a1f5-9259e4db21e8" providerId="ADAL" clId="{8EA20834-6FD6-49A9-99AD-D28828EB60DD}" dt="2022-08-31T08:57:57.819" v="9744" actId="1035"/>
          <ac:spMkLst>
            <pc:docMk/>
            <pc:sldMk cId="3564375914" sldId="275"/>
            <ac:spMk id="10" creationId="{75390255-D6FB-4D4B-ACE0-320F7A720FA9}"/>
          </ac:spMkLst>
        </pc:spChg>
        <pc:spChg chg="add del mod ord">
          <ac:chgData name="Chen, Jason CJ" userId="9ff83a5e-cb09-4fa9-a1f5-9259e4db21e8" providerId="ADAL" clId="{8EA20834-6FD6-49A9-99AD-D28828EB60DD}" dt="2022-08-31T02:03:31.326" v="5372" actId="478"/>
          <ac:spMkLst>
            <pc:docMk/>
            <pc:sldMk cId="3564375914" sldId="275"/>
            <ac:spMk id="11" creationId="{1FA43C54-4D23-4326-9253-030E9430E5E5}"/>
          </ac:spMkLst>
        </pc:spChg>
        <pc:spChg chg="add del mod ord">
          <ac:chgData name="Chen, Jason CJ" userId="9ff83a5e-cb09-4fa9-a1f5-9259e4db21e8" providerId="ADAL" clId="{8EA20834-6FD6-49A9-99AD-D28828EB60DD}" dt="2022-08-31T02:32:34.602" v="5481" actId="478"/>
          <ac:spMkLst>
            <pc:docMk/>
            <pc:sldMk cId="3564375914" sldId="275"/>
            <ac:spMk id="14" creationId="{38275CE6-3CFE-49C4-8368-017D60F729C2}"/>
          </ac:spMkLst>
        </pc:spChg>
        <pc:spChg chg="add mod">
          <ac:chgData name="Chen, Jason CJ" userId="9ff83a5e-cb09-4fa9-a1f5-9259e4db21e8" providerId="ADAL" clId="{8EA20834-6FD6-49A9-99AD-D28828EB60DD}" dt="2022-09-03T00:51:29.209" v="14474" actId="1035"/>
          <ac:spMkLst>
            <pc:docMk/>
            <pc:sldMk cId="3564375914" sldId="275"/>
            <ac:spMk id="17" creationId="{508C9BE8-B5A4-417A-82EB-478A0CF2E789}"/>
          </ac:spMkLst>
        </pc:spChg>
        <pc:spChg chg="add del mod ord">
          <ac:chgData name="Chen, Jason CJ" userId="9ff83a5e-cb09-4fa9-a1f5-9259e4db21e8" providerId="ADAL" clId="{8EA20834-6FD6-49A9-99AD-D28828EB60DD}" dt="2022-08-31T02:32:36.519" v="5482" actId="478"/>
          <ac:spMkLst>
            <pc:docMk/>
            <pc:sldMk cId="3564375914" sldId="275"/>
            <ac:spMk id="18" creationId="{DDEF9D60-2B23-4A46-B944-54436F83D03A}"/>
          </ac:spMkLst>
        </pc:spChg>
        <pc:spChg chg="add del mod">
          <ac:chgData name="Chen, Jason CJ" userId="9ff83a5e-cb09-4fa9-a1f5-9259e4db21e8" providerId="ADAL" clId="{8EA20834-6FD6-49A9-99AD-D28828EB60DD}" dt="2022-08-31T02:34:39.657" v="5516" actId="478"/>
          <ac:spMkLst>
            <pc:docMk/>
            <pc:sldMk cId="3564375914" sldId="275"/>
            <ac:spMk id="20" creationId="{12A55B23-8BCC-477B-84CD-4FED25FD9911}"/>
          </ac:spMkLst>
        </pc:spChg>
        <pc:spChg chg="add mod">
          <ac:chgData name="Chen, Jason CJ" userId="9ff83a5e-cb09-4fa9-a1f5-9259e4db21e8" providerId="ADAL" clId="{8EA20834-6FD6-49A9-99AD-D28828EB60DD}" dt="2022-08-31T02:36:23.585" v="5604" actId="208"/>
          <ac:spMkLst>
            <pc:docMk/>
            <pc:sldMk cId="3564375914" sldId="275"/>
            <ac:spMk id="21" creationId="{A0BF61C0-ED4F-4E25-8B05-B20E2F2FF2CA}"/>
          </ac:spMkLst>
        </pc:spChg>
        <pc:spChg chg="add mod">
          <ac:chgData name="Chen, Jason CJ" userId="9ff83a5e-cb09-4fa9-a1f5-9259e4db21e8" providerId="ADAL" clId="{8EA20834-6FD6-49A9-99AD-D28828EB60DD}" dt="2022-08-31T02:36:45.840" v="5658" actId="1036"/>
          <ac:spMkLst>
            <pc:docMk/>
            <pc:sldMk cId="3564375914" sldId="275"/>
            <ac:spMk id="22" creationId="{F877D7A9-E0CD-4867-B072-EBC110D12D38}"/>
          </ac:spMkLst>
        </pc:spChg>
        <pc:spChg chg="add mod ord">
          <ac:chgData name="Chen, Jason CJ" userId="9ff83a5e-cb09-4fa9-a1f5-9259e4db21e8" providerId="ADAL" clId="{8EA20834-6FD6-49A9-99AD-D28828EB60DD}" dt="2022-08-31T11:18:11.763" v="10934" actId="1035"/>
          <ac:spMkLst>
            <pc:docMk/>
            <pc:sldMk cId="3564375914" sldId="275"/>
            <ac:spMk id="23" creationId="{243A099D-7356-4158-BEA3-001298190125}"/>
          </ac:spMkLst>
        </pc:spChg>
        <pc:spChg chg="add mod ord">
          <ac:chgData name="Chen, Jason CJ" userId="9ff83a5e-cb09-4fa9-a1f5-9259e4db21e8" providerId="ADAL" clId="{8EA20834-6FD6-49A9-99AD-D28828EB60DD}" dt="2022-08-31T08:56:48.842" v="9636" actId="1035"/>
          <ac:spMkLst>
            <pc:docMk/>
            <pc:sldMk cId="3564375914" sldId="275"/>
            <ac:spMk id="25" creationId="{03D24E97-472F-463C-BF38-B91226C49FA0}"/>
          </ac:spMkLst>
        </pc:spChg>
        <pc:spChg chg="add mod">
          <ac:chgData name="Chen, Jason CJ" userId="9ff83a5e-cb09-4fa9-a1f5-9259e4db21e8" providerId="ADAL" clId="{8EA20834-6FD6-49A9-99AD-D28828EB60DD}" dt="2022-08-31T08:56:37.801" v="9629" actId="1076"/>
          <ac:spMkLst>
            <pc:docMk/>
            <pc:sldMk cId="3564375914" sldId="275"/>
            <ac:spMk id="26" creationId="{DB0E8E52-6718-4099-9D06-22FDE27899F8}"/>
          </ac:spMkLst>
        </pc:spChg>
        <pc:spChg chg="add mod">
          <ac:chgData name="Chen, Jason CJ" userId="9ff83a5e-cb09-4fa9-a1f5-9259e4db21e8" providerId="ADAL" clId="{8EA20834-6FD6-49A9-99AD-D28828EB60DD}" dt="2022-08-31T08:57:27.179" v="9690" actId="1036"/>
          <ac:spMkLst>
            <pc:docMk/>
            <pc:sldMk cId="3564375914" sldId="275"/>
            <ac:spMk id="27" creationId="{F94A560C-5C11-44B7-9963-23638AE3535C}"/>
          </ac:spMkLst>
        </pc:spChg>
        <pc:spChg chg="add mod">
          <ac:chgData name="Chen, Jason CJ" userId="9ff83a5e-cb09-4fa9-a1f5-9259e4db21e8" providerId="ADAL" clId="{8EA20834-6FD6-49A9-99AD-D28828EB60DD}" dt="2022-08-31T08:59:19.295" v="9799" actId="1036"/>
          <ac:spMkLst>
            <pc:docMk/>
            <pc:sldMk cId="3564375914" sldId="275"/>
            <ac:spMk id="28" creationId="{F63D27FE-AD8F-4A32-8D61-0E6767FB1A01}"/>
          </ac:spMkLst>
        </pc:spChg>
        <pc:spChg chg="del">
          <ac:chgData name="Chen, Jason CJ" userId="9ff83a5e-cb09-4fa9-a1f5-9259e4db21e8" providerId="ADAL" clId="{8EA20834-6FD6-49A9-99AD-D28828EB60DD}" dt="2022-08-31T01:45:29.281" v="5084" actId="478"/>
          <ac:spMkLst>
            <pc:docMk/>
            <pc:sldMk cId="3564375914" sldId="275"/>
            <ac:spMk id="29" creationId="{860EEDF7-6001-4E2A-972A-8B88C4EC929A}"/>
          </ac:spMkLst>
        </pc:spChg>
        <pc:graphicFrameChg chg="del">
          <ac:chgData name="Chen, Jason CJ" userId="9ff83a5e-cb09-4fa9-a1f5-9259e4db21e8" providerId="ADAL" clId="{8EA20834-6FD6-49A9-99AD-D28828EB60DD}" dt="2022-08-31T01:44:44.648" v="5078" actId="478"/>
          <ac:graphicFrameMkLst>
            <pc:docMk/>
            <pc:sldMk cId="3564375914" sldId="275"/>
            <ac:graphicFrameMk id="3" creationId="{F1B41483-29FB-477B-809C-E43A2952450F}"/>
          </ac:graphicFrameMkLst>
        </pc:graphicFrameChg>
        <pc:picChg chg="add del mod">
          <ac:chgData name="Chen, Jason CJ" userId="9ff83a5e-cb09-4fa9-a1f5-9259e4db21e8" providerId="ADAL" clId="{8EA20834-6FD6-49A9-99AD-D28828EB60DD}" dt="2022-08-31T08:11:29.796" v="9399" actId="478"/>
          <ac:picMkLst>
            <pc:docMk/>
            <pc:sldMk cId="3564375914" sldId="275"/>
            <ac:picMk id="4" creationId="{87CBF78D-0C77-4191-BA2D-6A1BFBE5EEC5}"/>
          </ac:picMkLst>
        </pc:picChg>
        <pc:picChg chg="add del">
          <ac:chgData name="Chen, Jason CJ" userId="9ff83a5e-cb09-4fa9-a1f5-9259e4db21e8" providerId="ADAL" clId="{8EA20834-6FD6-49A9-99AD-D28828EB60DD}" dt="2022-08-31T01:47:00.088" v="5086" actId="22"/>
          <ac:picMkLst>
            <pc:docMk/>
            <pc:sldMk cId="3564375914" sldId="275"/>
            <ac:picMk id="5" creationId="{646A6259-4CFD-404C-825B-49231B8DED0B}"/>
          </ac:picMkLst>
        </pc:picChg>
        <pc:picChg chg="add mod">
          <ac:chgData name="Chen, Jason CJ" userId="9ff83a5e-cb09-4fa9-a1f5-9259e4db21e8" providerId="ADAL" clId="{8EA20834-6FD6-49A9-99AD-D28828EB60DD}" dt="2022-08-31T08:57:54.938" v="9736" actId="1036"/>
          <ac:picMkLst>
            <pc:docMk/>
            <pc:sldMk cId="3564375914" sldId="275"/>
            <ac:picMk id="6" creationId="{3E800CBA-1E57-45C7-A423-445814B1ECD1}"/>
          </ac:picMkLst>
        </pc:picChg>
        <pc:picChg chg="add del mod">
          <ac:chgData name="Chen, Jason CJ" userId="9ff83a5e-cb09-4fa9-a1f5-9259e4db21e8" providerId="ADAL" clId="{8EA20834-6FD6-49A9-99AD-D28828EB60DD}" dt="2022-08-31T02:05:02.294" v="5391" actId="478"/>
          <ac:picMkLst>
            <pc:docMk/>
            <pc:sldMk cId="3564375914" sldId="275"/>
            <ac:picMk id="7" creationId="{ABE2E97C-7303-4CAB-A90E-144C8FFC0A7D}"/>
          </ac:picMkLst>
        </pc:picChg>
        <pc:picChg chg="add mod">
          <ac:chgData name="Chen, Jason CJ" userId="9ff83a5e-cb09-4fa9-a1f5-9259e4db21e8" providerId="ADAL" clId="{8EA20834-6FD6-49A9-99AD-D28828EB60DD}" dt="2022-08-31T08:57:46.701" v="9710" actId="1036"/>
          <ac:picMkLst>
            <pc:docMk/>
            <pc:sldMk cId="3564375914" sldId="275"/>
            <ac:picMk id="9" creationId="{ADC26F90-32C2-4AB2-A88C-8E316BF571C4}"/>
          </ac:picMkLst>
        </pc:picChg>
        <pc:picChg chg="add del mod">
          <ac:chgData name="Chen, Jason CJ" userId="9ff83a5e-cb09-4fa9-a1f5-9259e4db21e8" providerId="ADAL" clId="{8EA20834-6FD6-49A9-99AD-D28828EB60DD}" dt="2022-08-31T02:52:16.006" v="5972" actId="478"/>
          <ac:picMkLst>
            <pc:docMk/>
            <pc:sldMk cId="3564375914" sldId="275"/>
            <ac:picMk id="10" creationId="{84C70486-7BB8-4055-AB25-9BE5307BFD10}"/>
          </ac:picMkLst>
        </pc:picChg>
        <pc:picChg chg="add mod">
          <ac:chgData name="Chen, Jason CJ" userId="9ff83a5e-cb09-4fa9-a1f5-9259e4db21e8" providerId="ADAL" clId="{8EA20834-6FD6-49A9-99AD-D28828EB60DD}" dt="2022-08-31T08:58:14.499" v="9747" actId="1076"/>
          <ac:picMkLst>
            <pc:docMk/>
            <pc:sldMk cId="3564375914" sldId="275"/>
            <ac:picMk id="12" creationId="{51C50EFE-6DB6-4056-BB10-D165D154B7EF}"/>
          </ac:picMkLst>
        </pc:picChg>
        <pc:picChg chg="add del mod">
          <ac:chgData name="Chen, Jason CJ" userId="9ff83a5e-cb09-4fa9-a1f5-9259e4db21e8" providerId="ADAL" clId="{8EA20834-6FD6-49A9-99AD-D28828EB60DD}" dt="2022-08-31T02:17:22.875" v="5416" actId="478"/>
          <ac:picMkLst>
            <pc:docMk/>
            <pc:sldMk cId="3564375914" sldId="275"/>
            <ac:picMk id="13" creationId="{1BAD0573-5410-4E76-B726-928B4AACDAF5}"/>
          </ac:picMkLst>
        </pc:picChg>
        <pc:picChg chg="add del mod">
          <ac:chgData name="Chen, Jason CJ" userId="9ff83a5e-cb09-4fa9-a1f5-9259e4db21e8" providerId="ADAL" clId="{8EA20834-6FD6-49A9-99AD-D28828EB60DD}" dt="2022-08-31T08:58:57.068" v="9766" actId="478"/>
          <ac:picMkLst>
            <pc:docMk/>
            <pc:sldMk cId="3564375914" sldId="275"/>
            <ac:picMk id="14" creationId="{1C30D932-F846-453A-9EE9-2938C16CA953}"/>
          </ac:picMkLst>
        </pc:picChg>
        <pc:picChg chg="add del mod">
          <ac:chgData name="Chen, Jason CJ" userId="9ff83a5e-cb09-4fa9-a1f5-9259e4db21e8" providerId="ADAL" clId="{8EA20834-6FD6-49A9-99AD-D28828EB60DD}" dt="2022-08-31T02:56:05.132" v="6092" actId="478"/>
          <ac:picMkLst>
            <pc:docMk/>
            <pc:sldMk cId="3564375914" sldId="275"/>
            <ac:picMk id="16" creationId="{0A61082C-73BB-4E63-B760-92740EA0D4D2}"/>
          </ac:picMkLst>
        </pc:picChg>
        <pc:picChg chg="add mod">
          <ac:chgData name="Chen, Jason CJ" userId="9ff83a5e-cb09-4fa9-a1f5-9259e4db21e8" providerId="ADAL" clId="{8EA20834-6FD6-49A9-99AD-D28828EB60DD}" dt="2022-08-31T11:17:54.881" v="10932" actId="14100"/>
          <ac:picMkLst>
            <pc:docMk/>
            <pc:sldMk cId="3564375914" sldId="275"/>
            <ac:picMk id="16" creationId="{0B2097C1-8C04-4B48-8274-EA4D046679A5}"/>
          </ac:picMkLst>
        </pc:picChg>
        <pc:picChg chg="add del mod">
          <ac:chgData name="Chen, Jason CJ" userId="9ff83a5e-cb09-4fa9-a1f5-9259e4db21e8" providerId="ADAL" clId="{8EA20834-6FD6-49A9-99AD-D28828EB60DD}" dt="2022-08-31T02:53:00.749" v="6034" actId="478"/>
          <ac:picMkLst>
            <pc:docMk/>
            <pc:sldMk cId="3564375914" sldId="275"/>
            <ac:picMk id="28" creationId="{E84A144D-C123-4F52-9991-20F73710E16C}"/>
          </ac:picMkLst>
        </pc:picChg>
        <pc:picChg chg="add del mod">
          <ac:chgData name="Chen, Jason CJ" userId="9ff83a5e-cb09-4fa9-a1f5-9259e4db21e8" providerId="ADAL" clId="{8EA20834-6FD6-49A9-99AD-D28828EB60DD}" dt="2022-08-31T03:11:54.630" v="6129" actId="478"/>
          <ac:picMkLst>
            <pc:docMk/>
            <pc:sldMk cId="3564375914" sldId="275"/>
            <ac:picMk id="31" creationId="{F9284BF4-4B75-454E-B8F4-C5DFEE1226C4}"/>
          </ac:picMkLst>
        </pc:picChg>
        <pc:picChg chg="add del mod">
          <ac:chgData name="Chen, Jason CJ" userId="9ff83a5e-cb09-4fa9-a1f5-9259e4db21e8" providerId="ADAL" clId="{8EA20834-6FD6-49A9-99AD-D28828EB60DD}" dt="2022-08-31T03:15:09.482" v="6145" actId="478"/>
          <ac:picMkLst>
            <pc:docMk/>
            <pc:sldMk cId="3564375914" sldId="275"/>
            <ac:picMk id="33" creationId="{B840F99B-8CE1-44FD-8735-D439722A3A2E}"/>
          </ac:picMkLst>
        </pc:picChg>
        <pc:picChg chg="add del mod">
          <ac:chgData name="Chen, Jason CJ" userId="9ff83a5e-cb09-4fa9-a1f5-9259e4db21e8" providerId="ADAL" clId="{8EA20834-6FD6-49A9-99AD-D28828EB60DD}" dt="2022-08-31T03:17:37.139" v="6164" actId="478"/>
          <ac:picMkLst>
            <pc:docMk/>
            <pc:sldMk cId="3564375914" sldId="275"/>
            <ac:picMk id="35" creationId="{E796656C-9BA6-45BA-88ED-43411DEC8235}"/>
          </ac:picMkLst>
        </pc:picChg>
        <pc:picChg chg="add del mod">
          <ac:chgData name="Chen, Jason CJ" userId="9ff83a5e-cb09-4fa9-a1f5-9259e4db21e8" providerId="ADAL" clId="{8EA20834-6FD6-49A9-99AD-D28828EB60DD}" dt="2022-08-31T03:16:45.304" v="6159" actId="478"/>
          <ac:picMkLst>
            <pc:docMk/>
            <pc:sldMk cId="3564375914" sldId="275"/>
            <ac:picMk id="37" creationId="{6509DD75-5340-4E7A-BE68-C36BBDA9EE8E}"/>
          </ac:picMkLst>
        </pc:picChg>
        <pc:picChg chg="add del mod">
          <ac:chgData name="Chen, Jason CJ" userId="9ff83a5e-cb09-4fa9-a1f5-9259e4db21e8" providerId="ADAL" clId="{8EA20834-6FD6-49A9-99AD-D28828EB60DD}" dt="2022-08-31T03:21:40.172" v="6220" actId="478"/>
          <ac:picMkLst>
            <pc:docMk/>
            <pc:sldMk cId="3564375914" sldId="275"/>
            <ac:picMk id="39" creationId="{EA475A52-7CE9-4AF7-A584-662A1B78A7F4}"/>
          </ac:picMkLst>
        </pc:picChg>
        <pc:picChg chg="add del mod">
          <ac:chgData name="Chen, Jason CJ" userId="9ff83a5e-cb09-4fa9-a1f5-9259e4db21e8" providerId="ADAL" clId="{8EA20834-6FD6-49A9-99AD-D28828EB60DD}" dt="2022-08-31T03:23:03.542" v="6234" actId="478"/>
          <ac:picMkLst>
            <pc:docMk/>
            <pc:sldMk cId="3564375914" sldId="275"/>
            <ac:picMk id="41" creationId="{1C327BF5-8A94-4C23-9A98-3D58BED42716}"/>
          </ac:picMkLst>
        </pc:picChg>
        <pc:picChg chg="add del mod">
          <ac:chgData name="Chen, Jason CJ" userId="9ff83a5e-cb09-4fa9-a1f5-9259e4db21e8" providerId="ADAL" clId="{8EA20834-6FD6-49A9-99AD-D28828EB60DD}" dt="2022-08-31T08:10:55.438" v="9393" actId="478"/>
          <ac:picMkLst>
            <pc:docMk/>
            <pc:sldMk cId="3564375914" sldId="275"/>
            <ac:picMk id="43" creationId="{7B1DA80E-3262-4CCC-8244-A3459619D2C8}"/>
          </ac:picMkLst>
        </pc:picChg>
        <pc:picChg chg="add del mod">
          <ac:chgData name="Chen, Jason CJ" userId="9ff83a5e-cb09-4fa9-a1f5-9259e4db21e8" providerId="ADAL" clId="{8EA20834-6FD6-49A9-99AD-D28828EB60DD}" dt="2022-08-31T03:22:23.717" v="6227" actId="478"/>
          <ac:picMkLst>
            <pc:docMk/>
            <pc:sldMk cId="3564375914" sldId="275"/>
            <ac:picMk id="45" creationId="{49461821-0BA2-4E21-A0C6-906392D2BD90}"/>
          </ac:picMkLst>
        </pc:picChg>
        <pc:picChg chg="add del mod">
          <ac:chgData name="Chen, Jason CJ" userId="9ff83a5e-cb09-4fa9-a1f5-9259e4db21e8" providerId="ADAL" clId="{8EA20834-6FD6-49A9-99AD-D28828EB60DD}" dt="2022-08-31T08:11:43.840" v="9418" actId="478"/>
          <ac:picMkLst>
            <pc:docMk/>
            <pc:sldMk cId="3564375914" sldId="275"/>
            <ac:picMk id="47" creationId="{809D07C2-0C5C-4981-B995-2BE3D7573BC0}"/>
          </ac:picMkLst>
        </pc:picChg>
        <pc:picChg chg="add del mod">
          <ac:chgData name="Chen, Jason CJ" userId="9ff83a5e-cb09-4fa9-a1f5-9259e4db21e8" providerId="ADAL" clId="{8EA20834-6FD6-49A9-99AD-D28828EB60DD}" dt="2022-08-31T08:11:44.800" v="9419" actId="478"/>
          <ac:picMkLst>
            <pc:docMk/>
            <pc:sldMk cId="3564375914" sldId="275"/>
            <ac:picMk id="49" creationId="{B958DB4A-B343-4B5A-8DC4-041DD00BF79E}"/>
          </ac:picMkLst>
        </pc:picChg>
        <pc:picChg chg="add del mod">
          <ac:chgData name="Chen, Jason CJ" userId="9ff83a5e-cb09-4fa9-a1f5-9259e4db21e8" providerId="ADAL" clId="{8EA20834-6FD6-49A9-99AD-D28828EB60DD}" dt="2022-08-31T08:34:16.133" v="9582" actId="478"/>
          <ac:picMkLst>
            <pc:docMk/>
            <pc:sldMk cId="3564375914" sldId="275"/>
            <ac:picMk id="51" creationId="{6856AE30-3DCC-4FE8-BEBE-79972E5C0A6A}"/>
          </ac:picMkLst>
        </pc:picChg>
        <pc:cxnChg chg="add mod">
          <ac:chgData name="Chen, Jason CJ" userId="9ff83a5e-cb09-4fa9-a1f5-9259e4db21e8" providerId="ADAL" clId="{8EA20834-6FD6-49A9-99AD-D28828EB60DD}" dt="2022-08-31T02:33:34.840" v="5489" actId="208"/>
          <ac:cxnSpMkLst>
            <pc:docMk/>
            <pc:sldMk cId="3564375914" sldId="275"/>
            <ac:cxnSpMk id="19" creationId="{F60445A6-340D-4301-BEDB-163FA7A0AB91}"/>
          </ac:cxnSpMkLst>
        </pc:cxnChg>
      </pc:sldChg>
      <pc:sldChg chg="addSp delSp modSp add del mod">
        <pc:chgData name="Chen, Jason CJ" userId="9ff83a5e-cb09-4fa9-a1f5-9259e4db21e8" providerId="ADAL" clId="{8EA20834-6FD6-49A9-99AD-D28828EB60DD}" dt="2022-08-31T03:25:11.225" v="6360" actId="47"/>
        <pc:sldMkLst>
          <pc:docMk/>
          <pc:sldMk cId="1148067301" sldId="276"/>
        </pc:sldMkLst>
        <pc:spChg chg="mod">
          <ac:chgData name="Chen, Jason CJ" userId="9ff83a5e-cb09-4fa9-a1f5-9259e4db21e8" providerId="ADAL" clId="{8EA20834-6FD6-49A9-99AD-D28828EB60DD}" dt="2022-08-31T02:57:47.075" v="6123" actId="20577"/>
          <ac:spMkLst>
            <pc:docMk/>
            <pc:sldMk cId="1148067301" sldId="276"/>
            <ac:spMk id="2" creationId="{00000000-0000-0000-0000-000000000000}"/>
          </ac:spMkLst>
        </pc:spChg>
        <pc:picChg chg="add mod">
          <ac:chgData name="Chen, Jason CJ" userId="9ff83a5e-cb09-4fa9-a1f5-9259e4db21e8" providerId="ADAL" clId="{8EA20834-6FD6-49A9-99AD-D28828EB60DD}" dt="2022-08-31T03:09:55.942" v="6128" actId="1076"/>
          <ac:picMkLst>
            <pc:docMk/>
            <pc:sldMk cId="1148067301" sldId="276"/>
            <ac:picMk id="4" creationId="{65CD2F95-72F9-4286-8079-AE316BCB126C}"/>
          </ac:picMkLst>
        </pc:picChg>
        <pc:picChg chg="del">
          <ac:chgData name="Chen, Jason CJ" userId="9ff83a5e-cb09-4fa9-a1f5-9259e4db21e8" providerId="ADAL" clId="{8EA20834-6FD6-49A9-99AD-D28828EB60DD}" dt="2022-08-31T03:09:48.615" v="6124" actId="478"/>
          <ac:picMkLst>
            <pc:docMk/>
            <pc:sldMk cId="1148067301" sldId="276"/>
            <ac:picMk id="33" creationId="{B840F99B-8CE1-44FD-8735-D439722A3A2E}"/>
          </ac:picMkLst>
        </pc:picChg>
      </pc:sldChg>
      <pc:sldChg chg="addSp delSp modSp add del mod modNotesTx">
        <pc:chgData name="Chen, Jason CJ" userId="9ff83a5e-cb09-4fa9-a1f5-9259e4db21e8" providerId="ADAL" clId="{8EA20834-6FD6-49A9-99AD-D28828EB60DD}" dt="2022-09-06T00:20:58.344" v="14713"/>
        <pc:sldMkLst>
          <pc:docMk/>
          <pc:sldMk cId="1217514950" sldId="276"/>
        </pc:sldMkLst>
        <pc:spChg chg="mod">
          <ac:chgData name="Chen, Jason CJ" userId="9ff83a5e-cb09-4fa9-a1f5-9259e4db21e8" providerId="ADAL" clId="{8EA20834-6FD6-49A9-99AD-D28828EB60DD}" dt="2022-08-31T09:04:26.849" v="9836" actId="20577"/>
          <ac:spMkLst>
            <pc:docMk/>
            <pc:sldMk cId="1217514950" sldId="276"/>
            <ac:spMk id="2" creationId="{00000000-0000-0000-0000-000000000000}"/>
          </ac:spMkLst>
        </pc:spChg>
        <pc:spChg chg="add mod">
          <ac:chgData name="Chen, Jason CJ" userId="9ff83a5e-cb09-4fa9-a1f5-9259e4db21e8" providerId="ADAL" clId="{8EA20834-6FD6-49A9-99AD-D28828EB60DD}" dt="2022-09-03T00:51:37.639" v="14478" actId="1035"/>
          <ac:spMkLst>
            <pc:docMk/>
            <pc:sldMk cId="1217514950" sldId="276"/>
            <ac:spMk id="10" creationId="{1945F4A6-F516-4F45-A5A0-ADB8DD521311}"/>
          </ac:spMkLst>
        </pc:spChg>
        <pc:spChg chg="add mod">
          <ac:chgData name="Chen, Jason CJ" userId="9ff83a5e-cb09-4fa9-a1f5-9259e4db21e8" providerId="ADAL" clId="{8EA20834-6FD6-49A9-99AD-D28828EB60DD}" dt="2022-09-06T00:20:58.344" v="14713"/>
          <ac:spMkLst>
            <pc:docMk/>
            <pc:sldMk cId="1217514950" sldId="276"/>
            <ac:spMk id="11" creationId="{54F74404-0F67-4163-AADD-D0EA32EEA129}"/>
          </ac:spMkLst>
        </pc:spChg>
        <pc:spChg chg="del">
          <ac:chgData name="Chen, Jason CJ" userId="9ff83a5e-cb09-4fa9-a1f5-9259e4db21e8" providerId="ADAL" clId="{8EA20834-6FD6-49A9-99AD-D28828EB60DD}" dt="2022-08-31T09:04:00.793" v="9801" actId="478"/>
          <ac:spMkLst>
            <pc:docMk/>
            <pc:sldMk cId="1217514950" sldId="276"/>
            <ac:spMk id="21" creationId="{A0BF61C0-ED4F-4E25-8B05-B20E2F2FF2CA}"/>
          </ac:spMkLst>
        </pc:spChg>
        <pc:spChg chg="del">
          <ac:chgData name="Chen, Jason CJ" userId="9ff83a5e-cb09-4fa9-a1f5-9259e4db21e8" providerId="ADAL" clId="{8EA20834-6FD6-49A9-99AD-D28828EB60DD}" dt="2022-08-31T09:03:59.108" v="9800" actId="478"/>
          <ac:spMkLst>
            <pc:docMk/>
            <pc:sldMk cId="1217514950" sldId="276"/>
            <ac:spMk id="22" creationId="{F877D7A9-E0CD-4867-B072-EBC110D12D38}"/>
          </ac:spMkLst>
        </pc:spChg>
        <pc:spChg chg="mod">
          <ac:chgData name="Chen, Jason CJ" userId="9ff83a5e-cb09-4fa9-a1f5-9259e4db21e8" providerId="ADAL" clId="{8EA20834-6FD6-49A9-99AD-D28828EB60DD}" dt="2022-08-31T09:09:58.784" v="9989" actId="1076"/>
          <ac:spMkLst>
            <pc:docMk/>
            <pc:sldMk cId="1217514950" sldId="276"/>
            <ac:spMk id="23" creationId="{243A099D-7356-4158-BEA3-001298190125}"/>
          </ac:spMkLst>
        </pc:spChg>
        <pc:spChg chg="add mod">
          <ac:chgData name="Chen, Jason CJ" userId="9ff83a5e-cb09-4fa9-a1f5-9259e4db21e8" providerId="ADAL" clId="{8EA20834-6FD6-49A9-99AD-D28828EB60DD}" dt="2022-09-01T02:41:12.603" v="14395" actId="20577"/>
          <ac:spMkLst>
            <pc:docMk/>
            <pc:sldMk cId="1217514950" sldId="276"/>
            <ac:spMk id="24" creationId="{164388D8-CE02-4032-BFB9-82A2E4C847A8}"/>
          </ac:spMkLst>
        </pc:spChg>
        <pc:spChg chg="del">
          <ac:chgData name="Chen, Jason CJ" userId="9ff83a5e-cb09-4fa9-a1f5-9259e4db21e8" providerId="ADAL" clId="{8EA20834-6FD6-49A9-99AD-D28828EB60DD}" dt="2022-08-31T09:04:04.290" v="9803" actId="478"/>
          <ac:spMkLst>
            <pc:docMk/>
            <pc:sldMk cId="1217514950" sldId="276"/>
            <ac:spMk id="25" creationId="{03D24E97-472F-463C-BF38-B91226C49FA0}"/>
          </ac:spMkLst>
        </pc:spChg>
        <pc:spChg chg="del mod">
          <ac:chgData name="Chen, Jason CJ" userId="9ff83a5e-cb09-4fa9-a1f5-9259e4db21e8" providerId="ADAL" clId="{8EA20834-6FD6-49A9-99AD-D28828EB60DD}" dt="2022-08-31T09:11:00.271" v="10054" actId="478"/>
          <ac:spMkLst>
            <pc:docMk/>
            <pc:sldMk cId="1217514950" sldId="276"/>
            <ac:spMk id="26" creationId="{DB0E8E52-6718-4099-9D06-22FDE27899F8}"/>
          </ac:spMkLst>
        </pc:spChg>
        <pc:spChg chg="del mod">
          <ac:chgData name="Chen, Jason CJ" userId="9ff83a5e-cb09-4fa9-a1f5-9259e4db21e8" providerId="ADAL" clId="{8EA20834-6FD6-49A9-99AD-D28828EB60DD}" dt="2022-08-31T09:10:57.322" v="10053" actId="478"/>
          <ac:spMkLst>
            <pc:docMk/>
            <pc:sldMk cId="1217514950" sldId="276"/>
            <ac:spMk id="27" creationId="{F94A560C-5C11-44B7-9963-23638AE3535C}"/>
          </ac:spMkLst>
        </pc:spChg>
        <pc:spChg chg="add mod">
          <ac:chgData name="Chen, Jason CJ" userId="9ff83a5e-cb09-4fa9-a1f5-9259e4db21e8" providerId="ADAL" clId="{8EA20834-6FD6-49A9-99AD-D28828EB60DD}" dt="2022-09-01T02:30:08.846" v="13962" actId="6549"/>
          <ac:spMkLst>
            <pc:docMk/>
            <pc:sldMk cId="1217514950" sldId="276"/>
            <ac:spMk id="28" creationId="{929AFE72-5A26-45D4-BE15-046D42882008}"/>
          </ac:spMkLst>
        </pc:spChg>
        <pc:picChg chg="add del mod">
          <ac:chgData name="Chen, Jason CJ" userId="9ff83a5e-cb09-4fa9-a1f5-9259e4db21e8" providerId="ADAL" clId="{8EA20834-6FD6-49A9-99AD-D28828EB60DD}" dt="2022-08-31T09:04:05.454" v="9804" actId="478"/>
          <ac:picMkLst>
            <pc:docMk/>
            <pc:sldMk cId="1217514950" sldId="276"/>
            <ac:picMk id="4" creationId="{DF5159F0-11D9-4CA0-A2AB-EE1DE8D1D892}"/>
          </ac:picMkLst>
        </pc:picChg>
        <pc:picChg chg="add del mod">
          <ac:chgData name="Chen, Jason CJ" userId="9ff83a5e-cb09-4fa9-a1f5-9259e4db21e8" providerId="ADAL" clId="{8EA20834-6FD6-49A9-99AD-D28828EB60DD}" dt="2022-08-31T09:04:28.943" v="9837" actId="478"/>
          <ac:picMkLst>
            <pc:docMk/>
            <pc:sldMk cId="1217514950" sldId="276"/>
            <ac:picMk id="5" creationId="{3C454A39-574C-4E87-BD09-28845E6DBF8B}"/>
          </ac:picMkLst>
        </pc:picChg>
        <pc:picChg chg="add del mod">
          <ac:chgData name="Chen, Jason CJ" userId="9ff83a5e-cb09-4fa9-a1f5-9259e4db21e8" providerId="ADAL" clId="{8EA20834-6FD6-49A9-99AD-D28828EB60DD}" dt="2022-08-31T05:32:31.519" v="7422" actId="478"/>
          <ac:picMkLst>
            <pc:docMk/>
            <pc:sldMk cId="1217514950" sldId="276"/>
            <ac:picMk id="6" creationId="{93D825EE-E2B2-4DB8-8AA9-4FD95CF4AF78}"/>
          </ac:picMkLst>
        </pc:picChg>
        <pc:picChg chg="add del mod">
          <ac:chgData name="Chen, Jason CJ" userId="9ff83a5e-cb09-4fa9-a1f5-9259e4db21e8" providerId="ADAL" clId="{8EA20834-6FD6-49A9-99AD-D28828EB60DD}" dt="2022-08-31T09:22:56.143" v="10055" actId="478"/>
          <ac:picMkLst>
            <pc:docMk/>
            <pc:sldMk cId="1217514950" sldId="276"/>
            <ac:picMk id="7" creationId="{3EE1BD4B-DCEB-4532-B14C-6979ABCF27DC}"/>
          </ac:picMkLst>
        </pc:picChg>
        <pc:picChg chg="add del mod">
          <ac:chgData name="Chen, Jason CJ" userId="9ff83a5e-cb09-4fa9-a1f5-9259e4db21e8" providerId="ADAL" clId="{8EA20834-6FD6-49A9-99AD-D28828EB60DD}" dt="2022-08-31T06:43:07.955" v="7452" actId="478"/>
          <ac:picMkLst>
            <pc:docMk/>
            <pc:sldMk cId="1217514950" sldId="276"/>
            <ac:picMk id="9" creationId="{CBACCE1D-F987-40BF-8625-07B84A146A0B}"/>
          </ac:picMkLst>
        </pc:picChg>
        <pc:picChg chg="add del mod">
          <ac:chgData name="Chen, Jason CJ" userId="9ff83a5e-cb09-4fa9-a1f5-9259e4db21e8" providerId="ADAL" clId="{8EA20834-6FD6-49A9-99AD-D28828EB60DD}" dt="2022-08-31T09:33:07.131" v="10438" actId="478"/>
          <ac:picMkLst>
            <pc:docMk/>
            <pc:sldMk cId="1217514950" sldId="276"/>
            <ac:picMk id="11" creationId="{75C00F57-3BBB-48B3-A15E-919C9F81A2BB}"/>
          </ac:picMkLst>
        </pc:picChg>
        <pc:picChg chg="add del mod">
          <ac:chgData name="Chen, Jason CJ" userId="9ff83a5e-cb09-4fa9-a1f5-9259e4db21e8" providerId="ADAL" clId="{8EA20834-6FD6-49A9-99AD-D28828EB60DD}" dt="2022-08-31T09:34:00.142" v="10441" actId="478"/>
          <ac:picMkLst>
            <pc:docMk/>
            <pc:sldMk cId="1217514950" sldId="276"/>
            <ac:picMk id="13" creationId="{CABA33F4-E6C9-434D-8C65-DB160ADC534D}"/>
          </ac:picMkLst>
        </pc:picChg>
        <pc:picChg chg="add mod">
          <ac:chgData name="Chen, Jason CJ" userId="9ff83a5e-cb09-4fa9-a1f5-9259e4db21e8" providerId="ADAL" clId="{8EA20834-6FD6-49A9-99AD-D28828EB60DD}" dt="2022-08-31T09:34:04.846" v="10443" actId="1076"/>
          <ac:picMkLst>
            <pc:docMk/>
            <pc:sldMk cId="1217514950" sldId="276"/>
            <ac:picMk id="15" creationId="{1370433A-AEA4-42C3-AAD5-FF31200EBF86}"/>
          </ac:picMkLst>
        </pc:picChg>
        <pc:picChg chg="add mod">
          <ac:chgData name="Chen, Jason CJ" userId="9ff83a5e-cb09-4fa9-a1f5-9259e4db21e8" providerId="ADAL" clId="{8EA20834-6FD6-49A9-99AD-D28828EB60DD}" dt="2022-08-31T06:43:23.700" v="7460"/>
          <ac:picMkLst>
            <pc:docMk/>
            <pc:sldMk cId="1217514950" sldId="276"/>
            <ac:picMk id="17" creationId="{2C409B71-E158-4274-8352-E73475178BE5}"/>
          </ac:picMkLst>
        </pc:picChg>
        <pc:picChg chg="add mod">
          <ac:chgData name="Chen, Jason CJ" userId="9ff83a5e-cb09-4fa9-a1f5-9259e4db21e8" providerId="ADAL" clId="{8EA20834-6FD6-49A9-99AD-D28828EB60DD}" dt="2022-08-31T09:04:56.922" v="9840"/>
          <ac:picMkLst>
            <pc:docMk/>
            <pc:sldMk cId="1217514950" sldId="276"/>
            <ac:picMk id="18" creationId="{FEE8C69E-D77D-4599-A866-EA6208580FA0}"/>
          </ac:picMkLst>
        </pc:picChg>
        <pc:picChg chg="add mod">
          <ac:chgData name="Chen, Jason CJ" userId="9ff83a5e-cb09-4fa9-a1f5-9259e4db21e8" providerId="ADAL" clId="{8EA20834-6FD6-49A9-99AD-D28828EB60DD}" dt="2022-08-31T09:04:56.922" v="9840"/>
          <ac:picMkLst>
            <pc:docMk/>
            <pc:sldMk cId="1217514950" sldId="276"/>
            <ac:picMk id="20" creationId="{4F06292C-9CE5-46E6-B2BC-955B204B71BA}"/>
          </ac:picMkLst>
        </pc:picChg>
        <pc:picChg chg="del">
          <ac:chgData name="Chen, Jason CJ" userId="9ff83a5e-cb09-4fa9-a1f5-9259e4db21e8" providerId="ADAL" clId="{8EA20834-6FD6-49A9-99AD-D28828EB60DD}" dt="2022-08-31T03:25:37.415" v="6379" actId="478"/>
          <ac:picMkLst>
            <pc:docMk/>
            <pc:sldMk cId="1217514950" sldId="276"/>
            <ac:picMk id="43" creationId="{7B1DA80E-3262-4CCC-8244-A3459619D2C8}"/>
          </ac:picMkLst>
        </pc:picChg>
        <pc:picChg chg="del">
          <ac:chgData name="Chen, Jason CJ" userId="9ff83a5e-cb09-4fa9-a1f5-9259e4db21e8" providerId="ADAL" clId="{8EA20834-6FD6-49A9-99AD-D28828EB60DD}" dt="2022-08-31T09:04:07.576" v="9805" actId="478"/>
          <ac:picMkLst>
            <pc:docMk/>
            <pc:sldMk cId="1217514950" sldId="276"/>
            <ac:picMk id="47" creationId="{809D07C2-0C5C-4981-B995-2BE3D7573BC0}"/>
          </ac:picMkLst>
        </pc:picChg>
        <pc:picChg chg="del">
          <ac:chgData name="Chen, Jason CJ" userId="9ff83a5e-cb09-4fa9-a1f5-9259e4db21e8" providerId="ADAL" clId="{8EA20834-6FD6-49A9-99AD-D28828EB60DD}" dt="2022-08-31T09:04:08.239" v="9806" actId="478"/>
          <ac:picMkLst>
            <pc:docMk/>
            <pc:sldMk cId="1217514950" sldId="276"/>
            <ac:picMk id="49" creationId="{B958DB4A-B343-4B5A-8DC4-041DD00BF79E}"/>
          </ac:picMkLst>
        </pc:picChg>
        <pc:picChg chg="del">
          <ac:chgData name="Chen, Jason CJ" userId="9ff83a5e-cb09-4fa9-a1f5-9259e4db21e8" providerId="ADAL" clId="{8EA20834-6FD6-49A9-99AD-D28828EB60DD}" dt="2022-08-31T03:32:17.319" v="6426" actId="478"/>
          <ac:picMkLst>
            <pc:docMk/>
            <pc:sldMk cId="1217514950" sldId="276"/>
            <ac:picMk id="51" creationId="{6856AE30-3DCC-4FE8-BEBE-79972E5C0A6A}"/>
          </ac:picMkLst>
        </pc:picChg>
        <pc:cxnChg chg="del mod">
          <ac:chgData name="Chen, Jason CJ" userId="9ff83a5e-cb09-4fa9-a1f5-9259e4db21e8" providerId="ADAL" clId="{8EA20834-6FD6-49A9-99AD-D28828EB60DD}" dt="2022-08-31T09:04:03.164" v="9802" actId="478"/>
          <ac:cxnSpMkLst>
            <pc:docMk/>
            <pc:sldMk cId="1217514950" sldId="276"/>
            <ac:cxnSpMk id="19" creationId="{F60445A6-340D-4301-BEDB-163FA7A0AB91}"/>
          </ac:cxnSpMkLst>
        </pc:cxnChg>
      </pc:sldChg>
      <pc:sldChg chg="addSp delSp modSp add del mod">
        <pc:chgData name="Chen, Jason CJ" userId="9ff83a5e-cb09-4fa9-a1f5-9259e4db21e8" providerId="ADAL" clId="{8EA20834-6FD6-49A9-99AD-D28828EB60DD}" dt="2022-09-06T00:21:04.202" v="14716" actId="1035"/>
        <pc:sldMkLst>
          <pc:docMk/>
          <pc:sldMk cId="891537602" sldId="277"/>
        </pc:sldMkLst>
        <pc:spChg chg="mod">
          <ac:chgData name="Chen, Jason CJ" userId="9ff83a5e-cb09-4fa9-a1f5-9259e4db21e8" providerId="ADAL" clId="{8EA20834-6FD6-49A9-99AD-D28828EB60DD}" dt="2022-08-31T04:37:37.466" v="7085" actId="20577"/>
          <ac:spMkLst>
            <pc:docMk/>
            <pc:sldMk cId="891537602" sldId="277"/>
            <ac:spMk id="2" creationId="{00000000-0000-0000-0000-000000000000}"/>
          </ac:spMkLst>
        </pc:spChg>
        <pc:spChg chg="add mod">
          <ac:chgData name="Chen, Jason CJ" userId="9ff83a5e-cb09-4fa9-a1f5-9259e4db21e8" providerId="ADAL" clId="{8EA20834-6FD6-49A9-99AD-D28828EB60DD}" dt="2022-09-03T00:51:39.413" v="14479"/>
          <ac:spMkLst>
            <pc:docMk/>
            <pc:sldMk cId="891537602" sldId="277"/>
            <ac:spMk id="9" creationId="{1CBB736A-82EC-4213-9F18-9516E341702E}"/>
          </ac:spMkLst>
        </pc:spChg>
        <pc:spChg chg="add mod">
          <ac:chgData name="Chen, Jason CJ" userId="9ff83a5e-cb09-4fa9-a1f5-9259e4db21e8" providerId="ADAL" clId="{8EA20834-6FD6-49A9-99AD-D28828EB60DD}" dt="2022-09-06T00:21:04.202" v="14716" actId="1035"/>
          <ac:spMkLst>
            <pc:docMk/>
            <pc:sldMk cId="891537602" sldId="277"/>
            <ac:spMk id="11" creationId="{7C717982-646F-44CC-8367-71FD1656730F}"/>
          </ac:spMkLst>
        </pc:spChg>
        <pc:spChg chg="del">
          <ac:chgData name="Chen, Jason CJ" userId="9ff83a5e-cb09-4fa9-a1f5-9259e4db21e8" providerId="ADAL" clId="{8EA20834-6FD6-49A9-99AD-D28828EB60DD}" dt="2022-08-31T03:41:14.345" v="6523" actId="478"/>
          <ac:spMkLst>
            <pc:docMk/>
            <pc:sldMk cId="891537602" sldId="277"/>
            <ac:spMk id="21" creationId="{A0BF61C0-ED4F-4E25-8B05-B20E2F2FF2CA}"/>
          </ac:spMkLst>
        </pc:spChg>
        <pc:spChg chg="del">
          <ac:chgData name="Chen, Jason CJ" userId="9ff83a5e-cb09-4fa9-a1f5-9259e4db21e8" providerId="ADAL" clId="{8EA20834-6FD6-49A9-99AD-D28828EB60DD}" dt="2022-08-31T03:41:23.955" v="6527" actId="478"/>
          <ac:spMkLst>
            <pc:docMk/>
            <pc:sldMk cId="891537602" sldId="277"/>
            <ac:spMk id="22" creationId="{F877D7A9-E0CD-4867-B072-EBC110D12D38}"/>
          </ac:spMkLst>
        </pc:spChg>
        <pc:spChg chg="add del mod">
          <ac:chgData name="Chen, Jason CJ" userId="9ff83a5e-cb09-4fa9-a1f5-9259e4db21e8" providerId="ADAL" clId="{8EA20834-6FD6-49A9-99AD-D28828EB60DD}" dt="2022-08-31T04:20:02.224" v="6830" actId="1076"/>
          <ac:spMkLst>
            <pc:docMk/>
            <pc:sldMk cId="891537602" sldId="277"/>
            <ac:spMk id="23" creationId="{243A099D-7356-4158-BEA3-001298190125}"/>
          </ac:spMkLst>
        </pc:spChg>
        <pc:spChg chg="del">
          <ac:chgData name="Chen, Jason CJ" userId="9ff83a5e-cb09-4fa9-a1f5-9259e4db21e8" providerId="ADAL" clId="{8EA20834-6FD6-49A9-99AD-D28828EB60DD}" dt="2022-08-31T03:41:26.207" v="6529" actId="478"/>
          <ac:spMkLst>
            <pc:docMk/>
            <pc:sldMk cId="891537602" sldId="277"/>
            <ac:spMk id="25" creationId="{03D24E97-472F-463C-BF38-B91226C49FA0}"/>
          </ac:spMkLst>
        </pc:spChg>
        <pc:spChg chg="del">
          <ac:chgData name="Chen, Jason CJ" userId="9ff83a5e-cb09-4fa9-a1f5-9259e4db21e8" providerId="ADAL" clId="{8EA20834-6FD6-49A9-99AD-D28828EB60DD}" dt="2022-08-31T03:41:28.955" v="6530" actId="478"/>
          <ac:spMkLst>
            <pc:docMk/>
            <pc:sldMk cId="891537602" sldId="277"/>
            <ac:spMk id="26" creationId="{DB0E8E52-6718-4099-9D06-22FDE27899F8}"/>
          </ac:spMkLst>
        </pc:spChg>
        <pc:spChg chg="mod">
          <ac:chgData name="Chen, Jason CJ" userId="9ff83a5e-cb09-4fa9-a1f5-9259e4db21e8" providerId="ADAL" clId="{8EA20834-6FD6-49A9-99AD-D28828EB60DD}" dt="2022-08-31T09:32:36.794" v="10437" actId="20577"/>
          <ac:spMkLst>
            <pc:docMk/>
            <pc:sldMk cId="891537602" sldId="277"/>
            <ac:spMk id="27" creationId="{F94A560C-5C11-44B7-9963-23638AE3535C}"/>
          </ac:spMkLst>
        </pc:spChg>
        <pc:picChg chg="add del mod">
          <ac:chgData name="Chen, Jason CJ" userId="9ff83a5e-cb09-4fa9-a1f5-9259e4db21e8" providerId="ADAL" clId="{8EA20834-6FD6-49A9-99AD-D28828EB60DD}" dt="2022-08-31T09:31:52.979" v="10414" actId="478"/>
          <ac:picMkLst>
            <pc:docMk/>
            <pc:sldMk cId="891537602" sldId="277"/>
            <ac:picMk id="4" creationId="{4840530A-39C4-4536-A4FB-7C1FEE308E68}"/>
          </ac:picMkLst>
        </pc:picChg>
        <pc:picChg chg="del">
          <ac:chgData name="Chen, Jason CJ" userId="9ff83a5e-cb09-4fa9-a1f5-9259e4db21e8" providerId="ADAL" clId="{8EA20834-6FD6-49A9-99AD-D28828EB60DD}" dt="2022-08-31T03:41:25.484" v="6528" actId="478"/>
          <ac:picMkLst>
            <pc:docMk/>
            <pc:sldMk cId="891537602" sldId="277"/>
            <ac:picMk id="4" creationId="{DF5159F0-11D9-4CA0-A2AB-EE1DE8D1D892}"/>
          </ac:picMkLst>
        </pc:picChg>
        <pc:picChg chg="add del mod">
          <ac:chgData name="Chen, Jason CJ" userId="9ff83a5e-cb09-4fa9-a1f5-9259e4db21e8" providerId="ADAL" clId="{8EA20834-6FD6-49A9-99AD-D28828EB60DD}" dt="2022-08-31T06:43:40.287" v="7461" actId="478"/>
          <ac:picMkLst>
            <pc:docMk/>
            <pc:sldMk cId="891537602" sldId="277"/>
            <ac:picMk id="5" creationId="{2B467ACE-8835-4460-9845-2950D0365E2C}"/>
          </ac:picMkLst>
        </pc:picChg>
        <pc:picChg chg="del">
          <ac:chgData name="Chen, Jason CJ" userId="9ff83a5e-cb09-4fa9-a1f5-9259e4db21e8" providerId="ADAL" clId="{8EA20834-6FD6-49A9-99AD-D28828EB60DD}" dt="2022-08-31T04:00:30.827" v="6532" actId="478"/>
          <ac:picMkLst>
            <pc:docMk/>
            <pc:sldMk cId="891537602" sldId="277"/>
            <ac:picMk id="6" creationId="{93D825EE-E2B2-4DB8-8AA9-4FD95CF4AF78}"/>
          </ac:picMkLst>
        </pc:picChg>
        <pc:picChg chg="add del mod">
          <ac:chgData name="Chen, Jason CJ" userId="9ff83a5e-cb09-4fa9-a1f5-9259e4db21e8" providerId="ADAL" clId="{8EA20834-6FD6-49A9-99AD-D28828EB60DD}" dt="2022-08-31T09:37:14.204" v="10444" actId="478"/>
          <ac:picMkLst>
            <pc:docMk/>
            <pc:sldMk cId="891537602" sldId="277"/>
            <ac:picMk id="7" creationId="{7E807350-310F-46CE-A71D-54F702D60356}"/>
          </ac:picMkLst>
        </pc:picChg>
        <pc:picChg chg="add mod">
          <ac:chgData name="Chen, Jason CJ" userId="9ff83a5e-cb09-4fa9-a1f5-9259e4db21e8" providerId="ADAL" clId="{8EA20834-6FD6-49A9-99AD-D28828EB60DD}" dt="2022-08-31T09:37:23.891" v="10450" actId="1038"/>
          <ac:picMkLst>
            <pc:docMk/>
            <pc:sldMk cId="891537602" sldId="277"/>
            <ac:picMk id="10" creationId="{D3E83E04-BE4D-4575-B7AF-3F30BB3F3545}"/>
          </ac:picMkLst>
        </pc:picChg>
        <pc:picChg chg="mod">
          <ac:chgData name="Chen, Jason CJ" userId="9ff83a5e-cb09-4fa9-a1f5-9259e4db21e8" providerId="ADAL" clId="{8EA20834-6FD6-49A9-99AD-D28828EB60DD}" dt="2022-08-31T04:20:10.253" v="6835" actId="1036"/>
          <ac:picMkLst>
            <pc:docMk/>
            <pc:sldMk cId="891537602" sldId="277"/>
            <ac:picMk id="47" creationId="{809D07C2-0C5C-4981-B995-2BE3D7573BC0}"/>
          </ac:picMkLst>
        </pc:picChg>
        <pc:picChg chg="mod">
          <ac:chgData name="Chen, Jason CJ" userId="9ff83a5e-cb09-4fa9-a1f5-9259e4db21e8" providerId="ADAL" clId="{8EA20834-6FD6-49A9-99AD-D28828EB60DD}" dt="2022-08-31T04:20:11.944" v="6839" actId="1036"/>
          <ac:picMkLst>
            <pc:docMk/>
            <pc:sldMk cId="891537602" sldId="277"/>
            <ac:picMk id="49" creationId="{B958DB4A-B343-4B5A-8DC4-041DD00BF79E}"/>
          </ac:picMkLst>
        </pc:picChg>
        <pc:cxnChg chg="del mod">
          <ac:chgData name="Chen, Jason CJ" userId="9ff83a5e-cb09-4fa9-a1f5-9259e4db21e8" providerId="ADAL" clId="{8EA20834-6FD6-49A9-99AD-D28828EB60DD}" dt="2022-08-31T03:41:15.391" v="6524" actId="478"/>
          <ac:cxnSpMkLst>
            <pc:docMk/>
            <pc:sldMk cId="891537602" sldId="277"/>
            <ac:cxnSpMk id="19" creationId="{F60445A6-340D-4301-BEDB-163FA7A0AB91}"/>
          </ac:cxnSpMkLst>
        </pc:cxnChg>
      </pc:sldChg>
      <pc:sldChg chg="addSp delSp modSp add del mod modNotesTx">
        <pc:chgData name="Chen, Jason CJ" userId="9ff83a5e-cb09-4fa9-a1f5-9259e4db21e8" providerId="ADAL" clId="{8EA20834-6FD6-49A9-99AD-D28828EB60DD}" dt="2022-09-06T00:21:06.438" v="14717"/>
        <pc:sldMkLst>
          <pc:docMk/>
          <pc:sldMk cId="3283332044" sldId="278"/>
        </pc:sldMkLst>
        <pc:spChg chg="mod">
          <ac:chgData name="Chen, Jason CJ" userId="9ff83a5e-cb09-4fa9-a1f5-9259e4db21e8" providerId="ADAL" clId="{8EA20834-6FD6-49A9-99AD-D28828EB60DD}" dt="2022-08-31T04:37:44.120" v="7094" actId="20577"/>
          <ac:spMkLst>
            <pc:docMk/>
            <pc:sldMk cId="3283332044" sldId="278"/>
            <ac:spMk id="2" creationId="{00000000-0000-0000-0000-000000000000}"/>
          </ac:spMkLst>
        </pc:spChg>
        <pc:spChg chg="add mod">
          <ac:chgData name="Chen, Jason CJ" userId="9ff83a5e-cb09-4fa9-a1f5-9259e4db21e8" providerId="ADAL" clId="{8EA20834-6FD6-49A9-99AD-D28828EB60DD}" dt="2022-09-03T00:51:46.307" v="14482" actId="113"/>
          <ac:spMkLst>
            <pc:docMk/>
            <pc:sldMk cId="3283332044" sldId="278"/>
            <ac:spMk id="9" creationId="{BF48EB16-3845-4036-97D0-3F10DCC909CA}"/>
          </ac:spMkLst>
        </pc:spChg>
        <pc:spChg chg="add mod">
          <ac:chgData name="Chen, Jason CJ" userId="9ff83a5e-cb09-4fa9-a1f5-9259e4db21e8" providerId="ADAL" clId="{8EA20834-6FD6-49A9-99AD-D28828EB60DD}" dt="2022-09-05T01:07:51.613" v="14619"/>
          <ac:spMkLst>
            <pc:docMk/>
            <pc:sldMk cId="3283332044" sldId="278"/>
            <ac:spMk id="11" creationId="{B3F52FF6-DE43-4510-8AD8-0BF5B6A499AE}"/>
          </ac:spMkLst>
        </pc:spChg>
        <pc:spChg chg="add mod">
          <ac:chgData name="Chen, Jason CJ" userId="9ff83a5e-cb09-4fa9-a1f5-9259e4db21e8" providerId="ADAL" clId="{8EA20834-6FD6-49A9-99AD-D28828EB60DD}" dt="2022-09-05T01:07:51.613" v="14619"/>
          <ac:spMkLst>
            <pc:docMk/>
            <pc:sldMk cId="3283332044" sldId="278"/>
            <ac:spMk id="13" creationId="{9A5B20AD-030D-4B3F-B483-64C6C5C70CDB}"/>
          </ac:spMkLst>
        </pc:spChg>
        <pc:spChg chg="add mod">
          <ac:chgData name="Chen, Jason CJ" userId="9ff83a5e-cb09-4fa9-a1f5-9259e4db21e8" providerId="ADAL" clId="{8EA20834-6FD6-49A9-99AD-D28828EB60DD}" dt="2022-09-06T00:21:06.438" v="14717"/>
          <ac:spMkLst>
            <pc:docMk/>
            <pc:sldMk cId="3283332044" sldId="278"/>
            <ac:spMk id="14" creationId="{537B9A1E-7A30-46AE-BCD9-C614E92DE68C}"/>
          </ac:spMkLst>
        </pc:spChg>
        <pc:spChg chg="mod">
          <ac:chgData name="Chen, Jason CJ" userId="9ff83a5e-cb09-4fa9-a1f5-9259e4db21e8" providerId="ADAL" clId="{8EA20834-6FD6-49A9-99AD-D28828EB60DD}" dt="2022-08-31T04:30:17.186" v="6863" actId="1036"/>
          <ac:spMkLst>
            <pc:docMk/>
            <pc:sldMk cId="3283332044" sldId="278"/>
            <ac:spMk id="23" creationId="{243A099D-7356-4158-BEA3-001298190125}"/>
          </ac:spMkLst>
        </pc:spChg>
        <pc:spChg chg="mod">
          <ac:chgData name="Chen, Jason CJ" userId="9ff83a5e-cb09-4fa9-a1f5-9259e4db21e8" providerId="ADAL" clId="{8EA20834-6FD6-49A9-99AD-D28828EB60DD}" dt="2022-08-31T09:45:44.266" v="10577" actId="27636"/>
          <ac:spMkLst>
            <pc:docMk/>
            <pc:sldMk cId="3283332044" sldId="278"/>
            <ac:spMk id="27" creationId="{F94A560C-5C11-44B7-9963-23638AE3535C}"/>
          </ac:spMkLst>
        </pc:spChg>
        <pc:picChg chg="add del mod">
          <ac:chgData name="Chen, Jason CJ" userId="9ff83a5e-cb09-4fa9-a1f5-9259e4db21e8" providerId="ADAL" clId="{8EA20834-6FD6-49A9-99AD-D28828EB60DD}" dt="2022-08-31T06:44:19.237" v="7464" actId="478"/>
          <ac:picMkLst>
            <pc:docMk/>
            <pc:sldMk cId="3283332044" sldId="278"/>
            <ac:picMk id="4" creationId="{147C9749-4510-4F6B-890F-E2109F7BD48B}"/>
          </ac:picMkLst>
        </pc:picChg>
        <pc:picChg chg="del">
          <ac:chgData name="Chen, Jason CJ" userId="9ff83a5e-cb09-4fa9-a1f5-9259e4db21e8" providerId="ADAL" clId="{8EA20834-6FD6-49A9-99AD-D28828EB60DD}" dt="2022-08-31T04:29:35.315" v="6847" actId="478"/>
          <ac:picMkLst>
            <pc:docMk/>
            <pc:sldMk cId="3283332044" sldId="278"/>
            <ac:picMk id="5" creationId="{2B467ACE-8835-4460-9845-2950D0365E2C}"/>
          </ac:picMkLst>
        </pc:picChg>
        <pc:picChg chg="add del mod">
          <ac:chgData name="Chen, Jason CJ" userId="9ff83a5e-cb09-4fa9-a1f5-9259e4db21e8" providerId="ADAL" clId="{8EA20834-6FD6-49A9-99AD-D28828EB60DD}" dt="2022-08-31T06:57:51.018" v="7500" actId="478"/>
          <ac:picMkLst>
            <pc:docMk/>
            <pc:sldMk cId="3283332044" sldId="278"/>
            <ac:picMk id="5" creationId="{554284B8-7D81-4D99-8D5E-978D6B0B7BE8}"/>
          </ac:picMkLst>
        </pc:picChg>
        <pc:picChg chg="add del mod">
          <ac:chgData name="Chen, Jason CJ" userId="9ff83a5e-cb09-4fa9-a1f5-9259e4db21e8" providerId="ADAL" clId="{8EA20834-6FD6-49A9-99AD-D28828EB60DD}" dt="2022-08-31T06:59:32.253" v="7520" actId="478"/>
          <ac:picMkLst>
            <pc:docMk/>
            <pc:sldMk cId="3283332044" sldId="278"/>
            <ac:picMk id="7" creationId="{AB6A975B-8B27-40BB-A0D1-969CD89E4EE9}"/>
          </ac:picMkLst>
        </pc:picChg>
        <pc:picChg chg="add del mod">
          <ac:chgData name="Chen, Jason CJ" userId="9ff83a5e-cb09-4fa9-a1f5-9259e4db21e8" providerId="ADAL" clId="{8EA20834-6FD6-49A9-99AD-D28828EB60DD}" dt="2022-08-31T06:59:36.663" v="7524" actId="22"/>
          <ac:picMkLst>
            <pc:docMk/>
            <pc:sldMk cId="3283332044" sldId="278"/>
            <ac:picMk id="10" creationId="{CD4BC056-62C7-4C0A-ABD9-C6020DBCDD82}"/>
          </ac:picMkLst>
        </pc:picChg>
        <pc:picChg chg="add del mod">
          <ac:chgData name="Chen, Jason CJ" userId="9ff83a5e-cb09-4fa9-a1f5-9259e4db21e8" providerId="ADAL" clId="{8EA20834-6FD6-49A9-99AD-D28828EB60DD}" dt="2022-08-31T07:03:32.798" v="7557" actId="478"/>
          <ac:picMkLst>
            <pc:docMk/>
            <pc:sldMk cId="3283332044" sldId="278"/>
            <ac:picMk id="12" creationId="{A7A16F5A-B7B0-477D-AF76-EBC27895632E}"/>
          </ac:picMkLst>
        </pc:picChg>
        <pc:picChg chg="add del mod">
          <ac:chgData name="Chen, Jason CJ" userId="9ff83a5e-cb09-4fa9-a1f5-9259e4db21e8" providerId="ADAL" clId="{8EA20834-6FD6-49A9-99AD-D28828EB60DD}" dt="2022-08-31T07:03:43.639" v="7568" actId="22"/>
          <ac:picMkLst>
            <pc:docMk/>
            <pc:sldMk cId="3283332044" sldId="278"/>
            <ac:picMk id="14" creationId="{BDDB7439-878D-4E47-8650-CD99C2FC9882}"/>
          </ac:picMkLst>
        </pc:picChg>
        <pc:picChg chg="add del mod">
          <ac:chgData name="Chen, Jason CJ" userId="9ff83a5e-cb09-4fa9-a1f5-9259e4db21e8" providerId="ADAL" clId="{8EA20834-6FD6-49A9-99AD-D28828EB60DD}" dt="2022-08-31T07:09:45.383" v="7638" actId="478"/>
          <ac:picMkLst>
            <pc:docMk/>
            <pc:sldMk cId="3283332044" sldId="278"/>
            <ac:picMk id="16" creationId="{2A3D6FFA-F476-4511-AB12-9E55AEF71CFC}"/>
          </ac:picMkLst>
        </pc:picChg>
        <pc:picChg chg="add del mod">
          <ac:chgData name="Chen, Jason CJ" userId="9ff83a5e-cb09-4fa9-a1f5-9259e4db21e8" providerId="ADAL" clId="{8EA20834-6FD6-49A9-99AD-D28828EB60DD}" dt="2022-08-31T07:09:51.070" v="7642" actId="22"/>
          <ac:picMkLst>
            <pc:docMk/>
            <pc:sldMk cId="3283332044" sldId="278"/>
            <ac:picMk id="18" creationId="{98F42792-D367-42DD-9E67-94B887C0121C}"/>
          </ac:picMkLst>
        </pc:picChg>
        <pc:picChg chg="add del mod">
          <ac:chgData name="Chen, Jason CJ" userId="9ff83a5e-cb09-4fa9-a1f5-9259e4db21e8" providerId="ADAL" clId="{8EA20834-6FD6-49A9-99AD-D28828EB60DD}" dt="2022-08-31T09:45:10.284" v="10548" actId="478"/>
          <ac:picMkLst>
            <pc:docMk/>
            <pc:sldMk cId="3283332044" sldId="278"/>
            <ac:picMk id="20" creationId="{7AD33AEB-E924-438D-A523-0DE542224E50}"/>
          </ac:picMkLst>
        </pc:picChg>
        <pc:picChg chg="add del mod">
          <ac:chgData name="Chen, Jason CJ" userId="9ff83a5e-cb09-4fa9-a1f5-9259e4db21e8" providerId="ADAL" clId="{8EA20834-6FD6-49A9-99AD-D28828EB60DD}" dt="2022-08-31T09:49:04.460" v="10578" actId="478"/>
          <ac:picMkLst>
            <pc:docMk/>
            <pc:sldMk cId="3283332044" sldId="278"/>
            <ac:picMk id="22" creationId="{D77AAE74-5206-453D-9E25-97C9AFCF494F}"/>
          </ac:picMkLst>
        </pc:picChg>
        <pc:picChg chg="add mod">
          <ac:chgData name="Chen, Jason CJ" userId="9ff83a5e-cb09-4fa9-a1f5-9259e4db21e8" providerId="ADAL" clId="{8EA20834-6FD6-49A9-99AD-D28828EB60DD}" dt="2022-08-31T09:49:18.574" v="10592" actId="1037"/>
          <ac:picMkLst>
            <pc:docMk/>
            <pc:sldMk cId="3283332044" sldId="278"/>
            <ac:picMk id="25" creationId="{1ACA2D18-33F8-4B44-8FD4-543BAA732B4D}"/>
          </ac:picMkLst>
        </pc:picChg>
        <pc:cxnChg chg="add mod">
          <ac:chgData name="Chen, Jason CJ" userId="9ff83a5e-cb09-4fa9-a1f5-9259e4db21e8" providerId="ADAL" clId="{8EA20834-6FD6-49A9-99AD-D28828EB60DD}" dt="2022-09-05T01:07:51.613" v="14619"/>
          <ac:cxnSpMkLst>
            <pc:docMk/>
            <pc:sldMk cId="3283332044" sldId="278"/>
            <ac:cxnSpMk id="10" creationId="{80E297EC-4997-4767-95BB-BBFDC8FB57C8}"/>
          </ac:cxnSpMkLst>
        </pc:cxnChg>
        <pc:cxnChg chg="add mod">
          <ac:chgData name="Chen, Jason CJ" userId="9ff83a5e-cb09-4fa9-a1f5-9259e4db21e8" providerId="ADAL" clId="{8EA20834-6FD6-49A9-99AD-D28828EB60DD}" dt="2022-09-05T01:07:51.613" v="14619"/>
          <ac:cxnSpMkLst>
            <pc:docMk/>
            <pc:sldMk cId="3283332044" sldId="278"/>
            <ac:cxnSpMk id="12" creationId="{0803F691-7CC6-4F1B-B990-F8D43B72476A}"/>
          </ac:cxnSpMkLst>
        </pc:cxnChg>
      </pc:sldChg>
      <pc:sldChg chg="addSp delSp modSp add del mod modNotesTx">
        <pc:chgData name="Chen, Jason CJ" userId="9ff83a5e-cb09-4fa9-a1f5-9259e4db21e8" providerId="ADAL" clId="{8EA20834-6FD6-49A9-99AD-D28828EB60DD}" dt="2022-09-06T02:47:15.718" v="14779" actId="1038"/>
        <pc:sldMkLst>
          <pc:docMk/>
          <pc:sldMk cId="498435191" sldId="279"/>
        </pc:sldMkLst>
        <pc:spChg chg="mod">
          <ac:chgData name="Chen, Jason CJ" userId="9ff83a5e-cb09-4fa9-a1f5-9259e4db21e8" providerId="ADAL" clId="{8EA20834-6FD6-49A9-99AD-D28828EB60DD}" dt="2022-08-31T04:37:12.935" v="7068" actId="6549"/>
          <ac:spMkLst>
            <pc:docMk/>
            <pc:sldMk cId="498435191" sldId="279"/>
            <ac:spMk id="2" creationId="{00000000-0000-0000-0000-000000000000}"/>
          </ac:spMkLst>
        </pc:spChg>
        <pc:spChg chg="add mod">
          <ac:chgData name="Chen, Jason CJ" userId="9ff83a5e-cb09-4fa9-a1f5-9259e4db21e8" providerId="ADAL" clId="{8EA20834-6FD6-49A9-99AD-D28828EB60DD}" dt="2022-09-06T02:47:15.718" v="14779" actId="1038"/>
          <ac:spMkLst>
            <pc:docMk/>
            <pc:sldMk cId="498435191" sldId="279"/>
            <ac:spMk id="3" creationId="{684896F5-C5C3-4DB0-9B9C-00AEFB231287}"/>
          </ac:spMkLst>
        </pc:spChg>
        <pc:spChg chg="add mod">
          <ac:chgData name="Chen, Jason CJ" userId="9ff83a5e-cb09-4fa9-a1f5-9259e4db21e8" providerId="ADAL" clId="{8EA20834-6FD6-49A9-99AD-D28828EB60DD}" dt="2022-09-03T00:51:52.865" v="14483"/>
          <ac:spMkLst>
            <pc:docMk/>
            <pc:sldMk cId="498435191" sldId="279"/>
            <ac:spMk id="9" creationId="{A57941F3-518A-4DF8-833F-47F7A04E51D4}"/>
          </ac:spMkLst>
        </pc:spChg>
        <pc:spChg chg="add mod">
          <ac:chgData name="Chen, Jason CJ" userId="9ff83a5e-cb09-4fa9-a1f5-9259e4db21e8" providerId="ADAL" clId="{8EA20834-6FD6-49A9-99AD-D28828EB60DD}" dt="2022-09-05T06:01:56.433" v="14686"/>
          <ac:spMkLst>
            <pc:docMk/>
            <pc:sldMk cId="498435191" sldId="279"/>
            <ac:spMk id="10" creationId="{3877872A-CC80-4869-9891-66C65B3A831A}"/>
          </ac:spMkLst>
        </pc:spChg>
        <pc:spChg chg="add mod">
          <ac:chgData name="Chen, Jason CJ" userId="9ff83a5e-cb09-4fa9-a1f5-9259e4db21e8" providerId="ADAL" clId="{8EA20834-6FD6-49A9-99AD-D28828EB60DD}" dt="2022-09-06T00:21:08.787" v="14718"/>
          <ac:spMkLst>
            <pc:docMk/>
            <pc:sldMk cId="498435191" sldId="279"/>
            <ac:spMk id="11" creationId="{A01A60F3-0056-44EA-AE50-35866FE16AED}"/>
          </ac:spMkLst>
        </pc:spChg>
        <pc:spChg chg="add mod">
          <ac:chgData name="Chen, Jason CJ" userId="9ff83a5e-cb09-4fa9-a1f5-9259e4db21e8" providerId="ADAL" clId="{8EA20834-6FD6-49A9-99AD-D28828EB60DD}" dt="2022-09-06T02:47:11.840" v="14775" actId="1076"/>
          <ac:spMkLst>
            <pc:docMk/>
            <pc:sldMk cId="498435191" sldId="279"/>
            <ac:spMk id="13" creationId="{C098C9E9-9930-4C46-B112-D28773AD8E8D}"/>
          </ac:spMkLst>
        </pc:spChg>
        <pc:spChg chg="mod">
          <ac:chgData name="Chen, Jason CJ" userId="9ff83a5e-cb09-4fa9-a1f5-9259e4db21e8" providerId="ADAL" clId="{8EA20834-6FD6-49A9-99AD-D28828EB60DD}" dt="2022-09-05T00:59:04.811" v="14535" actId="20577"/>
          <ac:spMkLst>
            <pc:docMk/>
            <pc:sldMk cId="498435191" sldId="279"/>
            <ac:spMk id="27" creationId="{F94A560C-5C11-44B7-9963-23638AE3535C}"/>
          </ac:spMkLst>
        </pc:spChg>
        <pc:picChg chg="del">
          <ac:chgData name="Chen, Jason CJ" userId="9ff83a5e-cb09-4fa9-a1f5-9259e4db21e8" providerId="ADAL" clId="{8EA20834-6FD6-49A9-99AD-D28828EB60DD}" dt="2022-08-31T04:40:17.758" v="7154" actId="478"/>
          <ac:picMkLst>
            <pc:docMk/>
            <pc:sldMk cId="498435191" sldId="279"/>
            <ac:picMk id="4" creationId="{147C9749-4510-4F6B-890F-E2109F7BD48B}"/>
          </ac:picMkLst>
        </pc:picChg>
        <pc:picChg chg="add mod">
          <ac:chgData name="Chen, Jason CJ" userId="9ff83a5e-cb09-4fa9-a1f5-9259e4db21e8" providerId="ADAL" clId="{8EA20834-6FD6-49A9-99AD-D28828EB60DD}" dt="2022-08-31T11:12:41.337" v="10927" actId="1035"/>
          <ac:picMkLst>
            <pc:docMk/>
            <pc:sldMk cId="498435191" sldId="279"/>
            <ac:picMk id="4" creationId="{A5000FE5-6759-4F1D-8C95-272596FFE4A2}"/>
          </ac:picMkLst>
        </pc:picChg>
        <pc:picChg chg="add del mod">
          <ac:chgData name="Chen, Jason CJ" userId="9ff83a5e-cb09-4fa9-a1f5-9259e4db21e8" providerId="ADAL" clId="{8EA20834-6FD6-49A9-99AD-D28828EB60DD}" dt="2022-08-31T11:12:15.282" v="10912" actId="478"/>
          <ac:picMkLst>
            <pc:docMk/>
            <pc:sldMk cId="498435191" sldId="279"/>
            <ac:picMk id="5" creationId="{CF3FD6AD-EDEC-4DFD-8E97-4119BA084D83}"/>
          </ac:picMkLst>
        </pc:picChg>
      </pc:sldChg>
      <pc:sldChg chg="addSp delSp modSp add del mod modNotesTx">
        <pc:chgData name="Chen, Jason CJ" userId="9ff83a5e-cb09-4fa9-a1f5-9259e4db21e8" providerId="ADAL" clId="{8EA20834-6FD6-49A9-99AD-D28828EB60DD}" dt="2022-09-06T00:20:54.115" v="14712"/>
        <pc:sldMkLst>
          <pc:docMk/>
          <pc:sldMk cId="2984314054" sldId="280"/>
        </pc:sldMkLst>
        <pc:spChg chg="mod">
          <ac:chgData name="Chen, Jason CJ" userId="9ff83a5e-cb09-4fa9-a1f5-9259e4db21e8" providerId="ADAL" clId="{8EA20834-6FD6-49A9-99AD-D28828EB60DD}" dt="2022-08-31T11:20:32.830" v="10976" actId="20577"/>
          <ac:spMkLst>
            <pc:docMk/>
            <pc:sldMk cId="2984314054" sldId="280"/>
            <ac:spMk id="2" creationId="{00000000-0000-0000-0000-000000000000}"/>
          </ac:spMkLst>
        </pc:spChg>
        <pc:spChg chg="add mod">
          <ac:chgData name="Chen, Jason CJ" userId="9ff83a5e-cb09-4fa9-a1f5-9259e4db21e8" providerId="ADAL" clId="{8EA20834-6FD6-49A9-99AD-D28828EB60DD}" dt="2022-09-03T00:51:32.400" v="14475"/>
          <ac:spMkLst>
            <pc:docMk/>
            <pc:sldMk cId="2984314054" sldId="280"/>
            <ac:spMk id="9" creationId="{9957B4DB-1B7A-4FFE-BBF4-BB2540D2191B}"/>
          </ac:spMkLst>
        </pc:spChg>
        <pc:spChg chg="add mod">
          <ac:chgData name="Chen, Jason CJ" userId="9ff83a5e-cb09-4fa9-a1f5-9259e4db21e8" providerId="ADAL" clId="{8EA20834-6FD6-49A9-99AD-D28828EB60DD}" dt="2022-09-06T00:20:54.115" v="14712"/>
          <ac:spMkLst>
            <pc:docMk/>
            <pc:sldMk cId="2984314054" sldId="280"/>
            <ac:spMk id="10" creationId="{59E2E905-6C20-4173-AB58-1F9B29A70B5A}"/>
          </ac:spMkLst>
        </pc:spChg>
        <pc:spChg chg="mod">
          <ac:chgData name="Chen, Jason CJ" userId="9ff83a5e-cb09-4fa9-a1f5-9259e4db21e8" providerId="ADAL" clId="{8EA20834-6FD6-49A9-99AD-D28828EB60DD}" dt="2022-08-31T11:28:20.515" v="11211" actId="20577"/>
          <ac:spMkLst>
            <pc:docMk/>
            <pc:sldMk cId="2984314054" sldId="280"/>
            <ac:spMk id="24" creationId="{164388D8-CE02-4032-BFB9-82A2E4C847A8}"/>
          </ac:spMkLst>
        </pc:spChg>
        <pc:spChg chg="del">
          <ac:chgData name="Chen, Jason CJ" userId="9ff83a5e-cb09-4fa9-a1f5-9259e4db21e8" providerId="ADAL" clId="{8EA20834-6FD6-49A9-99AD-D28828EB60DD}" dt="2022-08-31T11:22:06.796" v="10983" actId="478"/>
          <ac:spMkLst>
            <pc:docMk/>
            <pc:sldMk cId="2984314054" sldId="280"/>
            <ac:spMk id="28" creationId="{929AFE72-5A26-45D4-BE15-046D42882008}"/>
          </ac:spMkLst>
        </pc:spChg>
        <pc:picChg chg="add mod">
          <ac:chgData name="Chen, Jason CJ" userId="9ff83a5e-cb09-4fa9-a1f5-9259e4db21e8" providerId="ADAL" clId="{8EA20834-6FD6-49A9-99AD-D28828EB60DD}" dt="2022-08-31T11:22:25.558" v="11015" actId="1038"/>
          <ac:picMkLst>
            <pc:docMk/>
            <pc:sldMk cId="2984314054" sldId="280"/>
            <ac:picMk id="4" creationId="{007B59C3-F7AD-4F3D-9BB7-70EB37F5A46D}"/>
          </ac:picMkLst>
        </pc:picChg>
        <pc:picChg chg="del">
          <ac:chgData name="Chen, Jason CJ" userId="9ff83a5e-cb09-4fa9-a1f5-9259e4db21e8" providerId="ADAL" clId="{8EA20834-6FD6-49A9-99AD-D28828EB60DD}" dt="2022-08-31T11:21:57.779" v="10979" actId="478"/>
          <ac:picMkLst>
            <pc:docMk/>
            <pc:sldMk cId="2984314054" sldId="280"/>
            <ac:picMk id="15" creationId="{1370433A-AEA4-42C3-AAD5-FF31200EBF86}"/>
          </ac:picMkLst>
        </pc:picChg>
      </pc:sldChg>
      <pc:sldChg chg="add del">
        <pc:chgData name="Chen, Jason CJ" userId="9ff83a5e-cb09-4fa9-a1f5-9259e4db21e8" providerId="ADAL" clId="{8EA20834-6FD6-49A9-99AD-D28828EB60DD}" dt="2022-09-06T00:20:38.382" v="14711"/>
        <pc:sldMkLst>
          <pc:docMk/>
          <pc:sldMk cId="1970695899" sldId="28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Worksheet%20in%20pKVM%20IA.ppt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Worksheet%20in%20pKVM%20IA.ppt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intel-my.sharepoint.com/personal/jason_cj_chen_intel_com/Documents/Documents/Job/0.%20SSE/pKVM/benchmark/pkvm%20benchmark%20-%2008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intel-my.sharepoint.com/personal/jason_cj_chen_intel_com/Documents/Documents/Job/0.%20SSE/pKVM/benchmark/pkvm%20benchmark%20-%20080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intel-my.sharepoint.com/personal/jason_cj_chen_intel_com/Documents/Documents/Job/0.%20SSE/pKVM/benchmark/pkvm%20benchmark%20-%200803.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err="1"/>
              <a:t>NVMe</a:t>
            </a:r>
            <a:r>
              <a:rPr lang="en-US" dirty="0"/>
              <a:t> Pass-thru</a:t>
            </a:r>
          </a:p>
        </c:rich>
      </c:tx>
      <c:layout>
        <c:manualLayout>
          <c:xMode val="edge"/>
          <c:yMode val="edge"/>
          <c:x val="0.34891019873032025"/>
          <c:y val="0"/>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10197840654533567"/>
          <c:y val="0.29488703923900123"/>
          <c:w val="0.86383355926663008"/>
          <c:h val="0.63424869156515962"/>
        </c:manualLayout>
      </c:layout>
      <c:barChart>
        <c:barDir val="col"/>
        <c:grouping val="clustered"/>
        <c:varyColors val="0"/>
        <c:ser>
          <c:idx val="0"/>
          <c:order val="0"/>
          <c:tx>
            <c:strRef>
              <c:f>'[Worksheet in pKVM IA.pptx]pkvm summary'!$B$65</c:f>
              <c:strCache>
                <c:ptCount val="1"/>
                <c:pt idx="0">
                  <c:v>trusted devices 
</c:v>
                </c:pt>
              </c:strCache>
            </c:strRef>
          </c:tx>
          <c:spPr>
            <a:solidFill>
              <a:srgbClr val="00B05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'[Worksheet in pKVM IA.pptx]pkvm summary'!$A$66:$A$69</c:f>
              <c:strCache>
                <c:ptCount val="4"/>
                <c:pt idx="0">
                  <c:v>seq read 256K</c:v>
                </c:pt>
                <c:pt idx="1">
                  <c:v>seq write 256K</c:v>
                </c:pt>
                <c:pt idx="2">
                  <c:v>rand read 4K</c:v>
                </c:pt>
                <c:pt idx="3">
                  <c:v>rand write 4K</c:v>
                </c:pt>
              </c:strCache>
            </c:strRef>
          </c:cat>
          <c:val>
            <c:numRef>
              <c:f>'[Worksheet in pKVM IA.pptx]pkvm summary'!$B$66:$B$69</c:f>
              <c:numCache>
                <c:formatCode>0.0%</c:formatCode>
                <c:ptCount val="4"/>
                <c:pt idx="0">
                  <c:v>0.998</c:v>
                </c:pt>
                <c:pt idx="1">
                  <c:v>1.002</c:v>
                </c:pt>
                <c:pt idx="2">
                  <c:v>0.98799999999999999</c:v>
                </c:pt>
                <c:pt idx="3">
                  <c:v>1.002</c:v>
                </c:pt>
              </c:numCache>
            </c:numRef>
          </c:val>
          <c:extLst>
            <c:ext xmlns:c16="http://schemas.microsoft.com/office/drawing/2014/chart" uri="{C3380CC4-5D6E-409C-BE32-E72D297353CC}">
              <c16:uniqueId val="{00000000-688D-4A84-8517-032C2BB15F2A}"/>
            </c:ext>
          </c:extLst>
        </c:ser>
        <c:dLbls>
          <c:showLegendKey val="0"/>
          <c:showVal val="0"/>
          <c:showCatName val="0"/>
          <c:showSerName val="0"/>
          <c:showPercent val="0"/>
          <c:showBubbleSize val="0"/>
        </c:dLbls>
        <c:gapWidth val="100"/>
        <c:overlap val="-24"/>
        <c:axId val="849122800"/>
        <c:axId val="849126408"/>
        <c:extLst>
          <c:ext xmlns:c15="http://schemas.microsoft.com/office/drawing/2012/chart" uri="{02D57815-91ED-43cb-92C2-25804820EDAC}">
            <c15:filteredBarSeries>
              <c15:ser>
                <c:idx val="1"/>
                <c:order val="1"/>
                <c:tx>
                  <c:strRef>
                    <c:extLst>
                      <c:ext uri="{02D57815-91ED-43cb-92C2-25804820EDAC}">
                        <c15:formulaRef>
                          <c15:sqref>'[Worksheet in pKVM IA.pptx]pkvm summary'!$C$65</c15:sqref>
                        </c15:formulaRef>
                      </c:ext>
                    </c:extLst>
                    <c:strCache>
                      <c:ptCount val="1"/>
                      <c:pt idx="0">
                        <c:v>untrusted devices w/ bounce buffer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lt1">
                                <a:lumMod val="95000"/>
                                <a:alpha val="54000"/>
                              </a:schemeClr>
                            </a:solidFill>
                          </a:ln>
                          <a:effectLst/>
                        </c:spPr>
                      </c15:leaderLines>
                    </c:ext>
                  </c:extLst>
                </c:dLbls>
                <c:cat>
                  <c:strRef>
                    <c:extLst>
                      <c:ext uri="{02D57815-91ED-43cb-92C2-25804820EDAC}">
                        <c15:formulaRef>
                          <c15:sqref>'[Worksheet in pKVM IA.pptx]pkvm summary'!$A$66:$A$69</c15:sqref>
                        </c15:formulaRef>
                      </c:ext>
                    </c:extLst>
                    <c:strCache>
                      <c:ptCount val="4"/>
                      <c:pt idx="0">
                        <c:v>seq read 256K</c:v>
                      </c:pt>
                      <c:pt idx="1">
                        <c:v>seq write 256K</c:v>
                      </c:pt>
                      <c:pt idx="2">
                        <c:v>rand read 4K</c:v>
                      </c:pt>
                      <c:pt idx="3">
                        <c:v>rand write 4K</c:v>
                      </c:pt>
                    </c:strCache>
                  </c:strRef>
                </c:cat>
                <c:val>
                  <c:numRef>
                    <c:extLst>
                      <c:ext uri="{02D57815-91ED-43cb-92C2-25804820EDAC}">
                        <c15:formulaRef>
                          <c15:sqref>'[Worksheet in pKVM IA.pptx]pkvm summary'!$C$66:$C$69</c15:sqref>
                        </c15:formulaRef>
                      </c:ext>
                    </c:extLst>
                    <c:numCache>
                      <c:formatCode>0.0%</c:formatCode>
                      <c:ptCount val="4"/>
                      <c:pt idx="0">
                        <c:v>1.0009999999999999</c:v>
                      </c:pt>
                      <c:pt idx="1">
                        <c:v>0.90100000000000002</c:v>
                      </c:pt>
                      <c:pt idx="2">
                        <c:v>0.99</c:v>
                      </c:pt>
                      <c:pt idx="3">
                        <c:v>0.97299999999999998</c:v>
                      </c:pt>
                    </c:numCache>
                  </c:numRef>
                </c:val>
                <c:extLst>
                  <c:ext xmlns:c16="http://schemas.microsoft.com/office/drawing/2014/chart" uri="{C3380CC4-5D6E-409C-BE32-E72D297353CC}">
                    <c16:uniqueId val="{00000001-688D-4A84-8517-032C2BB15F2A}"/>
                  </c:ext>
                </c:extLst>
              </c15:ser>
            </c15:filteredBarSeries>
          </c:ext>
        </c:extLst>
      </c:barChart>
      <c:catAx>
        <c:axId val="84912280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849126408"/>
        <c:crosses val="autoZero"/>
        <c:auto val="1"/>
        <c:lblAlgn val="ctr"/>
        <c:lblOffset val="100"/>
        <c:noMultiLvlLbl val="0"/>
      </c:catAx>
      <c:valAx>
        <c:axId val="849126408"/>
        <c:scaling>
          <c:orientation val="minMax"/>
          <c:max val="1.02"/>
          <c:min val="0"/>
        </c:scaling>
        <c:delete val="0"/>
        <c:axPos val="l"/>
        <c:majorGridlines>
          <c:spPr>
            <a:ln w="9525" cap="flat" cmpd="sng" algn="ctr">
              <a:solidFill>
                <a:schemeClr val="lt1">
                  <a:lumMod val="95000"/>
                  <a:alpha val="10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849122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CPU &amp; Memory</a:t>
            </a:r>
          </a:p>
        </c:rich>
      </c:tx>
      <c:layout>
        <c:manualLayout>
          <c:xMode val="edge"/>
          <c:yMode val="edge"/>
          <c:x val="0.30855589994003418"/>
          <c:y val="1.3872199052802672E-4"/>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14960586813222698"/>
          <c:y val="0.22072526826076155"/>
          <c:w val="0.86908457515721227"/>
          <c:h val="0.65859590372517141"/>
        </c:manualLayout>
      </c:layout>
      <c:barChart>
        <c:barDir val="col"/>
        <c:grouping val="clustered"/>
        <c:varyColors val="0"/>
        <c:ser>
          <c:idx val="0"/>
          <c:order val="0"/>
          <c:tx>
            <c:strRef>
              <c:f>'[Worksheet in pKVM IA.pptx]pkvm summary'!$B$80</c:f>
              <c:strCache>
                <c:ptCount val="1"/>
                <c:pt idx="0">
                  <c:v>pkvm primary vs. native</c:v>
                </c:pt>
              </c:strCache>
            </c:strRef>
          </c:tx>
          <c:spPr>
            <a:solidFill>
              <a:srgbClr val="00B05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'[Worksheet in pKVM IA.pptx]pkvm summary'!$A$81:$A$82</c:f>
              <c:strCache>
                <c:ptCount val="2"/>
                <c:pt idx="0">
                  <c:v>CPU: Geekbench(single core)</c:v>
                </c:pt>
                <c:pt idx="1">
                  <c:v>Mem: Stream</c:v>
                </c:pt>
              </c:strCache>
            </c:strRef>
          </c:cat>
          <c:val>
            <c:numRef>
              <c:f>'[Worksheet in pKVM IA.pptx]pkvm summary'!$B$81:$B$82</c:f>
              <c:numCache>
                <c:formatCode>0.0%</c:formatCode>
                <c:ptCount val="2"/>
                <c:pt idx="0">
                  <c:v>0.99939999999999996</c:v>
                </c:pt>
                <c:pt idx="1">
                  <c:v>1.0033000000000001</c:v>
                </c:pt>
              </c:numCache>
            </c:numRef>
          </c:val>
          <c:extLst>
            <c:ext xmlns:c16="http://schemas.microsoft.com/office/drawing/2014/chart" uri="{C3380CC4-5D6E-409C-BE32-E72D297353CC}">
              <c16:uniqueId val="{00000000-EC18-4107-BEC4-AA852A1BC65A}"/>
            </c:ext>
          </c:extLst>
        </c:ser>
        <c:dLbls>
          <c:showLegendKey val="0"/>
          <c:showVal val="0"/>
          <c:showCatName val="0"/>
          <c:showSerName val="0"/>
          <c:showPercent val="0"/>
          <c:showBubbleSize val="0"/>
        </c:dLbls>
        <c:gapWidth val="215"/>
        <c:overlap val="-24"/>
        <c:axId val="849118208"/>
        <c:axId val="849121488"/>
      </c:barChart>
      <c:catAx>
        <c:axId val="84911820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849121488"/>
        <c:crosses val="autoZero"/>
        <c:auto val="1"/>
        <c:lblAlgn val="ctr"/>
        <c:lblOffset val="100"/>
        <c:noMultiLvlLbl val="0"/>
      </c:catAx>
      <c:valAx>
        <c:axId val="849121488"/>
        <c:scaling>
          <c:orientation val="minMax"/>
          <c:max val="1.02"/>
          <c:min val="0"/>
        </c:scaling>
        <c:delete val="0"/>
        <c:axPos val="l"/>
        <c:majorGridlines>
          <c:spPr>
            <a:ln w="9525" cap="flat" cmpd="sng" algn="ctr">
              <a:solidFill>
                <a:schemeClr val="lt1">
                  <a:lumMod val="95000"/>
                  <a:alpha val="10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849118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Virtio Block</a:t>
            </a:r>
          </a:p>
        </c:rich>
      </c:tx>
      <c:layout>
        <c:manualLayout>
          <c:xMode val="edge"/>
          <c:yMode val="edge"/>
          <c:x val="0.38201092417276544"/>
          <c:y val="0"/>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9.7303357362883147E-2"/>
          <c:y val="0.25705749892976454"/>
          <c:w val="0.88118890231390645"/>
          <c:h val="0.67111767179677195"/>
        </c:manualLayout>
      </c:layout>
      <c:barChart>
        <c:barDir val="col"/>
        <c:grouping val="clustered"/>
        <c:varyColors val="0"/>
        <c:ser>
          <c:idx val="5"/>
          <c:order val="5"/>
          <c:tx>
            <c:strRef>
              <c:f>'1x1_mapping_0803-QA'!$G$16:$G$18</c:f>
              <c:strCache>
                <c:ptCount val="3"/>
                <c:pt idx="0">
                  <c:v> </c:v>
                </c:pt>
                <c:pt idx="1">
                  <c:v>kvm VM</c:v>
                </c:pt>
                <c:pt idx="2">
                  <c:v> </c:v>
                </c:pt>
              </c:strCache>
            </c:strRef>
          </c:tx>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'1x1_mapping_0803-QA'!$A$19:$A$22</c:f>
              <c:strCache>
                <c:ptCount val="4"/>
                <c:pt idx="0">
                  <c:v>seq_read(256K)</c:v>
                </c:pt>
                <c:pt idx="1">
                  <c:v>seq_write(256K)</c:v>
                </c:pt>
                <c:pt idx="2">
                  <c:v>rand_read(4K)</c:v>
                </c:pt>
                <c:pt idx="3">
                  <c:v>rand_write(4K)</c:v>
                </c:pt>
              </c:strCache>
            </c:strRef>
          </c:cat>
          <c:val>
            <c:numRef>
              <c:f>'1x1_mapping_0803-QA'!$G$19:$G$22</c:f>
              <c:numCache>
                <c:formatCode>0.00%</c:formatCode>
                <c:ptCount val="4"/>
                <c:pt idx="0">
                  <c:v>1</c:v>
                </c:pt>
                <c:pt idx="1">
                  <c:v>1</c:v>
                </c:pt>
                <c:pt idx="2">
                  <c:v>1</c:v>
                </c:pt>
                <c:pt idx="3">
                  <c:v>1</c:v>
                </c:pt>
              </c:numCache>
            </c:numRef>
          </c:val>
          <c:extLst>
            <c:ext xmlns:c16="http://schemas.microsoft.com/office/drawing/2014/chart" uri="{C3380CC4-5D6E-409C-BE32-E72D297353CC}">
              <c16:uniqueId val="{00000000-9A9A-4AA8-9DD2-BD5FFC4EDC1D}"/>
            </c:ext>
          </c:extLst>
        </c:ser>
        <c:ser>
          <c:idx val="13"/>
          <c:order val="13"/>
          <c:tx>
            <c:strRef>
              <c:f>'1x1_mapping_0803-QA'!$O$16:$O$18</c:f>
              <c:strCache>
                <c:ptCount val="3"/>
                <c:pt idx="0">
                  <c:v> </c:v>
                </c:pt>
                <c:pt idx="1">
                  <c:v>pkvm VM</c:v>
                </c:pt>
                <c:pt idx="2">
                  <c:v> </c:v>
                </c:pt>
              </c:strCache>
            </c:strRef>
          </c:tx>
          <c:spPr>
            <a:solidFill>
              <a:srgbClr val="00B05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'1x1_mapping_0803-QA'!$A$19:$A$22</c:f>
              <c:strCache>
                <c:ptCount val="4"/>
                <c:pt idx="0">
                  <c:v>seq_read(256K)</c:v>
                </c:pt>
                <c:pt idx="1">
                  <c:v>seq_write(256K)</c:v>
                </c:pt>
                <c:pt idx="2">
                  <c:v>rand_read(4K)</c:v>
                </c:pt>
                <c:pt idx="3">
                  <c:v>rand_write(4K)</c:v>
                </c:pt>
              </c:strCache>
            </c:strRef>
          </c:cat>
          <c:val>
            <c:numRef>
              <c:f>'1x1_mapping_0803-QA'!$O$19:$O$22</c:f>
              <c:numCache>
                <c:formatCode>0.00%</c:formatCode>
                <c:ptCount val="4"/>
                <c:pt idx="0">
                  <c:v>1.0117696511139134</c:v>
                </c:pt>
                <c:pt idx="1">
                  <c:v>1.0173102529960054</c:v>
                </c:pt>
                <c:pt idx="2">
                  <c:v>0.93672966310599837</c:v>
                </c:pt>
                <c:pt idx="3">
                  <c:v>0.9376884422110553</c:v>
                </c:pt>
              </c:numCache>
            </c:numRef>
          </c:val>
          <c:extLst>
            <c:ext xmlns:c16="http://schemas.microsoft.com/office/drawing/2014/chart" uri="{C3380CC4-5D6E-409C-BE32-E72D297353CC}">
              <c16:uniqueId val="{00000001-9A9A-4AA8-9DD2-BD5FFC4EDC1D}"/>
            </c:ext>
          </c:extLst>
        </c:ser>
        <c:dLbls>
          <c:showLegendKey val="0"/>
          <c:showVal val="0"/>
          <c:showCatName val="0"/>
          <c:showSerName val="0"/>
          <c:showPercent val="0"/>
          <c:showBubbleSize val="0"/>
        </c:dLbls>
        <c:gapWidth val="100"/>
        <c:overlap val="-24"/>
        <c:axId val="844612408"/>
        <c:axId val="844611752"/>
        <c:extLst>
          <c:ext xmlns:c15="http://schemas.microsoft.com/office/drawing/2012/chart" uri="{02D57815-91ED-43cb-92C2-25804820EDAC}">
            <c15:filteredBarSeries>
              <c15:ser>
                <c:idx val="0"/>
                <c:order val="0"/>
                <c:tx>
                  <c:strRef>
                    <c:extLst>
                      <c:ext uri="{02D57815-91ED-43cb-92C2-25804820EDAC}">
                        <c15:formulaRef>
                          <c15:sqref>'1x1_mapping_0803-QA'!$B$16:$B$18</c15:sqref>
                        </c15:formulaRef>
                      </c:ext>
                    </c:extLst>
                    <c:strCache>
                      <c:ptCount val="3"/>
                      <c:pt idx="0">
                        <c:v> </c:v>
                      </c:pt>
                      <c:pt idx="1">
                        <c:v>kvm VM</c:v>
                      </c:pt>
                      <c:pt idx="2">
                        <c:v>result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c:ex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c:ext uri="{02D57815-91ED-43cb-92C2-25804820EDAC}">
                        <c15:formulaRef>
                          <c15:sqref>'1x1_mapping_0803-QA'!$B$19:$B$22</c15:sqref>
                        </c15:formulaRef>
                      </c:ext>
                    </c:extLst>
                    <c:numCache>
                      <c:formatCode>General</c:formatCode>
                      <c:ptCount val="4"/>
                      <c:pt idx="0">
                        <c:v>2379</c:v>
                      </c:pt>
                      <c:pt idx="1">
                        <c:v>3004</c:v>
                      </c:pt>
                      <c:pt idx="2">
                        <c:v>1217</c:v>
                      </c:pt>
                      <c:pt idx="3">
                        <c:v>995</c:v>
                      </c:pt>
                    </c:numCache>
                  </c:numRef>
                </c:val>
                <c:extLst>
                  <c:ext xmlns:c16="http://schemas.microsoft.com/office/drawing/2014/chart" uri="{C3380CC4-5D6E-409C-BE32-E72D297353CC}">
                    <c16:uniqueId val="{00000002-9A9A-4AA8-9DD2-BD5FFC4EDC1D}"/>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'1x1_mapping_0803-QA'!$C$16:$C$18</c15:sqref>
                        </c15:formulaRef>
                      </c:ext>
                    </c:extLst>
                    <c:strCache>
                      <c:ptCount val="3"/>
                      <c:pt idx="0">
                        <c:v> </c:v>
                      </c:pt>
                      <c:pt idx="1">
                        <c:v>kvm VM</c:v>
                      </c:pt>
                      <c:pt idx="2">
                        <c:v>Host cpu usage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'1x1_mapping_0803-QA'!$C$19:$C$22</c15:sqref>
                        </c15:formulaRef>
                      </c:ext>
                    </c:extLst>
                    <c:numCache>
                      <c:formatCode>0.00%</c:formatCode>
                      <c:ptCount val="4"/>
                      <c:pt idx="0">
                        <c:v>4.7300000000000002E-2</c:v>
                      </c:pt>
                      <c:pt idx="1">
                        <c:v>8.3199999999999996E-2</c:v>
                      </c:pt>
                      <c:pt idx="2">
                        <c:v>0.1353</c:v>
                      </c:pt>
                      <c:pt idx="3">
                        <c:v>0.1273</c:v>
                      </c:pt>
                    </c:numCache>
                  </c:numRef>
                </c:val>
                <c:extLst xmlns:c15="http://schemas.microsoft.com/office/drawing/2012/chart">
                  <c:ext xmlns:c16="http://schemas.microsoft.com/office/drawing/2014/chart" uri="{C3380CC4-5D6E-409C-BE32-E72D297353CC}">
                    <c16:uniqueId val="{00000003-9A9A-4AA8-9DD2-BD5FFC4EDC1D}"/>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'1x1_mapping_0803-QA'!$D$16:$D$18</c15:sqref>
                        </c15:formulaRef>
                      </c:ext>
                    </c:extLst>
                    <c:strCache>
                      <c:ptCount val="3"/>
                      <c:pt idx="0">
                        <c:v> </c:v>
                      </c:pt>
                      <c:pt idx="1">
                        <c:v>kvm VM</c:v>
                      </c:pt>
                      <c:pt idx="2">
                        <c:v>Guest CPU usage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'1x1_mapping_0803-QA'!$D$19:$D$22</c15:sqref>
                        </c15:formulaRef>
                      </c:ext>
                    </c:extLst>
                    <c:numCache>
                      <c:formatCode>0.00%</c:formatCode>
                      <c:ptCount val="4"/>
                      <c:pt idx="0">
                        <c:v>7.9000000000000008E-3</c:v>
                      </c:pt>
                      <c:pt idx="1">
                        <c:v>2.8899999999999999E-2</c:v>
                      </c:pt>
                      <c:pt idx="2">
                        <c:v>4.7300000000000002E-2</c:v>
                      </c:pt>
                      <c:pt idx="3">
                        <c:v>3.7999999999999999E-2</c:v>
                      </c:pt>
                    </c:numCache>
                  </c:numRef>
                </c:val>
                <c:extLst xmlns:c15="http://schemas.microsoft.com/office/drawing/2012/chart">
                  <c:ext xmlns:c16="http://schemas.microsoft.com/office/drawing/2014/chart" uri="{C3380CC4-5D6E-409C-BE32-E72D297353CC}">
                    <c16:uniqueId val="{00000004-9A9A-4AA8-9DD2-BD5FFC4EDC1D}"/>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'1x1_mapping_0803-QA'!$E$16:$E$18</c15:sqref>
                        </c15:formulaRef>
                      </c:ext>
                    </c:extLst>
                    <c:strCache>
                      <c:ptCount val="3"/>
                      <c:pt idx="0">
                        <c:v> </c:v>
                      </c:pt>
                      <c:pt idx="1">
                        <c:v>kvm VM</c:v>
                      </c:pt>
                      <c:pt idx="2">
                        <c:v>kvm vmexit time percentage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'1x1_mapping_0803-QA'!$E$19:$E$22</c15:sqref>
                        </c15:formulaRef>
                      </c:ext>
                    </c:extLst>
                    <c:numCache>
                      <c:formatCode>0.00%</c:formatCode>
                      <c:ptCount val="4"/>
                      <c:pt idx="0">
                        <c:v>1.9555854345440866E-3</c:v>
                      </c:pt>
                      <c:pt idx="1">
                        <c:v>3.0768647748690915E-3</c:v>
                      </c:pt>
                      <c:pt idx="2">
                        <c:v>1.5075082155268937E-3</c:v>
                      </c:pt>
                      <c:pt idx="3">
                        <c:v>2.185427351017055E-3</c:v>
                      </c:pt>
                    </c:numCache>
                  </c:numRef>
                </c:val>
                <c:extLst xmlns:c15="http://schemas.microsoft.com/office/drawing/2012/chart">
                  <c:ext xmlns:c16="http://schemas.microsoft.com/office/drawing/2014/chart" uri="{C3380CC4-5D6E-409C-BE32-E72D297353CC}">
                    <c16:uniqueId val="{00000005-9A9A-4AA8-9DD2-BD5FFC4EDC1D}"/>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'1x1_mapping_0803-QA'!$F$16:$F$18</c15:sqref>
                        </c15:formulaRef>
                      </c:ext>
                    </c:extLst>
                    <c:strCache>
                      <c:ptCount val="3"/>
                      <c:pt idx="0">
                        <c:v> </c:v>
                      </c:pt>
                      <c:pt idx="1">
                        <c:v>kvm VM</c:v>
                      </c:pt>
                      <c:pt idx="2">
                        <c:v>kvm vmexit per second</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'1x1_mapping_0803-QA'!$F$19:$F$22</c15:sqref>
                        </c15:formulaRef>
                      </c:ext>
                    </c:extLst>
                    <c:numCache>
                      <c:formatCode>0</c:formatCode>
                      <c:ptCount val="4"/>
                      <c:pt idx="0">
                        <c:v>1908.4751244595834</c:v>
                      </c:pt>
                      <c:pt idx="1">
                        <c:v>2519.4228566753927</c:v>
                      </c:pt>
                      <c:pt idx="2">
                        <c:v>1816.360402596551</c:v>
                      </c:pt>
                      <c:pt idx="3">
                        <c:v>2736.3740876509669</c:v>
                      </c:pt>
                    </c:numCache>
                  </c:numRef>
                </c:val>
                <c:extLst xmlns:c15="http://schemas.microsoft.com/office/drawing/2012/chart">
                  <c:ext xmlns:c16="http://schemas.microsoft.com/office/drawing/2014/chart" uri="{C3380CC4-5D6E-409C-BE32-E72D297353CC}">
                    <c16:uniqueId val="{00000006-9A9A-4AA8-9DD2-BD5FFC4EDC1D}"/>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'1x1_mapping_0803-QA'!$H$16:$H$18</c15:sqref>
                        </c15:formulaRef>
                      </c:ext>
                    </c:extLst>
                    <c:strCache>
                      <c:ptCount val="3"/>
                      <c:pt idx="0">
                        <c:v> </c:v>
                      </c:pt>
                      <c:pt idx="1">
                        <c:v>pkvm VM</c:v>
                      </c:pt>
                      <c:pt idx="2">
                        <c:v>result</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'1x1_mapping_0803-QA'!$H$19:$H$22</c15:sqref>
                        </c15:formulaRef>
                      </c:ext>
                    </c:extLst>
                    <c:numCache>
                      <c:formatCode>General</c:formatCode>
                      <c:ptCount val="4"/>
                      <c:pt idx="0">
                        <c:v>2407</c:v>
                      </c:pt>
                      <c:pt idx="1">
                        <c:v>3056</c:v>
                      </c:pt>
                      <c:pt idx="2">
                        <c:v>1140</c:v>
                      </c:pt>
                      <c:pt idx="3">
                        <c:v>933</c:v>
                      </c:pt>
                    </c:numCache>
                  </c:numRef>
                </c:val>
                <c:extLst xmlns:c15="http://schemas.microsoft.com/office/drawing/2012/chart">
                  <c:ext xmlns:c16="http://schemas.microsoft.com/office/drawing/2014/chart" uri="{C3380CC4-5D6E-409C-BE32-E72D297353CC}">
                    <c16:uniqueId val="{00000007-9A9A-4AA8-9DD2-BD5FFC4EDC1D}"/>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'1x1_mapping_0803-QA'!$I$16:$I$18</c15:sqref>
                        </c15:formulaRef>
                      </c:ext>
                    </c:extLst>
                    <c:strCache>
                      <c:ptCount val="3"/>
                      <c:pt idx="0">
                        <c:v> </c:v>
                      </c:pt>
                      <c:pt idx="1">
                        <c:v>pkvm VM</c:v>
                      </c:pt>
                      <c:pt idx="2">
                        <c:v>Host cpu usage</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'1x1_mapping_0803-QA'!$I$19:$I$22</c15:sqref>
                        </c15:formulaRef>
                      </c:ext>
                    </c:extLst>
                    <c:numCache>
                      <c:formatCode>0.00%</c:formatCode>
                      <c:ptCount val="4"/>
                      <c:pt idx="0">
                        <c:v>5.7299999999999997E-2</c:v>
                      </c:pt>
                      <c:pt idx="1">
                        <c:v>9.4500000000000001E-2</c:v>
                      </c:pt>
                      <c:pt idx="2">
                        <c:v>0.13519999999999999</c:v>
                      </c:pt>
                      <c:pt idx="3">
                        <c:v>0.12130000000000001</c:v>
                      </c:pt>
                    </c:numCache>
                  </c:numRef>
                </c:val>
                <c:extLst xmlns:c15="http://schemas.microsoft.com/office/drawing/2012/chart">
                  <c:ext xmlns:c16="http://schemas.microsoft.com/office/drawing/2014/chart" uri="{C3380CC4-5D6E-409C-BE32-E72D297353CC}">
                    <c16:uniqueId val="{00000008-9A9A-4AA8-9DD2-BD5FFC4EDC1D}"/>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'1x1_mapping_0803-QA'!$J$16:$J$18</c15:sqref>
                        </c15:formulaRef>
                      </c:ext>
                    </c:extLst>
                    <c:strCache>
                      <c:ptCount val="3"/>
                      <c:pt idx="0">
                        <c:v> </c:v>
                      </c:pt>
                      <c:pt idx="1">
                        <c:v>pkvm VM</c:v>
                      </c:pt>
                      <c:pt idx="2">
                        <c:v>Guest CPU usage</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'1x1_mapping_0803-QA'!$J$19:$J$22</c15:sqref>
                        </c15:formulaRef>
                      </c:ext>
                    </c:extLst>
                    <c:numCache>
                      <c:formatCode>0.00%</c:formatCode>
                      <c:ptCount val="4"/>
                      <c:pt idx="0">
                        <c:v>1.2699999999999999E-2</c:v>
                      </c:pt>
                      <c:pt idx="1">
                        <c:v>3.3599999999999998E-2</c:v>
                      </c:pt>
                      <c:pt idx="2">
                        <c:v>4.1300000000000003E-2</c:v>
                      </c:pt>
                      <c:pt idx="3">
                        <c:v>3.5099999999999999E-2</c:v>
                      </c:pt>
                    </c:numCache>
                  </c:numRef>
                </c:val>
                <c:extLst xmlns:c15="http://schemas.microsoft.com/office/drawing/2012/chart">
                  <c:ext xmlns:c16="http://schemas.microsoft.com/office/drawing/2014/chart" uri="{C3380CC4-5D6E-409C-BE32-E72D297353CC}">
                    <c16:uniqueId val="{00000009-9A9A-4AA8-9DD2-BD5FFC4EDC1D}"/>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'1x1_mapping_0803-QA'!$K$16:$K$18</c15:sqref>
                        </c15:formulaRef>
                      </c:ext>
                    </c:extLst>
                    <c:strCache>
                      <c:ptCount val="3"/>
                      <c:pt idx="0">
                        <c:v> </c:v>
                      </c:pt>
                      <c:pt idx="1">
                        <c:v>pkvm VM</c:v>
                      </c:pt>
                      <c:pt idx="2">
                        <c:v>kvm vmexit time percentage</c:v>
                      </c:pt>
                    </c:strCache>
                  </c:strRef>
                </c:tx>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'1x1_mapping_0803-QA'!$K$19:$K$22</c15:sqref>
                        </c15:formulaRef>
                      </c:ext>
                    </c:extLst>
                    <c:numCache>
                      <c:formatCode>0.00%</c:formatCode>
                      <c:ptCount val="4"/>
                      <c:pt idx="0">
                        <c:v>3.8142264160487432E-3</c:v>
                      </c:pt>
                      <c:pt idx="1">
                        <c:v>6.0416803182822892E-3</c:v>
                      </c:pt>
                      <c:pt idx="2">
                        <c:v>2.0754236318987233E-3</c:v>
                      </c:pt>
                      <c:pt idx="3">
                        <c:v>2.5725935413404471E-3</c:v>
                      </c:pt>
                    </c:numCache>
                  </c:numRef>
                </c:val>
                <c:extLst xmlns:c15="http://schemas.microsoft.com/office/drawing/2012/chart">
                  <c:ext xmlns:c16="http://schemas.microsoft.com/office/drawing/2014/chart" uri="{C3380CC4-5D6E-409C-BE32-E72D297353CC}">
                    <c16:uniqueId val="{0000000A-9A9A-4AA8-9DD2-BD5FFC4EDC1D}"/>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'1x1_mapping_0803-QA'!$L$16:$L$18</c15:sqref>
                        </c15:formulaRef>
                      </c:ext>
                    </c:extLst>
                    <c:strCache>
                      <c:ptCount val="3"/>
                      <c:pt idx="0">
                        <c:v> </c:v>
                      </c:pt>
                      <c:pt idx="1">
                        <c:v>pkvm VM</c:v>
                      </c:pt>
                      <c:pt idx="2">
                        <c:v>kvm vmexit per second</c:v>
                      </c:pt>
                    </c:strCache>
                  </c:strRef>
                </c:tx>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'1x1_mapping_0803-QA'!$L$19:$L$22</c15:sqref>
                        </c15:formulaRef>
                      </c:ext>
                    </c:extLst>
                    <c:numCache>
                      <c:formatCode>0</c:formatCode>
                      <c:ptCount val="4"/>
                      <c:pt idx="0">
                        <c:v>1954.6426825293352</c:v>
                      </c:pt>
                      <c:pt idx="1">
                        <c:v>2569.2674509675944</c:v>
                      </c:pt>
                      <c:pt idx="2">
                        <c:v>1967.5119730240438</c:v>
                      </c:pt>
                      <c:pt idx="3">
                        <c:v>2644.6771720335387</c:v>
                      </c:pt>
                    </c:numCache>
                  </c:numRef>
                </c:val>
                <c:extLst xmlns:c15="http://schemas.microsoft.com/office/drawing/2012/chart">
                  <c:ext xmlns:c16="http://schemas.microsoft.com/office/drawing/2014/chart" uri="{C3380CC4-5D6E-409C-BE32-E72D297353CC}">
                    <c16:uniqueId val="{0000000B-9A9A-4AA8-9DD2-BD5FFC4EDC1D}"/>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'1x1_mapping_0803-QA'!$M$16:$M$18</c15:sqref>
                        </c15:formulaRef>
                      </c:ext>
                    </c:extLst>
                    <c:strCache>
                      <c:ptCount val="3"/>
                      <c:pt idx="0">
                        <c:v> </c:v>
                      </c:pt>
                      <c:pt idx="1">
                        <c:v>pkvm VM</c:v>
                      </c:pt>
                      <c:pt idx="2">
                        <c:v>pkvm vmexit time percentage</c:v>
                      </c:pt>
                    </c:strCache>
                  </c:strRef>
                </c:tx>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'1x1_mapping_0803-QA'!$M$19:$M$22</c15:sqref>
                        </c15:formulaRef>
                      </c:ext>
                    </c:extLst>
                    <c:numCache>
                      <c:formatCode>0.00%</c:formatCode>
                      <c:ptCount val="4"/>
                      <c:pt idx="0">
                        <c:v>2.5858520060448027E-3</c:v>
                      </c:pt>
                      <c:pt idx="1">
                        <c:v>3.1858233163389927E-3</c:v>
                      </c:pt>
                      <c:pt idx="2">
                        <c:v>1.4828661904113135E-3</c:v>
                      </c:pt>
                      <c:pt idx="3">
                        <c:v>1.8315189503926414E-3</c:v>
                      </c:pt>
                    </c:numCache>
                  </c:numRef>
                </c:val>
                <c:extLst xmlns:c15="http://schemas.microsoft.com/office/drawing/2012/chart">
                  <c:ext xmlns:c16="http://schemas.microsoft.com/office/drawing/2014/chart" uri="{C3380CC4-5D6E-409C-BE32-E72D297353CC}">
                    <c16:uniqueId val="{0000000C-9A9A-4AA8-9DD2-BD5FFC4EDC1D}"/>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'1x1_mapping_0803-QA'!$N$16:$N$18</c15:sqref>
                        </c15:formulaRef>
                      </c:ext>
                    </c:extLst>
                    <c:strCache>
                      <c:ptCount val="3"/>
                      <c:pt idx="0">
                        <c:v> </c:v>
                      </c:pt>
                      <c:pt idx="1">
                        <c:v>pkvm VM</c:v>
                      </c:pt>
                      <c:pt idx="2">
                        <c:v>pkvm vmexit per second</c:v>
                      </c:pt>
                    </c:strCache>
                  </c:strRef>
                </c:tx>
                <c:spPr>
                  <a:gradFill rotWithShape="1">
                    <a:gsLst>
                      <a:gs pos="0">
                        <a:schemeClr val="accent1">
                          <a:lumMod val="80000"/>
                          <a:lumOff val="20000"/>
                          <a:satMod val="103000"/>
                          <a:lumMod val="102000"/>
                          <a:tint val="94000"/>
                        </a:schemeClr>
                      </a:gs>
                      <a:gs pos="50000">
                        <a:schemeClr val="accent1">
                          <a:lumMod val="80000"/>
                          <a:lumOff val="20000"/>
                          <a:satMod val="110000"/>
                          <a:lumMod val="100000"/>
                          <a:shade val="100000"/>
                        </a:schemeClr>
                      </a:gs>
                      <a:gs pos="100000">
                        <a:schemeClr val="accent1">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'1x1_mapping_0803-QA'!$A$19:$A$22</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'1x1_mapping_0803-QA'!$N$19:$N$22</c15:sqref>
                        </c15:formulaRef>
                      </c:ext>
                    </c:extLst>
                    <c:numCache>
                      <c:formatCode>0</c:formatCode>
                      <c:ptCount val="4"/>
                      <c:pt idx="0">
                        <c:v>4561.1086212516302</c:v>
                      </c:pt>
                      <c:pt idx="1">
                        <c:v>5961.8509937016606</c:v>
                      </c:pt>
                      <c:pt idx="2">
                        <c:v>4837.4784159770643</c:v>
                      </c:pt>
                      <c:pt idx="3">
                        <c:v>6491.2135819385994</c:v>
                      </c:pt>
                    </c:numCache>
                  </c:numRef>
                </c:val>
                <c:extLst xmlns:c15="http://schemas.microsoft.com/office/drawing/2012/chart">
                  <c:ext xmlns:c16="http://schemas.microsoft.com/office/drawing/2014/chart" uri="{C3380CC4-5D6E-409C-BE32-E72D297353CC}">
                    <c16:uniqueId val="{0000000D-9A9A-4AA8-9DD2-BD5FFC4EDC1D}"/>
                  </c:ext>
                </c:extLst>
              </c15:ser>
            </c15:filteredBarSeries>
          </c:ext>
        </c:extLst>
      </c:barChart>
      <c:catAx>
        <c:axId val="84461240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844611752"/>
        <c:crosses val="autoZero"/>
        <c:auto val="1"/>
        <c:lblAlgn val="ctr"/>
        <c:lblOffset val="100"/>
        <c:noMultiLvlLbl val="0"/>
      </c:catAx>
      <c:valAx>
        <c:axId val="844611752"/>
        <c:scaling>
          <c:orientation val="minMax"/>
          <c:max val="1.02"/>
          <c:min val="0"/>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844612408"/>
        <c:crosses val="autoZero"/>
        <c:crossBetween val="between"/>
      </c:valAx>
      <c:spPr>
        <a:noFill/>
        <a:ln>
          <a:noFill/>
        </a:ln>
        <a:effectLst/>
      </c:spPr>
    </c:plotArea>
    <c:legend>
      <c:legendPos val="b"/>
      <c:layout>
        <c:manualLayout>
          <c:xMode val="edge"/>
          <c:yMode val="edge"/>
          <c:x val="0.20971647964016027"/>
          <c:y val="0.1133767005419905"/>
          <c:w val="0.60794037444714177"/>
          <c:h val="6.371368709241015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CPU &amp; Memory</a:t>
            </a:r>
          </a:p>
        </c:rich>
      </c:tx>
      <c:layout>
        <c:manualLayout>
          <c:xMode val="edge"/>
          <c:yMode val="edge"/>
          <c:x val="0.36099179773346834"/>
          <c:y val="0"/>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9.0383575827086268E-2"/>
          <c:y val="0.26372880308471264"/>
          <c:w val="0.88963821857901615"/>
          <c:h val="0.63424878551579988"/>
        </c:manualLayout>
      </c:layout>
      <c:barChart>
        <c:barDir val="col"/>
        <c:grouping val="clustered"/>
        <c:varyColors val="0"/>
        <c:ser>
          <c:idx val="2"/>
          <c:order val="2"/>
          <c:tx>
            <c:strRef>
              <c:f>'1x1_mapping_0803-QA'!$D$5:$D$6</c:f>
              <c:strCache>
                <c:ptCount val="2"/>
                <c:pt idx="0">
                  <c:v>native</c:v>
                </c:pt>
                <c:pt idx="1">
                  <c:v> </c:v>
                </c:pt>
              </c:strCache>
            </c:strRef>
          </c:tx>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'1x1_mapping_0803-QA'!$A$7:$A$8</c:f>
              <c:strCache>
                <c:ptCount val="2"/>
                <c:pt idx="0">
                  <c:v>MEM: stream</c:v>
                </c:pt>
                <c:pt idx="1">
                  <c:v>CPU: geekbench (multi core)</c:v>
                </c:pt>
              </c:strCache>
            </c:strRef>
          </c:cat>
          <c:val>
            <c:numRef>
              <c:f>'1x1_mapping_0803-QA'!$D$7:$D$8</c:f>
              <c:numCache>
                <c:formatCode>0.00%</c:formatCode>
                <c:ptCount val="2"/>
                <c:pt idx="0">
                  <c:v>1</c:v>
                </c:pt>
                <c:pt idx="1">
                  <c:v>1</c:v>
                </c:pt>
              </c:numCache>
            </c:numRef>
          </c:val>
          <c:extLst>
            <c:ext xmlns:c16="http://schemas.microsoft.com/office/drawing/2014/chart" uri="{C3380CC4-5D6E-409C-BE32-E72D297353CC}">
              <c16:uniqueId val="{00000000-E5F2-4CC6-A04C-B6DAC4A18EEF}"/>
            </c:ext>
          </c:extLst>
        </c:ser>
        <c:ser>
          <c:idx val="8"/>
          <c:order val="8"/>
          <c:tx>
            <c:strRef>
              <c:f>'1x1_mapping_0803-QA'!$J$5:$J$6</c:f>
              <c:strCache>
                <c:ptCount val="2"/>
                <c:pt idx="0">
                  <c:v>kvm VM</c:v>
                </c:pt>
                <c:pt idx="1">
                  <c:v> </c:v>
                </c:pt>
              </c:strCache>
            </c:strRef>
          </c:tx>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'1x1_mapping_0803-QA'!$A$7:$A$8</c:f>
              <c:strCache>
                <c:ptCount val="2"/>
                <c:pt idx="0">
                  <c:v>MEM: stream</c:v>
                </c:pt>
                <c:pt idx="1">
                  <c:v>CPU: geekbench (multi core)</c:v>
                </c:pt>
              </c:strCache>
            </c:strRef>
          </c:cat>
          <c:val>
            <c:numRef>
              <c:f>'1x1_mapping_0803-QA'!$J$7:$J$8</c:f>
              <c:numCache>
                <c:formatCode>0.00%</c:formatCode>
                <c:ptCount val="2"/>
                <c:pt idx="0">
                  <c:v>1.0007141458220847</c:v>
                </c:pt>
                <c:pt idx="1">
                  <c:v>0.99018440446690048</c:v>
                </c:pt>
              </c:numCache>
            </c:numRef>
          </c:val>
          <c:extLst>
            <c:ext xmlns:c16="http://schemas.microsoft.com/office/drawing/2014/chart" uri="{C3380CC4-5D6E-409C-BE32-E72D297353CC}">
              <c16:uniqueId val="{00000001-E5F2-4CC6-A04C-B6DAC4A18EEF}"/>
            </c:ext>
          </c:extLst>
        </c:ser>
        <c:ser>
          <c:idx val="16"/>
          <c:order val="16"/>
          <c:tx>
            <c:strRef>
              <c:f>'1x1_mapping_0803-QA'!$R$5:$R$6</c:f>
              <c:strCache>
                <c:ptCount val="2"/>
                <c:pt idx="0">
                  <c:v>pkvm VM</c:v>
                </c:pt>
                <c:pt idx="1">
                  <c:v> </c:v>
                </c:pt>
              </c:strCache>
            </c:strRef>
          </c:tx>
          <c:spPr>
            <a:solidFill>
              <a:srgbClr val="00B05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'1x1_mapping_0803-QA'!$A$7:$A$8</c:f>
              <c:strCache>
                <c:ptCount val="2"/>
                <c:pt idx="0">
                  <c:v>MEM: stream</c:v>
                </c:pt>
                <c:pt idx="1">
                  <c:v>CPU: geekbench (multi core)</c:v>
                </c:pt>
              </c:strCache>
            </c:strRef>
          </c:cat>
          <c:val>
            <c:numRef>
              <c:f>'1x1_mapping_0803-QA'!$R$7:$R$8</c:f>
              <c:numCache>
                <c:formatCode>0.00%</c:formatCode>
                <c:ptCount val="2"/>
                <c:pt idx="0">
                  <c:v>0.9974496337838582</c:v>
                </c:pt>
                <c:pt idx="1">
                  <c:v>0.95269204775850413</c:v>
                </c:pt>
              </c:numCache>
            </c:numRef>
          </c:val>
          <c:extLst>
            <c:ext xmlns:c16="http://schemas.microsoft.com/office/drawing/2014/chart" uri="{C3380CC4-5D6E-409C-BE32-E72D297353CC}">
              <c16:uniqueId val="{00000002-E5F2-4CC6-A04C-B6DAC4A18EEF}"/>
            </c:ext>
          </c:extLst>
        </c:ser>
        <c:dLbls>
          <c:showLegendKey val="0"/>
          <c:showVal val="0"/>
          <c:showCatName val="0"/>
          <c:showSerName val="0"/>
          <c:showPercent val="0"/>
          <c:showBubbleSize val="0"/>
        </c:dLbls>
        <c:gapWidth val="110"/>
        <c:overlap val="-24"/>
        <c:axId val="604583624"/>
        <c:axId val="604592480"/>
        <c:extLst>
          <c:ext xmlns:c15="http://schemas.microsoft.com/office/drawing/2012/chart" uri="{02D57815-91ED-43cb-92C2-25804820EDAC}">
            <c15:filteredBarSeries>
              <c15:ser>
                <c:idx val="0"/>
                <c:order val="0"/>
                <c:tx>
                  <c:strRef>
                    <c:extLst>
                      <c:ext uri="{02D57815-91ED-43cb-92C2-25804820EDAC}">
                        <c15:formulaRef>
                          <c15:sqref>'1x1_mapping_0803-QA'!$B$5:$B$6</c15:sqref>
                        </c15:formulaRef>
                      </c:ext>
                    </c:extLst>
                    <c:strCache>
                      <c:ptCount val="2"/>
                      <c:pt idx="0">
                        <c:v>native</c:v>
                      </c:pt>
                      <c:pt idx="1">
                        <c:v>result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c:ext uri="{02D57815-91ED-43cb-92C2-25804820EDAC}">
                        <c15:formulaRef>
                          <c15:sqref>'1x1_mapping_0803-QA'!$A$7:$A$8</c15:sqref>
                        </c15:formulaRef>
                      </c:ext>
                    </c:extLst>
                    <c:strCache>
                      <c:ptCount val="2"/>
                      <c:pt idx="0">
                        <c:v>MEM: stream</c:v>
                      </c:pt>
                      <c:pt idx="1">
                        <c:v>CPU: geekbench (multi core)</c:v>
                      </c:pt>
                    </c:strCache>
                  </c:strRef>
                </c:cat>
                <c:val>
                  <c:numRef>
                    <c:extLst>
                      <c:ext uri="{02D57815-91ED-43cb-92C2-25804820EDAC}">
                        <c15:formulaRef>
                          <c15:sqref>'1x1_mapping_0803-QA'!$B$7:$B$8</c15:sqref>
                        </c15:formulaRef>
                      </c:ext>
                    </c:extLst>
                    <c:numCache>
                      <c:formatCode>General</c:formatCode>
                      <c:ptCount val="2"/>
                      <c:pt idx="0">
                        <c:v>23104.525000000001</c:v>
                      </c:pt>
                      <c:pt idx="1">
                        <c:v>7768.25</c:v>
                      </c:pt>
                    </c:numCache>
                  </c:numRef>
                </c:val>
                <c:extLst>
                  <c:ext xmlns:c16="http://schemas.microsoft.com/office/drawing/2014/chart" uri="{C3380CC4-5D6E-409C-BE32-E72D297353CC}">
                    <c16:uniqueId val="{00000003-E5F2-4CC6-A04C-B6DAC4A18EEF}"/>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'1x1_mapping_0803-QA'!$C$5:$C$6</c15:sqref>
                        </c15:formulaRef>
                      </c:ext>
                    </c:extLst>
                    <c:strCache>
                      <c:ptCount val="2"/>
                      <c:pt idx="0">
                        <c:v>native</c:v>
                      </c:pt>
                      <c:pt idx="1">
                        <c:v>cpu usage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'1x1_mapping_0803-QA'!$C$7:$C$8</c15:sqref>
                        </c15:formulaRef>
                      </c:ext>
                    </c:extLst>
                    <c:numCache>
                      <c:formatCode>0.00%</c:formatCode>
                      <c:ptCount val="2"/>
                      <c:pt idx="0" formatCode="0%">
                        <c:v>1</c:v>
                      </c:pt>
                      <c:pt idx="1">
                        <c:v>0.76400000000000001</c:v>
                      </c:pt>
                    </c:numCache>
                  </c:numRef>
                </c:val>
                <c:extLst xmlns:c15="http://schemas.microsoft.com/office/drawing/2012/chart">
                  <c:ext xmlns:c16="http://schemas.microsoft.com/office/drawing/2014/chart" uri="{C3380CC4-5D6E-409C-BE32-E72D297353CC}">
                    <c16:uniqueId val="{00000004-E5F2-4CC6-A04C-B6DAC4A18EEF}"/>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'1x1_mapping_0803-QA'!$E$5:$E$6</c15:sqref>
                        </c15:formulaRef>
                      </c:ext>
                    </c:extLst>
                    <c:strCache>
                      <c:ptCount val="2"/>
                      <c:pt idx="0">
                        <c:v>kvm VM</c:v>
                      </c:pt>
                      <c:pt idx="1">
                        <c:v>result</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'1x1_mapping_0803-QA'!$E$7:$E$8</c15:sqref>
                        </c15:formulaRef>
                      </c:ext>
                    </c:extLst>
                    <c:numCache>
                      <c:formatCode>General</c:formatCode>
                      <c:ptCount val="2"/>
                      <c:pt idx="0">
                        <c:v>23121.025000000001</c:v>
                      </c:pt>
                      <c:pt idx="1">
                        <c:v>7692</c:v>
                      </c:pt>
                    </c:numCache>
                  </c:numRef>
                </c:val>
                <c:extLst xmlns:c15="http://schemas.microsoft.com/office/drawing/2012/chart">
                  <c:ext xmlns:c16="http://schemas.microsoft.com/office/drawing/2014/chart" uri="{C3380CC4-5D6E-409C-BE32-E72D297353CC}">
                    <c16:uniqueId val="{00000005-E5F2-4CC6-A04C-B6DAC4A18EEF}"/>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'1x1_mapping_0803-QA'!$F$5:$F$6</c15:sqref>
                        </c15:formulaRef>
                      </c:ext>
                    </c:extLst>
                    <c:strCache>
                      <c:ptCount val="2"/>
                      <c:pt idx="0">
                        <c:v>kvm VM</c:v>
                      </c:pt>
                      <c:pt idx="1">
                        <c:v>Host cpu usage</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'1x1_mapping_0803-QA'!$F$7:$F$8</c15:sqref>
                        </c15:formulaRef>
                      </c:ext>
                    </c:extLst>
                    <c:numCache>
                      <c:formatCode>0.00%</c:formatCode>
                      <c:ptCount val="2"/>
                      <c:pt idx="0">
                        <c:v>1</c:v>
                      </c:pt>
                      <c:pt idx="1">
                        <c:v>0.69920000000000004</c:v>
                      </c:pt>
                    </c:numCache>
                  </c:numRef>
                </c:val>
                <c:extLst xmlns:c15="http://schemas.microsoft.com/office/drawing/2012/chart">
                  <c:ext xmlns:c16="http://schemas.microsoft.com/office/drawing/2014/chart" uri="{C3380CC4-5D6E-409C-BE32-E72D297353CC}">
                    <c16:uniqueId val="{00000006-E5F2-4CC6-A04C-B6DAC4A18EEF}"/>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'1x1_mapping_0803-QA'!$G$5:$G$6</c15:sqref>
                        </c15:formulaRef>
                      </c:ext>
                    </c:extLst>
                    <c:strCache>
                      <c:ptCount val="2"/>
                      <c:pt idx="0">
                        <c:v>kvm VM</c:v>
                      </c:pt>
                      <c:pt idx="1">
                        <c:v>Guest CPU usage</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'1x1_mapping_0803-QA'!$G$7:$G$8</c15:sqref>
                        </c15:formulaRef>
                      </c:ext>
                    </c:extLst>
                    <c:numCache>
                      <c:formatCode>0.00%</c:formatCode>
                      <c:ptCount val="2"/>
                      <c:pt idx="0">
                        <c:v>1</c:v>
                      </c:pt>
                      <c:pt idx="1">
                        <c:v>0.69489999999999996</c:v>
                      </c:pt>
                    </c:numCache>
                  </c:numRef>
                </c:val>
                <c:extLst xmlns:c15="http://schemas.microsoft.com/office/drawing/2012/chart">
                  <c:ext xmlns:c16="http://schemas.microsoft.com/office/drawing/2014/chart" uri="{C3380CC4-5D6E-409C-BE32-E72D297353CC}">
                    <c16:uniqueId val="{00000007-E5F2-4CC6-A04C-B6DAC4A18EEF}"/>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'1x1_mapping_0803-QA'!$H$5:$H$6</c15:sqref>
                        </c15:formulaRef>
                      </c:ext>
                    </c:extLst>
                    <c:strCache>
                      <c:ptCount val="2"/>
                      <c:pt idx="0">
                        <c:v>kvm VM</c:v>
                      </c:pt>
                      <c:pt idx="1">
                        <c:v>kvm vmexit time percentage</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'1x1_mapping_0803-QA'!$H$7:$H$8</c15:sqref>
                        </c15:formulaRef>
                      </c:ext>
                    </c:extLst>
                    <c:numCache>
                      <c:formatCode>0.00%</c:formatCode>
                      <c:ptCount val="2"/>
                      <c:pt idx="0">
                        <c:v>1.3422308713876019E-3</c:v>
                      </c:pt>
                      <c:pt idx="1">
                        <c:v>1.2178263072777439E-2</c:v>
                      </c:pt>
                    </c:numCache>
                  </c:numRef>
                </c:val>
                <c:extLst xmlns:c15="http://schemas.microsoft.com/office/drawing/2012/chart">
                  <c:ext xmlns:c16="http://schemas.microsoft.com/office/drawing/2014/chart" uri="{C3380CC4-5D6E-409C-BE32-E72D297353CC}">
                    <c16:uniqueId val="{00000008-E5F2-4CC6-A04C-B6DAC4A18EEF}"/>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'1x1_mapping_0803-QA'!$I$5:$I$6</c15:sqref>
                        </c15:formulaRef>
                      </c:ext>
                    </c:extLst>
                    <c:strCache>
                      <c:ptCount val="2"/>
                      <c:pt idx="0">
                        <c:v>kvm VM</c:v>
                      </c:pt>
                      <c:pt idx="1">
                        <c:v>kvm vmexit per second</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'1x1_mapping_0803-QA'!$I$7:$I$8</c15:sqref>
                        </c15:formulaRef>
                      </c:ext>
                    </c:extLst>
                    <c:numCache>
                      <c:formatCode>0</c:formatCode>
                      <c:ptCount val="2"/>
                      <c:pt idx="0">
                        <c:v>752.0405912199426</c:v>
                      </c:pt>
                      <c:pt idx="1">
                        <c:v>1098.9912048010142</c:v>
                      </c:pt>
                    </c:numCache>
                  </c:numRef>
                </c:val>
                <c:extLst xmlns:c15="http://schemas.microsoft.com/office/drawing/2012/chart">
                  <c:ext xmlns:c16="http://schemas.microsoft.com/office/drawing/2014/chart" uri="{C3380CC4-5D6E-409C-BE32-E72D297353CC}">
                    <c16:uniqueId val="{00000009-E5F2-4CC6-A04C-B6DAC4A18EEF}"/>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'1x1_mapping_0803-QA'!$K$5:$K$6</c15:sqref>
                        </c15:formulaRef>
                      </c:ext>
                    </c:extLst>
                    <c:strCache>
                      <c:ptCount val="2"/>
                      <c:pt idx="0">
                        <c:v>pkvm VM</c:v>
                      </c:pt>
                      <c:pt idx="1">
                        <c:v>result</c:v>
                      </c:pt>
                    </c:strCache>
                  </c:strRef>
                </c:tx>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'1x1_mapping_0803-QA'!$K$7:$K$8</c15:sqref>
                        </c15:formulaRef>
                      </c:ext>
                    </c:extLst>
                    <c:numCache>
                      <c:formatCode>General</c:formatCode>
                      <c:ptCount val="2"/>
                      <c:pt idx="0">
                        <c:v>23045.599999999999</c:v>
                      </c:pt>
                      <c:pt idx="1">
                        <c:v>7400.75</c:v>
                      </c:pt>
                    </c:numCache>
                  </c:numRef>
                </c:val>
                <c:extLst xmlns:c15="http://schemas.microsoft.com/office/drawing/2012/chart">
                  <c:ext xmlns:c16="http://schemas.microsoft.com/office/drawing/2014/chart" uri="{C3380CC4-5D6E-409C-BE32-E72D297353CC}">
                    <c16:uniqueId val="{0000000A-E5F2-4CC6-A04C-B6DAC4A18EEF}"/>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'1x1_mapping_0803-QA'!$L$5:$L$6</c15:sqref>
                        </c15:formulaRef>
                      </c:ext>
                    </c:extLst>
                    <c:strCache>
                      <c:ptCount val="2"/>
                      <c:pt idx="0">
                        <c:v>pkvm VM</c:v>
                      </c:pt>
                      <c:pt idx="1">
                        <c:v>Host cpu usage</c:v>
                      </c:pt>
                    </c:strCache>
                  </c:strRef>
                </c:tx>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'1x1_mapping_0803-QA'!$L$7:$L$8</c15:sqref>
                        </c15:formulaRef>
                      </c:ext>
                    </c:extLst>
                    <c:numCache>
                      <c:formatCode>0.00%</c:formatCode>
                      <c:ptCount val="2"/>
                      <c:pt idx="0">
                        <c:v>1</c:v>
                      </c:pt>
                      <c:pt idx="1">
                        <c:v>0.66854999999999998</c:v>
                      </c:pt>
                    </c:numCache>
                  </c:numRef>
                </c:val>
                <c:extLst xmlns:c15="http://schemas.microsoft.com/office/drawing/2012/chart">
                  <c:ext xmlns:c16="http://schemas.microsoft.com/office/drawing/2014/chart" uri="{C3380CC4-5D6E-409C-BE32-E72D297353CC}">
                    <c16:uniqueId val="{0000000B-E5F2-4CC6-A04C-B6DAC4A18EEF}"/>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'1x1_mapping_0803-QA'!$M$5:$M$6</c15:sqref>
                        </c15:formulaRef>
                      </c:ext>
                    </c:extLst>
                    <c:strCache>
                      <c:ptCount val="2"/>
                      <c:pt idx="0">
                        <c:v>pkvm VM</c:v>
                      </c:pt>
                      <c:pt idx="1">
                        <c:v>Guest CPU usage</c:v>
                      </c:pt>
                    </c:strCache>
                  </c:strRef>
                </c:tx>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'1x1_mapping_0803-QA'!$M$7:$M$8</c15:sqref>
                        </c15:formulaRef>
                      </c:ext>
                    </c:extLst>
                    <c:numCache>
                      <c:formatCode>0.00%</c:formatCode>
                      <c:ptCount val="2"/>
                      <c:pt idx="0">
                        <c:v>1</c:v>
                      </c:pt>
                      <c:pt idx="1">
                        <c:v>0.70699999999999996</c:v>
                      </c:pt>
                    </c:numCache>
                  </c:numRef>
                </c:val>
                <c:extLst xmlns:c15="http://schemas.microsoft.com/office/drawing/2012/chart">
                  <c:ext xmlns:c16="http://schemas.microsoft.com/office/drawing/2014/chart" uri="{C3380CC4-5D6E-409C-BE32-E72D297353CC}">
                    <c16:uniqueId val="{0000000C-E5F2-4CC6-A04C-B6DAC4A18EEF}"/>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'1x1_mapping_0803-QA'!$N$5:$N$6</c15:sqref>
                        </c15:formulaRef>
                      </c:ext>
                    </c:extLst>
                    <c:strCache>
                      <c:ptCount val="2"/>
                      <c:pt idx="0">
                        <c:v>pkvm VM</c:v>
                      </c:pt>
                      <c:pt idx="1">
                        <c:v>kvm vmexit time percentage</c:v>
                      </c:pt>
                    </c:strCache>
                  </c:strRef>
                </c:tx>
                <c:spPr>
                  <a:gradFill rotWithShape="1">
                    <a:gsLst>
                      <a:gs pos="0">
                        <a:schemeClr val="accent1">
                          <a:lumMod val="80000"/>
                          <a:lumOff val="20000"/>
                          <a:satMod val="103000"/>
                          <a:lumMod val="102000"/>
                          <a:tint val="94000"/>
                        </a:schemeClr>
                      </a:gs>
                      <a:gs pos="50000">
                        <a:schemeClr val="accent1">
                          <a:lumMod val="80000"/>
                          <a:lumOff val="20000"/>
                          <a:satMod val="110000"/>
                          <a:lumMod val="100000"/>
                          <a:shade val="100000"/>
                        </a:schemeClr>
                      </a:gs>
                      <a:gs pos="100000">
                        <a:schemeClr val="accent1">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'1x1_mapping_0803-QA'!$N$7:$N$8</c15:sqref>
                        </c15:formulaRef>
                      </c:ext>
                    </c:extLst>
                    <c:numCache>
                      <c:formatCode>0.00%</c:formatCode>
                      <c:ptCount val="2"/>
                      <c:pt idx="0">
                        <c:v>1.4728623575345468E-3</c:v>
                      </c:pt>
                      <c:pt idx="1">
                        <c:v>1.3893932222071843E-2</c:v>
                      </c:pt>
                    </c:numCache>
                  </c:numRef>
                </c:val>
                <c:extLst xmlns:c15="http://schemas.microsoft.com/office/drawing/2012/chart">
                  <c:ext xmlns:c16="http://schemas.microsoft.com/office/drawing/2014/chart" uri="{C3380CC4-5D6E-409C-BE32-E72D297353CC}">
                    <c16:uniqueId val="{0000000D-E5F2-4CC6-A04C-B6DAC4A18EEF}"/>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'1x1_mapping_0803-QA'!$O$5:$O$6</c15:sqref>
                        </c15:formulaRef>
                      </c:ext>
                    </c:extLst>
                    <c:strCache>
                      <c:ptCount val="2"/>
                      <c:pt idx="0">
                        <c:v>pkvm VM</c:v>
                      </c:pt>
                      <c:pt idx="1">
                        <c:v>kvm vmexit per second</c:v>
                      </c:pt>
                    </c:strCache>
                  </c:strRef>
                </c:tx>
                <c:spPr>
                  <a:gradFill rotWithShape="1">
                    <a:gsLst>
                      <a:gs pos="0">
                        <a:schemeClr val="accent2">
                          <a:lumMod val="80000"/>
                          <a:lumOff val="20000"/>
                          <a:satMod val="103000"/>
                          <a:lumMod val="102000"/>
                          <a:tint val="94000"/>
                        </a:schemeClr>
                      </a:gs>
                      <a:gs pos="50000">
                        <a:schemeClr val="accent2">
                          <a:lumMod val="80000"/>
                          <a:lumOff val="20000"/>
                          <a:satMod val="110000"/>
                          <a:lumMod val="100000"/>
                          <a:shade val="100000"/>
                        </a:schemeClr>
                      </a:gs>
                      <a:gs pos="100000">
                        <a:schemeClr val="accent2">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'1x1_mapping_0803-QA'!$O$7:$O$8</c15:sqref>
                        </c15:formulaRef>
                      </c:ext>
                    </c:extLst>
                    <c:numCache>
                      <c:formatCode>0</c:formatCode>
                      <c:ptCount val="2"/>
                      <c:pt idx="0">
                        <c:v>749.94516341302915</c:v>
                      </c:pt>
                      <c:pt idx="1">
                        <c:v>1054.1259255025118</c:v>
                      </c:pt>
                    </c:numCache>
                  </c:numRef>
                </c:val>
                <c:extLst xmlns:c15="http://schemas.microsoft.com/office/drawing/2012/chart">
                  <c:ext xmlns:c16="http://schemas.microsoft.com/office/drawing/2014/chart" uri="{C3380CC4-5D6E-409C-BE32-E72D297353CC}">
                    <c16:uniqueId val="{0000000E-E5F2-4CC6-A04C-B6DAC4A18EEF}"/>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'1x1_mapping_0803-QA'!$P$5:$P$6</c15:sqref>
                        </c15:formulaRef>
                      </c:ext>
                    </c:extLst>
                    <c:strCache>
                      <c:ptCount val="2"/>
                      <c:pt idx="0">
                        <c:v>pkvm VM</c:v>
                      </c:pt>
                      <c:pt idx="1">
                        <c:v>pkvm vmexit time percentage</c:v>
                      </c:pt>
                    </c:strCache>
                  </c:strRef>
                </c:tx>
                <c:spPr>
                  <a:gradFill rotWithShape="1">
                    <a:gsLst>
                      <a:gs pos="0">
                        <a:schemeClr val="accent3">
                          <a:lumMod val="80000"/>
                          <a:lumOff val="20000"/>
                          <a:satMod val="103000"/>
                          <a:lumMod val="102000"/>
                          <a:tint val="94000"/>
                        </a:schemeClr>
                      </a:gs>
                      <a:gs pos="50000">
                        <a:schemeClr val="accent3">
                          <a:lumMod val="80000"/>
                          <a:lumOff val="20000"/>
                          <a:satMod val="110000"/>
                          <a:lumMod val="100000"/>
                          <a:shade val="100000"/>
                        </a:schemeClr>
                      </a:gs>
                      <a:gs pos="100000">
                        <a:schemeClr val="accent3">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'1x1_mapping_0803-QA'!$P$7:$P$8</c15:sqref>
                        </c15:formulaRef>
                      </c:ext>
                    </c:extLst>
                    <c:numCache>
                      <c:formatCode>0.00%</c:formatCode>
                      <c:ptCount val="2"/>
                      <c:pt idx="0">
                        <c:v>4.9490598815529719E-4</c:v>
                      </c:pt>
                      <c:pt idx="1">
                        <c:v>9.6356230254265201E-4</c:v>
                      </c:pt>
                    </c:numCache>
                  </c:numRef>
                </c:val>
                <c:extLst xmlns:c15="http://schemas.microsoft.com/office/drawing/2012/chart">
                  <c:ext xmlns:c16="http://schemas.microsoft.com/office/drawing/2014/chart" uri="{C3380CC4-5D6E-409C-BE32-E72D297353CC}">
                    <c16:uniqueId val="{0000000F-E5F2-4CC6-A04C-B6DAC4A18EEF}"/>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'1x1_mapping_0803-QA'!$Q$5:$Q$6</c15:sqref>
                        </c15:formulaRef>
                      </c:ext>
                    </c:extLst>
                    <c:strCache>
                      <c:ptCount val="2"/>
                      <c:pt idx="0">
                        <c:v>pkvm VM</c:v>
                      </c:pt>
                      <c:pt idx="1">
                        <c:v>pkvm vmexit per second</c:v>
                      </c:pt>
                    </c:strCache>
                  </c:strRef>
                </c:tx>
                <c:spPr>
                  <a:gradFill rotWithShape="1">
                    <a:gsLst>
                      <a:gs pos="0">
                        <a:schemeClr val="accent4">
                          <a:lumMod val="80000"/>
                          <a:lumOff val="20000"/>
                          <a:satMod val="103000"/>
                          <a:lumMod val="102000"/>
                          <a:tint val="94000"/>
                        </a:schemeClr>
                      </a:gs>
                      <a:gs pos="50000">
                        <a:schemeClr val="accent4">
                          <a:lumMod val="80000"/>
                          <a:lumOff val="20000"/>
                          <a:satMod val="110000"/>
                          <a:lumMod val="100000"/>
                          <a:shade val="100000"/>
                        </a:schemeClr>
                      </a:gs>
                      <a:gs pos="100000">
                        <a:schemeClr val="accent4">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'1x1_mapping_0803-QA'!$A$7:$A$8</c15:sqref>
                        </c15:formulaRef>
                      </c:ext>
                    </c:extLst>
                    <c:strCache>
                      <c:ptCount val="2"/>
                      <c:pt idx="0">
                        <c:v>MEM: stream</c:v>
                      </c:pt>
                      <c:pt idx="1">
                        <c:v>CPU: geekbench (multi core)</c:v>
                      </c:pt>
                    </c:strCache>
                  </c:strRef>
                </c:cat>
                <c:val>
                  <c:numRef>
                    <c:extLst xmlns:c15="http://schemas.microsoft.com/office/drawing/2012/chart">
                      <c:ext xmlns:c15="http://schemas.microsoft.com/office/drawing/2012/chart" uri="{02D57815-91ED-43cb-92C2-25804820EDAC}">
                        <c15:formulaRef>
                          <c15:sqref>'1x1_mapping_0803-QA'!$Q$7:$Q$8</c15:sqref>
                        </c15:formulaRef>
                      </c:ext>
                    </c:extLst>
                    <c:numCache>
                      <c:formatCode>0</c:formatCode>
                      <c:ptCount val="2"/>
                      <c:pt idx="0">
                        <c:v>1625.5757841631937</c:v>
                      </c:pt>
                      <c:pt idx="1">
                        <c:v>2126.4101094127218</c:v>
                      </c:pt>
                    </c:numCache>
                  </c:numRef>
                </c:val>
                <c:extLst xmlns:c15="http://schemas.microsoft.com/office/drawing/2012/chart">
                  <c:ext xmlns:c16="http://schemas.microsoft.com/office/drawing/2014/chart" uri="{C3380CC4-5D6E-409C-BE32-E72D297353CC}">
                    <c16:uniqueId val="{00000010-E5F2-4CC6-A04C-B6DAC4A18EEF}"/>
                  </c:ext>
                </c:extLst>
              </c15:ser>
            </c15:filteredBarSeries>
          </c:ext>
        </c:extLst>
      </c:barChart>
      <c:catAx>
        <c:axId val="60458362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04592480"/>
        <c:crosses val="autoZero"/>
        <c:auto val="1"/>
        <c:lblAlgn val="ctr"/>
        <c:lblOffset val="100"/>
        <c:noMultiLvlLbl val="0"/>
      </c:catAx>
      <c:valAx>
        <c:axId val="604592480"/>
        <c:scaling>
          <c:orientation val="minMax"/>
          <c:max val="1.02"/>
          <c:min val="0"/>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04583624"/>
        <c:crosses val="autoZero"/>
        <c:crossBetween val="between"/>
      </c:valAx>
      <c:spPr>
        <a:noFill/>
        <a:ln>
          <a:noFill/>
        </a:ln>
        <a:effectLst/>
      </c:spPr>
    </c:plotArea>
    <c:legend>
      <c:legendPos val="b"/>
      <c:layout>
        <c:manualLayout>
          <c:xMode val="edge"/>
          <c:yMode val="edge"/>
          <c:x val="0.28453823781447812"/>
          <c:y val="0.12340554113689813"/>
          <c:w val="0.48026565980619718"/>
          <c:h val="3.929422901959871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NVMe Pass-thru</a:t>
            </a:r>
          </a:p>
        </c:rich>
      </c:tx>
      <c:layout>
        <c:manualLayout>
          <c:xMode val="edge"/>
          <c:yMode val="edge"/>
          <c:x val="0.34812074151817812"/>
          <c:y val="0"/>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8.5715920772352988E-2"/>
          <c:y val="0.22497316614790089"/>
          <c:w val="0.89095523221104767"/>
          <c:h val="0.67323305084932394"/>
        </c:manualLayout>
      </c:layout>
      <c:barChart>
        <c:barDir val="col"/>
        <c:grouping val="clustered"/>
        <c:varyColors val="0"/>
        <c:ser>
          <c:idx val="1"/>
          <c:order val="1"/>
          <c:tx>
            <c:strRef>
              <c:f>'1x1_mapping_0803-QA'!$D$25:$D$27</c:f>
              <c:strCache>
                <c:ptCount val="3"/>
                <c:pt idx="0">
                  <c:v> </c:v>
                </c:pt>
                <c:pt idx="1">
                  <c:v>native</c:v>
                </c:pt>
                <c:pt idx="2">
                  <c:v> </c:v>
                </c:pt>
              </c:strCache>
              <c:extLst xmlns:c15="http://schemas.microsoft.com/office/drawing/2012/chart"/>
            </c:strRef>
          </c:tx>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'1x1_mapping_0803-QA'!$A$28:$A$31</c:f>
              <c:strCache>
                <c:ptCount val="4"/>
                <c:pt idx="0">
                  <c:v>seq_read(256K)</c:v>
                </c:pt>
                <c:pt idx="1">
                  <c:v>seq_write(256K)</c:v>
                </c:pt>
                <c:pt idx="2">
                  <c:v>rand_read(4K)</c:v>
                </c:pt>
                <c:pt idx="3">
                  <c:v>rand_write(4K)</c:v>
                </c:pt>
              </c:strCache>
              <c:extLst xmlns:c15="http://schemas.microsoft.com/office/drawing/2012/chart"/>
            </c:strRef>
          </c:cat>
          <c:val>
            <c:numRef>
              <c:f>'1x1_mapping_0803-QA'!$D$28:$D$31</c:f>
              <c:numCache>
                <c:formatCode>0.00%</c:formatCode>
                <c:ptCount val="4"/>
                <c:pt idx="0">
                  <c:v>1</c:v>
                </c:pt>
                <c:pt idx="1">
                  <c:v>1</c:v>
                </c:pt>
                <c:pt idx="2">
                  <c:v>1</c:v>
                </c:pt>
                <c:pt idx="3">
                  <c:v>1</c:v>
                </c:pt>
              </c:numCache>
              <c:extLst xmlns:c15="http://schemas.microsoft.com/office/drawing/2012/chart"/>
            </c:numRef>
          </c:val>
          <c:extLst xmlns:c15="http://schemas.microsoft.com/office/drawing/2012/chart">
            <c:ext xmlns:c16="http://schemas.microsoft.com/office/drawing/2014/chart" uri="{C3380CC4-5D6E-409C-BE32-E72D297353CC}">
              <c16:uniqueId val="{00000000-D0FD-4F5A-A660-2CBA8F5DE206}"/>
            </c:ext>
          </c:extLst>
        </c:ser>
        <c:ser>
          <c:idx val="5"/>
          <c:order val="5"/>
          <c:tx>
            <c:strRef>
              <c:f>'1x1_mapping_0803-QA'!$J$25:$J$27</c:f>
              <c:strCache>
                <c:ptCount val="3"/>
                <c:pt idx="0">
                  <c:v> </c:v>
                </c:pt>
                <c:pt idx="1">
                  <c:v>kvm VM</c:v>
                </c:pt>
                <c:pt idx="2">
                  <c:v> </c:v>
                </c:pt>
              </c:strCache>
            </c:strRef>
          </c:tx>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'1x1_mapping_0803-QA'!$A$28:$A$31</c:f>
              <c:strCache>
                <c:ptCount val="4"/>
                <c:pt idx="0">
                  <c:v>seq_read(256K)</c:v>
                </c:pt>
                <c:pt idx="1">
                  <c:v>seq_write(256K)</c:v>
                </c:pt>
                <c:pt idx="2">
                  <c:v>rand_read(4K)</c:v>
                </c:pt>
                <c:pt idx="3">
                  <c:v>rand_write(4K)</c:v>
                </c:pt>
              </c:strCache>
            </c:strRef>
          </c:cat>
          <c:val>
            <c:numRef>
              <c:f>'1x1_mapping_0803-QA'!$J$28:$J$31</c:f>
              <c:numCache>
                <c:formatCode>0.00%</c:formatCode>
                <c:ptCount val="4"/>
                <c:pt idx="0">
                  <c:v>0.9485815602836879</c:v>
                </c:pt>
                <c:pt idx="1">
                  <c:v>1.0204216073781291</c:v>
                </c:pt>
                <c:pt idx="2">
                  <c:v>0.98551774076755971</c:v>
                </c:pt>
                <c:pt idx="3">
                  <c:v>1.0040677966101694</c:v>
                </c:pt>
              </c:numCache>
            </c:numRef>
          </c:val>
          <c:extLst>
            <c:ext xmlns:c16="http://schemas.microsoft.com/office/drawing/2014/chart" uri="{C3380CC4-5D6E-409C-BE32-E72D297353CC}">
              <c16:uniqueId val="{00000001-D0FD-4F5A-A660-2CBA8F5DE206}"/>
            </c:ext>
          </c:extLst>
        </c:ser>
        <c:ser>
          <c:idx val="11"/>
          <c:order val="11"/>
          <c:tx>
            <c:strRef>
              <c:f>'1x1_mapping_0803-QA'!$R$25:$R$27</c:f>
              <c:strCache>
                <c:ptCount val="3"/>
                <c:pt idx="0">
                  <c:v> </c:v>
                </c:pt>
                <c:pt idx="1">
                  <c:v>pkvm VM</c:v>
                </c:pt>
                <c:pt idx="2">
                  <c:v> </c:v>
                </c:pt>
              </c:strCache>
            </c:strRef>
          </c:tx>
          <c:spPr>
            <a:solidFill>
              <a:srgbClr val="00B05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'1x1_mapping_0803-QA'!$A$28:$A$31</c:f>
              <c:strCache>
                <c:ptCount val="4"/>
                <c:pt idx="0">
                  <c:v>seq_read(256K)</c:v>
                </c:pt>
                <c:pt idx="1">
                  <c:v>seq_write(256K)</c:v>
                </c:pt>
                <c:pt idx="2">
                  <c:v>rand_read(4K)</c:v>
                </c:pt>
                <c:pt idx="3">
                  <c:v>rand_write(4K)</c:v>
                </c:pt>
              </c:strCache>
            </c:strRef>
          </c:cat>
          <c:val>
            <c:numRef>
              <c:f>'1x1_mapping_0803-QA'!$R$28:$R$31</c:f>
              <c:numCache>
                <c:formatCode>0.00%</c:formatCode>
                <c:ptCount val="4"/>
                <c:pt idx="0">
                  <c:v>0.97665484633569744</c:v>
                </c:pt>
                <c:pt idx="1">
                  <c:v>1.0187747035573123</c:v>
                </c:pt>
                <c:pt idx="2">
                  <c:v>0.9826212889210717</c:v>
                </c:pt>
                <c:pt idx="3">
                  <c:v>0.98644067796610169</c:v>
                </c:pt>
              </c:numCache>
            </c:numRef>
          </c:val>
          <c:extLst>
            <c:ext xmlns:c16="http://schemas.microsoft.com/office/drawing/2014/chart" uri="{C3380CC4-5D6E-409C-BE32-E72D297353CC}">
              <c16:uniqueId val="{00000002-D0FD-4F5A-A660-2CBA8F5DE206}"/>
            </c:ext>
          </c:extLst>
        </c:ser>
        <c:dLbls>
          <c:showLegendKey val="0"/>
          <c:showVal val="0"/>
          <c:showCatName val="0"/>
          <c:showSerName val="0"/>
          <c:showPercent val="0"/>
          <c:showBubbleSize val="0"/>
        </c:dLbls>
        <c:gapWidth val="100"/>
        <c:overlap val="-24"/>
        <c:axId val="733661864"/>
        <c:axId val="733658912"/>
        <c:extLst>
          <c:ext xmlns:c15="http://schemas.microsoft.com/office/drawing/2012/chart" uri="{02D57815-91ED-43cb-92C2-25804820EDAC}">
            <c15:filteredBarSeries>
              <c15:ser>
                <c:idx val="0"/>
                <c:order val="0"/>
                <c:tx>
                  <c:strRef>
                    <c:extLst>
                      <c:ext uri="{02D57815-91ED-43cb-92C2-25804820EDAC}">
                        <c15:formulaRef>
                          <c15:sqref>'1x1_mapping_0803-QA'!$B$25:$B$27</c15:sqref>
                        </c15:formulaRef>
                      </c:ext>
                    </c:extLst>
                    <c:strCache>
                      <c:ptCount val="3"/>
                      <c:pt idx="0">
                        <c:v> </c:v>
                      </c:pt>
                      <c:pt idx="1">
                        <c:v>native</c:v>
                      </c:pt>
                      <c:pt idx="2">
                        <c:v>result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c:ex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c:ext uri="{02D57815-91ED-43cb-92C2-25804820EDAC}">
                        <c15:formulaRef>
                          <c15:sqref>'1x1_mapping_0803-QA'!$B$28:$B$31</c15:sqref>
                        </c15:formulaRef>
                      </c:ext>
                    </c:extLst>
                    <c:numCache>
                      <c:formatCode>General</c:formatCode>
                      <c:ptCount val="4"/>
                      <c:pt idx="0">
                        <c:v>3384</c:v>
                      </c:pt>
                      <c:pt idx="1">
                        <c:v>3036</c:v>
                      </c:pt>
                      <c:pt idx="2">
                        <c:v>2762</c:v>
                      </c:pt>
                      <c:pt idx="3">
                        <c:v>2950</c:v>
                      </c:pt>
                    </c:numCache>
                  </c:numRef>
                </c:val>
                <c:extLst>
                  <c:ext xmlns:c16="http://schemas.microsoft.com/office/drawing/2014/chart" uri="{C3380CC4-5D6E-409C-BE32-E72D297353CC}">
                    <c16:uniqueId val="{00000003-D0FD-4F5A-A660-2CBA8F5DE20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'1x1_mapping_0803-QA'!$E$25:$E$27</c15:sqref>
                        </c15:formulaRef>
                      </c:ext>
                    </c:extLst>
                    <c:strCache>
                      <c:ptCount val="3"/>
                      <c:pt idx="0">
                        <c:v> </c:v>
                      </c:pt>
                      <c:pt idx="1">
                        <c:v>kvm VM</c:v>
                      </c:pt>
                      <c:pt idx="2">
                        <c:v>result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'1x1_mapping_0803-QA'!$E$28:$E$31</c15:sqref>
                        </c15:formulaRef>
                      </c:ext>
                    </c:extLst>
                    <c:numCache>
                      <c:formatCode>General</c:formatCode>
                      <c:ptCount val="4"/>
                      <c:pt idx="0">
                        <c:v>3210</c:v>
                      </c:pt>
                      <c:pt idx="1">
                        <c:v>3098</c:v>
                      </c:pt>
                      <c:pt idx="2">
                        <c:v>2722</c:v>
                      </c:pt>
                      <c:pt idx="3">
                        <c:v>2962</c:v>
                      </c:pt>
                    </c:numCache>
                  </c:numRef>
                </c:val>
                <c:extLst xmlns:c15="http://schemas.microsoft.com/office/drawing/2012/chart">
                  <c:ext xmlns:c16="http://schemas.microsoft.com/office/drawing/2014/chart" uri="{C3380CC4-5D6E-409C-BE32-E72D297353CC}">
                    <c16:uniqueId val="{00000004-D0FD-4F5A-A660-2CBA8F5DE20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'1x1_mapping_0803-QA'!$H$25:$H$27</c15:sqref>
                        </c15:formulaRef>
                      </c:ext>
                    </c:extLst>
                    <c:strCache>
                      <c:ptCount val="3"/>
                      <c:pt idx="0">
                        <c:v> </c:v>
                      </c:pt>
                      <c:pt idx="1">
                        <c:v>kvm VM</c:v>
                      </c:pt>
                      <c:pt idx="2">
                        <c:v>kvm vmexit time percentage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'1x1_mapping_0803-QA'!$H$28:$H$31</c15:sqref>
                        </c15:formulaRef>
                      </c:ext>
                    </c:extLst>
                    <c:numCache>
                      <c:formatCode>0.00%</c:formatCode>
                      <c:ptCount val="4"/>
                      <c:pt idx="0">
                        <c:v>1.2549489469029136E-3</c:v>
                      </c:pt>
                      <c:pt idx="1">
                        <c:v>1.3387809594003386E-3</c:v>
                      </c:pt>
                      <c:pt idx="2">
                        <c:v>3.6646448748852131E-2</c:v>
                      </c:pt>
                      <c:pt idx="3">
                        <c:v>4.0738546774980323E-2</c:v>
                      </c:pt>
                    </c:numCache>
                  </c:numRef>
                </c:val>
                <c:extLst xmlns:c15="http://schemas.microsoft.com/office/drawing/2012/chart">
                  <c:ext xmlns:c16="http://schemas.microsoft.com/office/drawing/2014/chart" uri="{C3380CC4-5D6E-409C-BE32-E72D297353CC}">
                    <c16:uniqueId val="{00000005-D0FD-4F5A-A660-2CBA8F5DE20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'1x1_mapping_0803-QA'!$I$25:$I$27</c15:sqref>
                        </c15:formulaRef>
                      </c:ext>
                    </c:extLst>
                    <c:strCache>
                      <c:ptCount val="3"/>
                      <c:pt idx="0">
                        <c:v> </c:v>
                      </c:pt>
                      <c:pt idx="1">
                        <c:v>kvm VM</c:v>
                      </c:pt>
                      <c:pt idx="2">
                        <c:v>kvm vmexit per second</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'1x1_mapping_0803-QA'!$I$28:$I$31</c15:sqref>
                        </c15:formulaRef>
                      </c:ext>
                    </c:extLst>
                    <c:numCache>
                      <c:formatCode>0</c:formatCode>
                      <c:ptCount val="4"/>
                      <c:pt idx="0">
                        <c:v>1681.7534147859412</c:v>
                      </c:pt>
                      <c:pt idx="1">
                        <c:v>1892.1170913020696</c:v>
                      </c:pt>
                      <c:pt idx="2">
                        <c:v>51400.193083431717</c:v>
                      </c:pt>
                      <c:pt idx="3">
                        <c:v>54543.703269495636</c:v>
                      </c:pt>
                    </c:numCache>
                  </c:numRef>
                </c:val>
                <c:extLst xmlns:c15="http://schemas.microsoft.com/office/drawing/2012/chart">
                  <c:ext xmlns:c16="http://schemas.microsoft.com/office/drawing/2014/chart" uri="{C3380CC4-5D6E-409C-BE32-E72D297353CC}">
                    <c16:uniqueId val="{00000006-D0FD-4F5A-A660-2CBA8F5DE206}"/>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'1x1_mapping_0803-QA'!$K$25:$K$27</c15:sqref>
                        </c15:formulaRef>
                      </c:ext>
                    </c:extLst>
                    <c:strCache>
                      <c:ptCount val="3"/>
                      <c:pt idx="0">
                        <c:v> </c:v>
                      </c:pt>
                      <c:pt idx="1">
                        <c:v>pkvm VM</c:v>
                      </c:pt>
                      <c:pt idx="2">
                        <c:v>result</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'1x1_mapping_0803-QA'!$K$28:$K$31</c15:sqref>
                        </c15:formulaRef>
                      </c:ext>
                    </c:extLst>
                    <c:numCache>
                      <c:formatCode>General</c:formatCode>
                      <c:ptCount val="4"/>
                      <c:pt idx="0">
                        <c:v>3305</c:v>
                      </c:pt>
                      <c:pt idx="1">
                        <c:v>3093</c:v>
                      </c:pt>
                      <c:pt idx="2">
                        <c:v>2714</c:v>
                      </c:pt>
                      <c:pt idx="3">
                        <c:v>2910</c:v>
                      </c:pt>
                    </c:numCache>
                  </c:numRef>
                </c:val>
                <c:extLst xmlns:c15="http://schemas.microsoft.com/office/drawing/2012/chart">
                  <c:ext xmlns:c16="http://schemas.microsoft.com/office/drawing/2014/chart" uri="{C3380CC4-5D6E-409C-BE32-E72D297353CC}">
                    <c16:uniqueId val="{00000007-D0FD-4F5A-A660-2CBA8F5DE206}"/>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'1x1_mapping_0803-QA'!$N$25:$N$27</c15:sqref>
                        </c15:formulaRef>
                      </c:ext>
                    </c:extLst>
                    <c:strCache>
                      <c:ptCount val="3"/>
                      <c:pt idx="0">
                        <c:v> </c:v>
                      </c:pt>
                      <c:pt idx="1">
                        <c:v>pkvm VM</c:v>
                      </c:pt>
                      <c:pt idx="2">
                        <c:v>kvm vmexit time percentage</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'1x1_mapping_0803-QA'!$N$28:$N$31</c15:sqref>
                        </c15:formulaRef>
                      </c:ext>
                    </c:extLst>
                    <c:numCache>
                      <c:formatCode>0.00%</c:formatCode>
                      <c:ptCount val="4"/>
                      <c:pt idx="0">
                        <c:v>6.2760707098855487E-3</c:v>
                      </c:pt>
                      <c:pt idx="1">
                        <c:v>4.862446402847837E-3</c:v>
                      </c:pt>
                      <c:pt idx="2">
                        <c:v>4.4553380428216188E-2</c:v>
                      </c:pt>
                      <c:pt idx="3">
                        <c:v>4.5957471221421346E-2</c:v>
                      </c:pt>
                    </c:numCache>
                  </c:numRef>
                </c:val>
                <c:extLst xmlns:c15="http://schemas.microsoft.com/office/drawing/2012/chart">
                  <c:ext xmlns:c16="http://schemas.microsoft.com/office/drawing/2014/chart" uri="{C3380CC4-5D6E-409C-BE32-E72D297353CC}">
                    <c16:uniqueId val="{00000008-D0FD-4F5A-A660-2CBA8F5DE206}"/>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'1x1_mapping_0803-QA'!$O$25:$O$27</c15:sqref>
                        </c15:formulaRef>
                      </c:ext>
                    </c:extLst>
                    <c:strCache>
                      <c:ptCount val="3"/>
                      <c:pt idx="0">
                        <c:v> </c:v>
                      </c:pt>
                      <c:pt idx="1">
                        <c:v>pkvm VM</c:v>
                      </c:pt>
                      <c:pt idx="2">
                        <c:v>kvm vmexit per second</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'1x1_mapping_0803-QA'!$O$28:$O$31</c15:sqref>
                        </c15:formulaRef>
                      </c:ext>
                    </c:extLst>
                    <c:numCache>
                      <c:formatCode>0</c:formatCode>
                      <c:ptCount val="4"/>
                      <c:pt idx="0">
                        <c:v>1920.5493627978226</c:v>
                      </c:pt>
                      <c:pt idx="1">
                        <c:v>1965.6326281529698</c:v>
                      </c:pt>
                      <c:pt idx="2">
                        <c:v>43710.832789825537</c:v>
                      </c:pt>
                      <c:pt idx="3">
                        <c:v>41987.151837839599</c:v>
                      </c:pt>
                    </c:numCache>
                  </c:numRef>
                </c:val>
                <c:extLst xmlns:c15="http://schemas.microsoft.com/office/drawing/2012/chart">
                  <c:ext xmlns:c16="http://schemas.microsoft.com/office/drawing/2014/chart" uri="{C3380CC4-5D6E-409C-BE32-E72D297353CC}">
                    <c16:uniqueId val="{00000009-D0FD-4F5A-A660-2CBA8F5DE206}"/>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'1x1_mapping_0803-QA'!$P$25:$P$27</c15:sqref>
                        </c15:formulaRef>
                      </c:ext>
                    </c:extLst>
                    <c:strCache>
                      <c:ptCount val="3"/>
                      <c:pt idx="0">
                        <c:v> </c:v>
                      </c:pt>
                      <c:pt idx="1">
                        <c:v>pkvm VM</c:v>
                      </c:pt>
                      <c:pt idx="2">
                        <c:v>pkvm vmexit time percentage</c:v>
                      </c:pt>
                    </c:strCache>
                  </c:strRef>
                </c:tx>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'1x1_mapping_0803-QA'!$P$28:$P$31</c15:sqref>
                        </c15:formulaRef>
                      </c:ext>
                    </c:extLst>
                    <c:numCache>
                      <c:formatCode>0.00%</c:formatCode>
                      <c:ptCount val="4"/>
                      <c:pt idx="0">
                        <c:v>7.7293910627740199E-3</c:v>
                      </c:pt>
                      <c:pt idx="1">
                        <c:v>5.28341835503119E-3</c:v>
                      </c:pt>
                      <c:pt idx="2">
                        <c:v>3.1993902681222791E-2</c:v>
                      </c:pt>
                      <c:pt idx="3">
                        <c:v>3.0097955693764555E-2</c:v>
                      </c:pt>
                    </c:numCache>
                  </c:numRef>
                </c:val>
                <c:extLst xmlns:c15="http://schemas.microsoft.com/office/drawing/2012/chart">
                  <c:ext xmlns:c16="http://schemas.microsoft.com/office/drawing/2014/chart" uri="{C3380CC4-5D6E-409C-BE32-E72D297353CC}">
                    <c16:uniqueId val="{0000000A-D0FD-4F5A-A660-2CBA8F5DE206}"/>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'1x1_mapping_0803-QA'!$Q$25:$Q$27</c15:sqref>
                        </c15:formulaRef>
                      </c:ext>
                    </c:extLst>
                    <c:strCache>
                      <c:ptCount val="3"/>
                      <c:pt idx="0">
                        <c:v> </c:v>
                      </c:pt>
                      <c:pt idx="1">
                        <c:v>pkvm VM</c:v>
                      </c:pt>
                      <c:pt idx="2">
                        <c:v>pkvm vmexit per second</c:v>
                      </c:pt>
                    </c:strCache>
                  </c:strRef>
                </c:tx>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'1x1_mapping_0803-QA'!$Q$28:$Q$31</c15:sqref>
                        </c15:formulaRef>
                      </c:ext>
                    </c:extLst>
                    <c:numCache>
                      <c:formatCode>0</c:formatCode>
                      <c:ptCount val="4"/>
                      <c:pt idx="0">
                        <c:v>5453.4259802483621</c:v>
                      </c:pt>
                      <c:pt idx="1">
                        <c:v>5383.6798209926765</c:v>
                      </c:pt>
                      <c:pt idx="2">
                        <c:v>106400.16916680255</c:v>
                      </c:pt>
                      <c:pt idx="3">
                        <c:v>100352.16969440004</c:v>
                      </c:pt>
                    </c:numCache>
                  </c:numRef>
                </c:val>
                <c:extLst xmlns:c15="http://schemas.microsoft.com/office/drawing/2012/chart">
                  <c:ext xmlns:c16="http://schemas.microsoft.com/office/drawing/2014/chart" uri="{C3380CC4-5D6E-409C-BE32-E72D297353CC}">
                    <c16:uniqueId val="{0000000B-D0FD-4F5A-A660-2CBA8F5DE206}"/>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'1x1_mapping_0803-QA'!$S$25:$S$27</c15:sqref>
                        </c15:formulaRef>
                      </c:ext>
                    </c:extLst>
                    <c:strCache>
                      <c:ptCount val="3"/>
                      <c:pt idx="0">
                        <c:v> </c:v>
                      </c:pt>
                      <c:pt idx="1">
                        <c:v>pkvm VM</c:v>
                      </c:pt>
                      <c:pt idx="2">
                        <c:v>v.s (kvm L1)</c:v>
                      </c:pt>
                    </c:strCache>
                  </c:strRef>
                </c:tx>
                <c:spPr>
                  <a:gradFill rotWithShape="1">
                    <a:gsLst>
                      <a:gs pos="0">
                        <a:schemeClr val="accent1">
                          <a:lumMod val="80000"/>
                          <a:lumOff val="20000"/>
                          <a:satMod val="103000"/>
                          <a:lumMod val="102000"/>
                          <a:tint val="94000"/>
                        </a:schemeClr>
                      </a:gs>
                      <a:gs pos="50000">
                        <a:schemeClr val="accent1">
                          <a:lumMod val="80000"/>
                          <a:lumOff val="20000"/>
                          <a:satMod val="110000"/>
                          <a:lumMod val="100000"/>
                          <a:shade val="100000"/>
                        </a:schemeClr>
                      </a:gs>
                      <a:gs pos="100000">
                        <a:schemeClr val="accent1">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extLst xmlns:c15="http://schemas.microsoft.com/office/drawing/2012/chart">
                      <c:ext xmlns:c15="http://schemas.microsoft.com/office/drawing/2012/chart" uri="{02D57815-91ED-43cb-92C2-25804820EDAC}">
                        <c15:formulaRef>
                          <c15:sqref>'1x1_mapping_0803-QA'!$A$28:$A$31</c15:sqref>
                        </c15:formulaRef>
                      </c:ext>
                    </c:extLst>
                    <c:strCache>
                      <c:ptCount val="4"/>
                      <c:pt idx="0">
                        <c:v>seq_read(256K)</c:v>
                      </c:pt>
                      <c:pt idx="1">
                        <c:v>seq_write(256K)</c:v>
                      </c:pt>
                      <c:pt idx="2">
                        <c:v>rand_read(4K)</c:v>
                      </c:pt>
                      <c:pt idx="3">
                        <c:v>rand_write(4K)</c:v>
                      </c:pt>
                    </c:strCache>
                  </c:strRef>
                </c:cat>
                <c:val>
                  <c:numRef>
                    <c:extLst xmlns:c15="http://schemas.microsoft.com/office/drawing/2012/chart">
                      <c:ext xmlns:c15="http://schemas.microsoft.com/office/drawing/2012/chart" uri="{02D57815-91ED-43cb-92C2-25804820EDAC}">
                        <c15:formulaRef>
                          <c15:sqref>'1x1_mapping_0803-QA'!$S$28:$S$31</c15:sqref>
                        </c15:formulaRef>
                      </c:ext>
                    </c:extLst>
                    <c:numCache>
                      <c:formatCode>0.00%</c:formatCode>
                      <c:ptCount val="4"/>
                      <c:pt idx="0">
                        <c:v>1.029595015576324</c:v>
                      </c:pt>
                      <c:pt idx="1">
                        <c:v>0.99838605551969017</c:v>
                      </c:pt>
                      <c:pt idx="2">
                        <c:v>0.99706098457016901</c:v>
                      </c:pt>
                      <c:pt idx="3">
                        <c:v>0.9824442943956786</c:v>
                      </c:pt>
                    </c:numCache>
                  </c:numRef>
                </c:val>
                <c:extLst xmlns:c15="http://schemas.microsoft.com/office/drawing/2012/chart">
                  <c:ext xmlns:c16="http://schemas.microsoft.com/office/drawing/2014/chart" uri="{C3380CC4-5D6E-409C-BE32-E72D297353CC}">
                    <c16:uniqueId val="{0000000C-D0FD-4F5A-A660-2CBA8F5DE206}"/>
                  </c:ext>
                </c:extLst>
              </c15:ser>
            </c15:filteredBarSeries>
          </c:ext>
        </c:extLst>
      </c:barChart>
      <c:catAx>
        <c:axId val="73366186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33658912"/>
        <c:crosses val="autoZero"/>
        <c:auto val="1"/>
        <c:lblAlgn val="ctr"/>
        <c:lblOffset val="100"/>
        <c:noMultiLvlLbl val="0"/>
      </c:catAx>
      <c:valAx>
        <c:axId val="733658912"/>
        <c:scaling>
          <c:orientation val="minMax"/>
          <c:max val="1.1000000000000001"/>
          <c:min val="0"/>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33661864"/>
        <c:crosses val="autoZero"/>
        <c:crossBetween val="between"/>
      </c:valAx>
      <c:spPr>
        <a:noFill/>
        <a:ln>
          <a:noFill/>
        </a:ln>
        <a:effectLst/>
      </c:spPr>
    </c:plotArea>
    <c:legend>
      <c:legendPos val="b"/>
      <c:layout>
        <c:manualLayout>
          <c:xMode val="edge"/>
          <c:yMode val="edge"/>
          <c:x val="7.6521038514953302E-2"/>
          <c:y val="0.11828652696180013"/>
          <c:w val="0.80785646445350345"/>
          <c:h val="5.507749525587804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7B461E-16C4-42B1-BC4C-818B6C2ABC40}" type="datetimeFigureOut">
              <a:rPr lang="en-US" smtClean="0"/>
              <a:t>9/6/2022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B690B-3386-4FBE-B360-2BFED2E1DDFD}" type="slidenum">
              <a:rPr lang="en-US" smtClean="0"/>
              <a:t>‹#›</a:t>
            </a:fld>
            <a:endParaRPr lang="en-US"/>
          </a:p>
        </p:txBody>
      </p:sp>
    </p:spTree>
    <p:extLst>
      <p:ext uri="{BB962C8B-B14F-4D97-AF65-F5344CB8AC3E}">
        <p14:creationId xmlns:p14="http://schemas.microsoft.com/office/powerpoint/2010/main" val="3142773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1</a:t>
            </a:fld>
            <a:endParaRPr lang="en-US"/>
          </a:p>
        </p:txBody>
      </p:sp>
    </p:spTree>
    <p:extLst>
      <p:ext uri="{BB962C8B-B14F-4D97-AF65-F5344CB8AC3E}">
        <p14:creationId xmlns:p14="http://schemas.microsoft.com/office/powerpoint/2010/main" val="2223660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3</a:t>
            </a:fld>
            <a:endParaRPr lang="en-US"/>
          </a:p>
        </p:txBody>
      </p:sp>
    </p:spTree>
    <p:extLst>
      <p:ext uri="{BB962C8B-B14F-4D97-AF65-F5344CB8AC3E}">
        <p14:creationId xmlns:p14="http://schemas.microsoft.com/office/powerpoint/2010/main" val="3269381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4</a:t>
            </a:fld>
            <a:endParaRPr lang="en-US"/>
          </a:p>
        </p:txBody>
      </p:sp>
    </p:spTree>
    <p:extLst>
      <p:ext uri="{BB962C8B-B14F-4D97-AF65-F5344CB8AC3E}">
        <p14:creationId xmlns:p14="http://schemas.microsoft.com/office/powerpoint/2010/main" val="4139553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5</a:t>
            </a:fld>
            <a:endParaRPr lang="en-US"/>
          </a:p>
        </p:txBody>
      </p:sp>
    </p:spTree>
    <p:extLst>
      <p:ext uri="{BB962C8B-B14F-4D97-AF65-F5344CB8AC3E}">
        <p14:creationId xmlns:p14="http://schemas.microsoft.com/office/powerpoint/2010/main" val="3420448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6</a:t>
            </a:fld>
            <a:endParaRPr lang="en-US"/>
          </a:p>
        </p:txBody>
      </p:sp>
    </p:spTree>
    <p:extLst>
      <p:ext uri="{BB962C8B-B14F-4D97-AF65-F5344CB8AC3E}">
        <p14:creationId xmlns:p14="http://schemas.microsoft.com/office/powerpoint/2010/main" val="997136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7</a:t>
            </a:fld>
            <a:endParaRPr lang="en-US"/>
          </a:p>
        </p:txBody>
      </p:sp>
    </p:spTree>
    <p:extLst>
      <p:ext uri="{BB962C8B-B14F-4D97-AF65-F5344CB8AC3E}">
        <p14:creationId xmlns:p14="http://schemas.microsoft.com/office/powerpoint/2010/main" val="367090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8</a:t>
            </a:fld>
            <a:endParaRPr lang="en-US"/>
          </a:p>
        </p:txBody>
      </p:sp>
    </p:spTree>
    <p:extLst>
      <p:ext uri="{BB962C8B-B14F-4D97-AF65-F5344CB8AC3E}">
        <p14:creationId xmlns:p14="http://schemas.microsoft.com/office/powerpoint/2010/main" val="365561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10</a:t>
            </a:fld>
            <a:endParaRPr lang="en-US"/>
          </a:p>
        </p:txBody>
      </p:sp>
    </p:spTree>
    <p:extLst>
      <p:ext uri="{BB962C8B-B14F-4D97-AF65-F5344CB8AC3E}">
        <p14:creationId xmlns:p14="http://schemas.microsoft.com/office/powerpoint/2010/main" val="3431093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7B690B-3386-4FBE-B360-2BFED2E1DDFD}" type="slidenum">
              <a:rPr lang="en-US" smtClean="0"/>
              <a:t>11</a:t>
            </a:fld>
            <a:endParaRPr lang="en-US"/>
          </a:p>
        </p:txBody>
      </p:sp>
    </p:spTree>
    <p:extLst>
      <p:ext uri="{BB962C8B-B14F-4D97-AF65-F5344CB8AC3E}">
        <p14:creationId xmlns:p14="http://schemas.microsoft.com/office/powerpoint/2010/main" val="131946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5946" y="528032"/>
            <a:ext cx="2175439" cy="871848"/>
          </a:xfrm>
          <a:prstGeom prst="rect">
            <a:avLst/>
          </a:prstGeom>
        </p:spPr>
      </p:pic>
      <p:sp>
        <p:nvSpPr>
          <p:cNvPr id="5" name="Rectangle 4"/>
          <p:cNvSpPr/>
          <p:nvPr userDrawn="1"/>
        </p:nvSpPr>
        <p:spPr>
          <a:xfrm>
            <a:off x="328769" y="265133"/>
            <a:ext cx="8478435" cy="4608140"/>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 Placeholder 6"/>
          <p:cNvSpPr>
            <a:spLocks noGrp="1"/>
          </p:cNvSpPr>
          <p:nvPr>
            <p:ph type="body" sz="quarter" idx="12" hasCustomPrompt="1"/>
          </p:nvPr>
        </p:nvSpPr>
        <p:spPr>
          <a:xfrm>
            <a:off x="328769" y="4470167"/>
            <a:ext cx="2150469" cy="403106"/>
          </a:xfrm>
          <a:noFill/>
          <a:ln>
            <a:noFill/>
          </a:ln>
        </p:spPr>
        <p:txBody>
          <a:bodyPr lIns="360000">
            <a:noAutofit/>
          </a:bodyPr>
          <a:lstStyle>
            <a:lvl1pPr marL="0" indent="0" algn="l">
              <a:buNone/>
              <a:defRPr sz="1400" b="0" i="0">
                <a:solidFill>
                  <a:schemeClr val="bg1"/>
                </a:solidFill>
                <a:latin typeface="Arial"/>
                <a:cs typeface="Arial"/>
              </a:defRPr>
            </a:lvl1pPr>
            <a:lvl2pPr marL="457200" indent="0" algn="ctr">
              <a:buNone/>
              <a:defRPr sz="4800">
                <a:solidFill>
                  <a:schemeClr val="bg1"/>
                </a:solidFill>
                <a:latin typeface="Helvetica Neue Light"/>
                <a:cs typeface="Helvetica Neue Light"/>
              </a:defRPr>
            </a:lvl2pPr>
            <a:lvl3pPr marL="914400" indent="0" algn="ctr">
              <a:buNone/>
              <a:defRPr sz="4800">
                <a:solidFill>
                  <a:schemeClr val="bg1"/>
                </a:solidFill>
                <a:latin typeface="Helvetica Neue Light"/>
                <a:cs typeface="Helvetica Neue Light"/>
              </a:defRPr>
            </a:lvl3pPr>
            <a:lvl4pPr marL="1371600" indent="0" algn="ctr">
              <a:buNone/>
              <a:defRPr sz="4800">
                <a:solidFill>
                  <a:schemeClr val="bg1"/>
                </a:solidFill>
                <a:latin typeface="Helvetica Neue Light"/>
                <a:cs typeface="Helvetica Neue Light"/>
              </a:defRPr>
            </a:lvl4pPr>
            <a:lvl5pPr marL="1828800" indent="0" algn="ctr">
              <a:buNone/>
              <a:defRPr sz="4800">
                <a:solidFill>
                  <a:schemeClr val="bg1"/>
                </a:solidFill>
                <a:latin typeface="Helvetica Neue Light"/>
                <a:cs typeface="Helvetica Neue Light"/>
              </a:defRPr>
            </a:lvl5pPr>
          </a:lstStyle>
          <a:p>
            <a:pPr lvl="0"/>
            <a:r>
              <a:rPr lang="en-CA" dirty="0"/>
              <a:t>@</a:t>
            </a:r>
            <a:r>
              <a:rPr lang="en-CA" dirty="0" err="1"/>
              <a:t>twitterhandle</a:t>
            </a:r>
            <a:endParaRPr lang="en-US" dirty="0"/>
          </a:p>
        </p:txBody>
      </p:sp>
      <p:sp>
        <p:nvSpPr>
          <p:cNvPr id="19" name="Text Placeholder 6"/>
          <p:cNvSpPr>
            <a:spLocks noGrp="1"/>
          </p:cNvSpPr>
          <p:nvPr>
            <p:ph type="body" sz="quarter" idx="10" hasCustomPrompt="1"/>
          </p:nvPr>
        </p:nvSpPr>
        <p:spPr>
          <a:xfrm>
            <a:off x="328769" y="2030049"/>
            <a:ext cx="5793079" cy="1321357"/>
          </a:xfrm>
          <a:solidFill>
            <a:schemeClr val="bg1"/>
          </a:solidFill>
        </p:spPr>
        <p:txBody>
          <a:bodyPr lIns="360000" anchor="ctr">
            <a:noAutofit/>
          </a:bodyPr>
          <a:lstStyle>
            <a:lvl1pPr marL="0" indent="0" algn="l">
              <a:buNone/>
              <a:defRPr sz="4800" b="1" baseline="0">
                <a:solidFill>
                  <a:schemeClr val="tx1"/>
                </a:solidFill>
                <a:latin typeface="Arial"/>
                <a:cs typeface="Arial"/>
              </a:defRPr>
            </a:lvl1pPr>
            <a:lvl2pPr marL="457200" indent="0" algn="ctr">
              <a:buNone/>
              <a:defRPr sz="4800">
                <a:solidFill>
                  <a:schemeClr val="bg1"/>
                </a:solidFill>
                <a:latin typeface="Helvetica Neue Light"/>
                <a:cs typeface="Helvetica Neue Light"/>
              </a:defRPr>
            </a:lvl2pPr>
            <a:lvl3pPr marL="914400" indent="0" algn="ctr">
              <a:buNone/>
              <a:defRPr sz="4800">
                <a:solidFill>
                  <a:schemeClr val="bg1"/>
                </a:solidFill>
                <a:latin typeface="Helvetica Neue Light"/>
                <a:cs typeface="Helvetica Neue Light"/>
              </a:defRPr>
            </a:lvl3pPr>
            <a:lvl4pPr marL="1371600" indent="0" algn="ctr">
              <a:buNone/>
              <a:defRPr sz="4800">
                <a:solidFill>
                  <a:schemeClr val="bg1"/>
                </a:solidFill>
                <a:latin typeface="Helvetica Neue Light"/>
                <a:cs typeface="Helvetica Neue Light"/>
              </a:defRPr>
            </a:lvl4pPr>
            <a:lvl5pPr marL="1828800" indent="0" algn="ctr">
              <a:buNone/>
              <a:defRPr sz="4800">
                <a:solidFill>
                  <a:schemeClr val="bg1"/>
                </a:solidFill>
                <a:latin typeface="Helvetica Neue Light"/>
                <a:cs typeface="Helvetica Neue Light"/>
              </a:defRPr>
            </a:lvl5pPr>
          </a:lstStyle>
          <a:p>
            <a:pPr lvl="0"/>
            <a:r>
              <a:rPr lang="en-CA" dirty="0"/>
              <a:t>Click to Edit Title</a:t>
            </a:r>
            <a:endParaRPr lang="en-US" dirty="0"/>
          </a:p>
        </p:txBody>
      </p:sp>
      <p:sp>
        <p:nvSpPr>
          <p:cNvPr id="20" name="Text Placeholder 6"/>
          <p:cNvSpPr>
            <a:spLocks noGrp="1"/>
          </p:cNvSpPr>
          <p:nvPr>
            <p:ph type="body" sz="quarter" idx="11" hasCustomPrompt="1"/>
          </p:nvPr>
        </p:nvSpPr>
        <p:spPr>
          <a:xfrm>
            <a:off x="328769" y="3436891"/>
            <a:ext cx="3026003" cy="403106"/>
          </a:xfrm>
          <a:solidFill>
            <a:schemeClr val="tx1"/>
          </a:solidFill>
          <a:ln>
            <a:noFill/>
          </a:ln>
        </p:spPr>
        <p:txBody>
          <a:bodyPr lIns="360000">
            <a:noAutofit/>
          </a:bodyPr>
          <a:lstStyle>
            <a:lvl1pPr marL="0" indent="0" algn="l">
              <a:buNone/>
              <a:defRPr sz="1800" b="1" i="0">
                <a:solidFill>
                  <a:schemeClr val="bg1"/>
                </a:solidFill>
                <a:latin typeface="Arial"/>
                <a:cs typeface="Arial"/>
              </a:defRPr>
            </a:lvl1pPr>
            <a:lvl2pPr marL="457200" indent="0" algn="ctr">
              <a:buNone/>
              <a:defRPr sz="4800">
                <a:solidFill>
                  <a:schemeClr val="bg1"/>
                </a:solidFill>
                <a:latin typeface="Helvetica Neue Light"/>
                <a:cs typeface="Helvetica Neue Light"/>
              </a:defRPr>
            </a:lvl2pPr>
            <a:lvl3pPr marL="914400" indent="0" algn="ctr">
              <a:buNone/>
              <a:defRPr sz="4800">
                <a:solidFill>
                  <a:schemeClr val="bg1"/>
                </a:solidFill>
                <a:latin typeface="Helvetica Neue Light"/>
                <a:cs typeface="Helvetica Neue Light"/>
              </a:defRPr>
            </a:lvl3pPr>
            <a:lvl4pPr marL="1371600" indent="0" algn="ctr">
              <a:buNone/>
              <a:defRPr sz="4800">
                <a:solidFill>
                  <a:schemeClr val="bg1"/>
                </a:solidFill>
                <a:latin typeface="Helvetica Neue Light"/>
                <a:cs typeface="Helvetica Neue Light"/>
              </a:defRPr>
            </a:lvl4pPr>
            <a:lvl5pPr marL="1828800" indent="0" algn="ctr">
              <a:buNone/>
              <a:defRPr sz="4800">
                <a:solidFill>
                  <a:schemeClr val="bg1"/>
                </a:solidFill>
                <a:latin typeface="Helvetica Neue Light"/>
                <a:cs typeface="Helvetica Neue Light"/>
              </a:defRPr>
            </a:lvl5pPr>
          </a:lstStyle>
          <a:p>
            <a:pPr lvl="0"/>
            <a:r>
              <a:rPr lang="en-CA" dirty="0"/>
              <a:t>Title / Subtitle Here</a:t>
            </a:r>
            <a:endParaRPr lang="en-US" dirty="0"/>
          </a:p>
        </p:txBody>
      </p:sp>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15626" y="4416187"/>
            <a:ext cx="876153" cy="290208"/>
          </a:xfrm>
          <a:prstGeom prst="rect">
            <a:avLst/>
          </a:prstGeom>
        </p:spPr>
      </p:pic>
    </p:spTree>
    <p:extLst>
      <p:ext uri="{BB962C8B-B14F-4D97-AF65-F5344CB8AC3E}">
        <p14:creationId xmlns:p14="http://schemas.microsoft.com/office/powerpoint/2010/main" val="143425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989" y="1392258"/>
            <a:ext cx="5642529" cy="2261349"/>
          </a:xfrm>
          <a:prstGeom prst="rect">
            <a:avLst/>
          </a:prstGeom>
        </p:spPr>
      </p:pic>
      <p:sp>
        <p:nvSpPr>
          <p:cNvPr id="3" name="Rectangle 2"/>
          <p:cNvSpPr/>
          <p:nvPr userDrawn="1"/>
        </p:nvSpPr>
        <p:spPr>
          <a:xfrm>
            <a:off x="328769" y="265133"/>
            <a:ext cx="8478435" cy="4608140"/>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94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848412"/>
            <a:ext cx="9144000" cy="40572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229441" y="55168"/>
            <a:ext cx="8389903" cy="800739"/>
          </a:xfrm>
        </p:spPr>
        <p:txBody>
          <a:bodyPr>
            <a:normAutofit/>
          </a:bodyPr>
          <a:lstStyle>
            <a:lvl1pPr algn="l">
              <a:defRPr sz="3800">
                <a:solidFill>
                  <a:schemeClr val="bg1"/>
                </a:solidFill>
                <a:latin typeface="Arial"/>
                <a:cs typeface="Arial"/>
              </a:defRPr>
            </a:lvl1pPr>
          </a:lstStyle>
          <a:p>
            <a:r>
              <a:rPr lang="en-CA" dirty="0"/>
              <a:t>Click to edit Master title style</a:t>
            </a:r>
            <a:endParaRPr lang="en-US" dirty="0"/>
          </a:p>
        </p:txBody>
      </p:sp>
      <p:sp>
        <p:nvSpPr>
          <p:cNvPr id="10" name="Content Placeholder 2"/>
          <p:cNvSpPr>
            <a:spLocks noGrp="1"/>
          </p:cNvSpPr>
          <p:nvPr>
            <p:ph idx="1"/>
          </p:nvPr>
        </p:nvSpPr>
        <p:spPr>
          <a:xfrm>
            <a:off x="451951" y="1200151"/>
            <a:ext cx="7280107" cy="3394472"/>
          </a:xfrm>
        </p:spPr>
        <p:txBody>
          <a:bodyPr/>
          <a:lstStyle>
            <a:lvl1pPr>
              <a:buClr>
                <a:srgbClr val="710C7E"/>
              </a:buClr>
              <a:defRPr sz="2800">
                <a:latin typeface="Arial"/>
                <a:cs typeface="Arial"/>
              </a:defRPr>
            </a:lvl1pPr>
            <a:lvl2pPr>
              <a:buClr>
                <a:srgbClr val="710C7E"/>
              </a:buClr>
              <a:defRPr sz="2400">
                <a:latin typeface="Arial"/>
                <a:cs typeface="Arial"/>
              </a:defRPr>
            </a:lvl2pPr>
            <a:lvl3pPr>
              <a:buClr>
                <a:srgbClr val="710C7E"/>
              </a:buClr>
              <a:defRPr sz="2000">
                <a:latin typeface="Arial"/>
                <a:cs typeface="Arial"/>
              </a:defRPr>
            </a:lvl3pPr>
            <a:lvl4pPr>
              <a:buClr>
                <a:srgbClr val="710C7E"/>
              </a:buClr>
              <a:defRPr>
                <a:latin typeface="Arial"/>
                <a:cs typeface="Arial"/>
              </a:defRPr>
            </a:lvl4pPr>
            <a:lvl5pPr>
              <a:buClr>
                <a:srgbClr val="710C7E"/>
              </a:buClr>
              <a:defRPr>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pic>
        <p:nvPicPr>
          <p:cNvPr id="5" name="Picture 4"/>
          <p:cNvPicPr>
            <a:picLocks noChangeAspect="1"/>
          </p:cNvPicPr>
          <p:nvPr userDrawn="1"/>
        </p:nvPicPr>
        <p:blipFill rotWithShape="1">
          <a:blip r:embed="rId3">
            <a:extLst>
              <a:ext uri="{28A0092B-C50C-407E-A947-70E740481C1C}">
                <a14:useLocalDpi xmlns:a14="http://schemas.microsoft.com/office/drawing/2010/main" val="0"/>
              </a:ext>
            </a:extLst>
          </a:blip>
          <a:srcRect l="42576" t="43383" r="44795" b="44521"/>
          <a:stretch/>
        </p:blipFill>
        <p:spPr>
          <a:xfrm>
            <a:off x="7860637" y="4283538"/>
            <a:ext cx="1154784" cy="622169"/>
          </a:xfrm>
          <a:prstGeom prst="rect">
            <a:avLst/>
          </a:prstGeom>
        </p:spPr>
      </p:pic>
      <p:sp>
        <p:nvSpPr>
          <p:cNvPr id="2" name="Rectangle 1"/>
          <p:cNvSpPr/>
          <p:nvPr userDrawn="1"/>
        </p:nvSpPr>
        <p:spPr>
          <a:xfrm>
            <a:off x="-2" y="4946754"/>
            <a:ext cx="9144002" cy="19674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7993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538739"/>
          </a:xfrm>
          <a:prstGeom prst="rect">
            <a:avLst/>
          </a:prstGeom>
        </p:spPr>
        <p:txBody>
          <a:bodyPr vert="horz" lIns="91440" tIns="45720" rIns="91440" bIns="45720" rtlCol="0" anchor="ctr">
            <a:noAutofit/>
          </a:bodyPr>
          <a:lstStyle/>
          <a:p>
            <a:r>
              <a:rPr lang="en-CA" dirty="0"/>
              <a:t>Click to edit Master title style</a:t>
            </a:r>
            <a:endParaRPr lang="en-US" dirty="0"/>
          </a:p>
        </p:txBody>
      </p:sp>
      <p:sp>
        <p:nvSpPr>
          <p:cNvPr id="3" name="Text Placeholder 2"/>
          <p:cNvSpPr>
            <a:spLocks noGrp="1"/>
          </p:cNvSpPr>
          <p:nvPr>
            <p:ph type="body" idx="1"/>
          </p:nvPr>
        </p:nvSpPr>
        <p:spPr>
          <a:xfrm>
            <a:off x="457200" y="1200151"/>
            <a:ext cx="8229600" cy="3227736"/>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1218250904"/>
      </p:ext>
    </p:extLst>
  </p:cSld>
  <p:clrMap bg1="lt1" tx1="dk1" bg2="lt2" tx2="dk2" accent1="accent1" accent2="accent2" accent3="accent3" accent4="accent4" accent5="accent5" accent6="accent6" hlink="hlink" folHlink="folHlink"/>
  <p:sldLayoutIdLst>
    <p:sldLayoutId id="2147483657" r:id="rId1"/>
    <p:sldLayoutId id="2147483659" r:id="rId2"/>
    <p:sldLayoutId id="2147483656" r:id="rId3"/>
  </p:sldLayoutIdLst>
  <p:txStyles>
    <p:titleStyle>
      <a:lvl1pPr algn="l" defTabSz="457200" rtl="0" eaLnBrk="1" latinLnBrk="0" hangingPunct="1">
        <a:spcBef>
          <a:spcPct val="0"/>
        </a:spcBef>
        <a:buNone/>
        <a:defRPr sz="3800"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0.emf"/><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21.emf"/><Relationship Id="rId4" Type="http://schemas.openxmlformats.org/officeDocument/2006/relationships/image" Target="../media/image16.emf"/></Relationships>
</file>

<file path=ppt/slides/_rels/slide12.xml.rels><?xml version="1.0" encoding="UTF-8" standalone="yes"?>
<Relationships xmlns="http://schemas.openxmlformats.org/package/2006/relationships"><Relationship Id="rId3" Type="http://schemas.openxmlformats.org/officeDocument/2006/relationships/hyperlink" Target="https://cdrdv2.intel.com/v1/dl/getContent/671081" TargetMode="External"/><Relationship Id="rId2" Type="http://schemas.openxmlformats.org/officeDocument/2006/relationships/hyperlink" Target="https://mirrors.edge.kernel.org/pub/linux/kernel/people/will/slides/kvmforum-2020-edited.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android-kvm.googlesource.com/linu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7.emf"/><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8.emf"/><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lwn.net/Articles/887500/" TargetMode="External"/><Relationship Id="rId5" Type="http://schemas.openxmlformats.org/officeDocument/2006/relationships/hyperlink" Target="https://lwn.net/Articles/872889/" TargetMode="External"/><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3.xml"/><Relationship Id="rId4"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6"/>
          <p:cNvSpPr>
            <a:spLocks noGrp="1"/>
          </p:cNvSpPr>
          <p:nvPr>
            <p:ph type="body" sz="quarter" idx="10"/>
          </p:nvPr>
        </p:nvSpPr>
        <p:spPr>
          <a:xfrm>
            <a:off x="328770" y="2030049"/>
            <a:ext cx="7594120" cy="1321357"/>
          </a:xfrm>
          <a:solidFill>
            <a:schemeClr val="bg1"/>
          </a:solidFill>
        </p:spPr>
        <p:txBody>
          <a:bodyPr lIns="360000" anchor="ctr">
            <a:noAutofit/>
          </a:bodyPr>
          <a:lstStyle>
            <a:lvl1pPr marL="0" indent="0" algn="l">
              <a:buNone/>
              <a:defRPr sz="4800" b="1" baseline="0">
                <a:solidFill>
                  <a:schemeClr val="tx1"/>
                </a:solidFill>
                <a:latin typeface="Arial"/>
                <a:cs typeface="Arial"/>
              </a:defRPr>
            </a:lvl1pPr>
            <a:lvl2pPr marL="457200" indent="0" algn="ctr">
              <a:buNone/>
              <a:defRPr sz="4800">
                <a:solidFill>
                  <a:schemeClr val="bg1"/>
                </a:solidFill>
                <a:latin typeface="Helvetica Neue Light"/>
                <a:cs typeface="Helvetica Neue Light"/>
              </a:defRPr>
            </a:lvl2pPr>
            <a:lvl3pPr marL="914400" indent="0" algn="ctr">
              <a:buNone/>
              <a:defRPr sz="4800">
                <a:solidFill>
                  <a:schemeClr val="bg1"/>
                </a:solidFill>
                <a:latin typeface="Helvetica Neue Light"/>
                <a:cs typeface="Helvetica Neue Light"/>
              </a:defRPr>
            </a:lvl3pPr>
            <a:lvl4pPr marL="1371600" indent="0" algn="ctr">
              <a:buNone/>
              <a:defRPr sz="4800">
                <a:solidFill>
                  <a:schemeClr val="bg1"/>
                </a:solidFill>
                <a:latin typeface="Helvetica Neue Light"/>
                <a:cs typeface="Helvetica Neue Light"/>
              </a:defRPr>
            </a:lvl4pPr>
            <a:lvl5pPr marL="1828800" indent="0" algn="ctr">
              <a:buNone/>
              <a:defRPr sz="4800">
                <a:solidFill>
                  <a:schemeClr val="bg1"/>
                </a:solidFill>
                <a:latin typeface="Helvetica Neue Light"/>
                <a:cs typeface="Helvetica Neue Light"/>
              </a:defRPr>
            </a:lvl5pPr>
          </a:lstStyle>
          <a:p>
            <a:pPr lvl="0"/>
            <a:r>
              <a:rPr lang="en-CA" sz="4400" dirty="0"/>
              <a:t>Support TEE on X86 Client Platforms with pKVM</a:t>
            </a:r>
            <a:endParaRPr lang="en-US" sz="4400" dirty="0"/>
          </a:p>
        </p:txBody>
      </p:sp>
      <p:sp>
        <p:nvSpPr>
          <p:cNvPr id="10" name="Text Placeholder 6"/>
          <p:cNvSpPr>
            <a:spLocks noGrp="1"/>
          </p:cNvSpPr>
          <p:nvPr>
            <p:ph type="body" sz="quarter" idx="11"/>
          </p:nvPr>
        </p:nvSpPr>
        <p:spPr>
          <a:xfrm>
            <a:off x="328769" y="3436891"/>
            <a:ext cx="5034373" cy="403106"/>
          </a:xfrm>
          <a:solidFill>
            <a:schemeClr val="tx1"/>
          </a:solidFill>
          <a:ln>
            <a:noFill/>
          </a:ln>
        </p:spPr>
        <p:txBody>
          <a:bodyPr lIns="360000">
            <a:noAutofit/>
          </a:bodyPr>
          <a:lstStyle>
            <a:lvl1pPr marL="0" indent="0" algn="l">
              <a:buNone/>
              <a:defRPr sz="1800" b="1" i="0">
                <a:solidFill>
                  <a:schemeClr val="bg1"/>
                </a:solidFill>
                <a:latin typeface="Arial"/>
                <a:cs typeface="Arial"/>
              </a:defRPr>
            </a:lvl1pPr>
            <a:lvl2pPr marL="457200" indent="0" algn="ctr">
              <a:buNone/>
              <a:defRPr sz="4800">
                <a:solidFill>
                  <a:schemeClr val="bg1"/>
                </a:solidFill>
                <a:latin typeface="Helvetica Neue Light"/>
                <a:cs typeface="Helvetica Neue Light"/>
              </a:defRPr>
            </a:lvl2pPr>
            <a:lvl3pPr marL="914400" indent="0" algn="ctr">
              <a:buNone/>
              <a:defRPr sz="4800">
                <a:solidFill>
                  <a:schemeClr val="bg1"/>
                </a:solidFill>
                <a:latin typeface="Helvetica Neue Light"/>
                <a:cs typeface="Helvetica Neue Light"/>
              </a:defRPr>
            </a:lvl3pPr>
            <a:lvl4pPr marL="1371600" indent="0" algn="ctr">
              <a:buNone/>
              <a:defRPr sz="4800">
                <a:solidFill>
                  <a:schemeClr val="bg1"/>
                </a:solidFill>
                <a:latin typeface="Helvetica Neue Light"/>
                <a:cs typeface="Helvetica Neue Light"/>
              </a:defRPr>
            </a:lvl4pPr>
            <a:lvl5pPr marL="1828800" indent="0" algn="ctr">
              <a:buNone/>
              <a:defRPr sz="4800">
                <a:solidFill>
                  <a:schemeClr val="bg1"/>
                </a:solidFill>
                <a:latin typeface="Helvetica Neue Light"/>
                <a:cs typeface="Helvetica Neue Light"/>
              </a:defRPr>
            </a:lvl5pPr>
          </a:lstStyle>
          <a:p>
            <a:pPr lvl="0"/>
            <a:r>
              <a:rPr lang="en-CA" dirty="0"/>
              <a:t>Jason CJ Chen, Intel Virtualization Team</a:t>
            </a:r>
          </a:p>
        </p:txBody>
      </p:sp>
      <p:sp>
        <p:nvSpPr>
          <p:cNvPr id="5" name="Title 1"/>
          <p:cNvSpPr txBox="1">
            <a:spLocks/>
          </p:cNvSpPr>
          <p:nvPr/>
        </p:nvSpPr>
        <p:spPr>
          <a:xfrm>
            <a:off x="1290405" y="6477936"/>
            <a:ext cx="1594309" cy="28663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800" kern="1200">
                <a:solidFill>
                  <a:schemeClr val="bg1"/>
                </a:solidFill>
                <a:latin typeface="Arial"/>
                <a:ea typeface="+mj-ea"/>
                <a:cs typeface="Arial"/>
              </a:defRPr>
            </a:lvl1pPr>
          </a:lstStyle>
          <a:p>
            <a:pPr algn="l"/>
            <a:r>
              <a:rPr lang="en-US" sz="1200" b="1" i="0" kern="1200" dirty="0">
                <a:solidFill>
                  <a:schemeClr val="bg1">
                    <a:lumMod val="65000"/>
                  </a:schemeClr>
                </a:solidFill>
                <a:effectLst/>
                <a:latin typeface="Arial"/>
                <a:ea typeface="+mj-ea"/>
                <a:cs typeface="Arial"/>
              </a:rPr>
              <a:t>@twitter</a:t>
            </a:r>
            <a:endParaRPr lang="en-US" sz="1200" b="1" dirty="0">
              <a:solidFill>
                <a:schemeClr val="bg1">
                  <a:lumMod val="65000"/>
                </a:schemeClr>
              </a:solidFill>
            </a:endParaRPr>
          </a:p>
        </p:txBody>
      </p:sp>
      <p:sp>
        <p:nvSpPr>
          <p:cNvPr id="3" name="Text Placeholder 2">
            <a:extLst>
              <a:ext uri="{FF2B5EF4-FFF2-40B4-BE49-F238E27FC236}">
                <a16:creationId xmlns:a16="http://schemas.microsoft.com/office/drawing/2014/main" id="{CF9B8BD2-7F9E-4F23-887D-2FDF1E2987B2}"/>
              </a:ext>
            </a:extLst>
          </p:cNvPr>
          <p:cNvSpPr>
            <a:spLocks noGrp="1"/>
          </p:cNvSpPr>
          <p:nvPr>
            <p:ph type="body" sz="quarter" idx="12"/>
          </p:nvPr>
        </p:nvSpPr>
        <p:spPr>
          <a:xfrm>
            <a:off x="328769" y="4470167"/>
            <a:ext cx="2555945" cy="403106"/>
          </a:xfrm>
        </p:spPr>
        <p:txBody>
          <a:bodyPr/>
          <a:lstStyle/>
          <a:p>
            <a:r>
              <a:rPr lang="en-US" dirty="0"/>
              <a:t>jason.cj.chen@intel.com</a:t>
            </a:r>
          </a:p>
        </p:txBody>
      </p:sp>
    </p:spTree>
    <p:extLst>
      <p:ext uri="{BB962C8B-B14F-4D97-AF65-F5344CB8AC3E}">
        <p14:creationId xmlns:p14="http://schemas.microsoft.com/office/powerpoint/2010/main" val="1584005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43A099D-7356-4158-BEA3-001298190125}"/>
              </a:ext>
            </a:extLst>
          </p:cNvPr>
          <p:cNvSpPr/>
          <p:nvPr/>
        </p:nvSpPr>
        <p:spPr>
          <a:xfrm>
            <a:off x="1" y="855461"/>
            <a:ext cx="9144000" cy="4065281"/>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CA" dirty="0"/>
              <a:t>MMIO Handling</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10</a:t>
            </a:fld>
            <a:endParaRPr lang="en-US" dirty="0"/>
          </a:p>
        </p:txBody>
      </p:sp>
      <p:sp>
        <p:nvSpPr>
          <p:cNvPr id="27" name="Content Placeholder 3">
            <a:extLst>
              <a:ext uri="{FF2B5EF4-FFF2-40B4-BE49-F238E27FC236}">
                <a16:creationId xmlns:a16="http://schemas.microsoft.com/office/drawing/2014/main" id="{F94A560C-5C11-44B7-9963-23638AE3535C}"/>
              </a:ext>
            </a:extLst>
          </p:cNvPr>
          <p:cNvSpPr txBox="1">
            <a:spLocks/>
          </p:cNvSpPr>
          <p:nvPr/>
        </p:nvSpPr>
        <p:spPr>
          <a:xfrm>
            <a:off x="5500733" y="1203269"/>
            <a:ext cx="3583072" cy="3159479"/>
          </a:xfrm>
          <a:prstGeom prst="rect">
            <a:avLst/>
          </a:prstGeom>
        </p:spPr>
        <p:txBody>
          <a:bodyPr vert="horz" lIns="0" tIns="0" rIns="0" bIns="0" rtlCol="0">
            <a:normAutofit lnSpcReduction="10000"/>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u="sng" dirty="0">
                <a:solidFill>
                  <a:schemeClr val="tx1"/>
                </a:solidFill>
              </a:rPr>
              <a:t>Common mechanism for ARM &amp; X86</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General MMIO emulated by VMM in primary OS</a:t>
            </a:r>
          </a:p>
          <a:p>
            <a:pPr marL="171450" indent="-171450">
              <a:buFont typeface="Arial" panose="020B0604020202020204" pitchFamily="34" charset="0"/>
              <a:buChar char="•"/>
            </a:pPr>
            <a:r>
              <a:rPr lang="en-US" sz="1200" dirty="0">
                <a:solidFill>
                  <a:schemeClr val="tx1"/>
                </a:solidFill>
              </a:rPr>
              <a:t>VIRTIO: TEE VM explicitly share memory to primary</a:t>
            </a:r>
          </a:p>
          <a:p>
            <a:r>
              <a:rPr lang="en-US" sz="1200" b="1" u="sng" dirty="0">
                <a:solidFill>
                  <a:schemeClr val="tx1"/>
                </a:solidFill>
              </a:rPr>
              <a:t>X86</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Specific for TEE VM:</a:t>
            </a:r>
          </a:p>
          <a:p>
            <a:pPr marL="396875" lvl="1" indent="-171450">
              <a:buFont typeface="Arial" panose="020B0604020202020204" pitchFamily="34" charset="0"/>
              <a:buChar char="•"/>
            </a:pPr>
            <a:r>
              <a:rPr lang="en-US" sz="1200" dirty="0">
                <a:solidFill>
                  <a:schemeClr val="tx1"/>
                </a:solidFill>
              </a:rPr>
              <a:t>Instruction emulation: need access TEE’s memory</a:t>
            </a:r>
          </a:p>
          <a:p>
            <a:r>
              <a:rPr lang="en-US" sz="1200" dirty="0">
                <a:solidFill>
                  <a:schemeClr val="tx1"/>
                </a:solidFill>
                <a:sym typeface="Wingdings" panose="05000000000000000000" pitchFamily="2" charset="2"/>
              </a:rPr>
              <a:t>        </a:t>
            </a:r>
            <a:r>
              <a:rPr lang="en-US" sz="1200" dirty="0">
                <a:solidFill>
                  <a:schemeClr val="tx1"/>
                </a:solidFill>
              </a:rPr>
              <a:t>move to TEE VM + Guest Hypercall for IO_REQ    </a:t>
            </a:r>
          </a:p>
          <a:p>
            <a:r>
              <a:rPr lang="en-US" sz="1200" dirty="0">
                <a:solidFill>
                  <a:schemeClr val="tx1"/>
                </a:solidFill>
              </a:rPr>
              <a:t>           (leverage from TDX)</a:t>
            </a:r>
          </a:p>
          <a:p>
            <a:r>
              <a:rPr lang="en-US" sz="1200" b="1" dirty="0">
                <a:solidFill>
                  <a:schemeClr val="tx1"/>
                </a:solidFill>
              </a:rPr>
              <a:t>ARM: </a:t>
            </a:r>
          </a:p>
          <a:p>
            <a:pPr marL="171450" indent="-171450">
              <a:buFont typeface="Arial" panose="020B0604020202020204" pitchFamily="34" charset="0"/>
              <a:buChar char="•"/>
            </a:pPr>
            <a:r>
              <a:rPr lang="en-US" sz="1200" dirty="0">
                <a:solidFill>
                  <a:schemeClr val="tx1"/>
                </a:solidFill>
              </a:rPr>
              <a:t>No need instruction emulation as covered by HW</a:t>
            </a:r>
          </a:p>
          <a:p>
            <a:endParaRPr lang="en-US" sz="1200" dirty="0">
              <a:solidFill>
                <a:schemeClr val="tx1"/>
              </a:solidFill>
            </a:endParaRPr>
          </a:p>
        </p:txBody>
      </p:sp>
      <p:pic>
        <p:nvPicPr>
          <p:cNvPr id="47" name="Picture 46">
            <a:extLst>
              <a:ext uri="{FF2B5EF4-FFF2-40B4-BE49-F238E27FC236}">
                <a16:creationId xmlns:a16="http://schemas.microsoft.com/office/drawing/2014/main" id="{809D07C2-0C5C-4981-B995-2BE3D7573BC0}"/>
              </a:ext>
            </a:extLst>
          </p:cNvPr>
          <p:cNvPicPr>
            <a:picLocks noChangeAspect="1"/>
          </p:cNvPicPr>
          <p:nvPr/>
        </p:nvPicPr>
        <p:blipFill>
          <a:blip r:embed="rId3"/>
          <a:stretch>
            <a:fillRect/>
          </a:stretch>
        </p:blipFill>
        <p:spPr>
          <a:xfrm>
            <a:off x="1405001" y="858687"/>
            <a:ext cx="1402080" cy="281940"/>
          </a:xfrm>
          <a:prstGeom prst="rect">
            <a:avLst/>
          </a:prstGeom>
        </p:spPr>
      </p:pic>
      <p:pic>
        <p:nvPicPr>
          <p:cNvPr id="49" name="Picture 48">
            <a:extLst>
              <a:ext uri="{FF2B5EF4-FFF2-40B4-BE49-F238E27FC236}">
                <a16:creationId xmlns:a16="http://schemas.microsoft.com/office/drawing/2014/main" id="{B958DB4A-B343-4B5A-8DC4-041DD00BF79E}"/>
              </a:ext>
            </a:extLst>
          </p:cNvPr>
          <p:cNvPicPr>
            <a:picLocks noChangeAspect="1"/>
          </p:cNvPicPr>
          <p:nvPr/>
        </p:nvPicPr>
        <p:blipFill>
          <a:blip r:embed="rId4"/>
          <a:stretch>
            <a:fillRect/>
          </a:stretch>
        </p:blipFill>
        <p:spPr>
          <a:xfrm>
            <a:off x="3141986" y="852856"/>
            <a:ext cx="1356360" cy="281940"/>
          </a:xfrm>
          <a:prstGeom prst="rect">
            <a:avLst/>
          </a:prstGeom>
        </p:spPr>
      </p:pic>
      <p:pic>
        <p:nvPicPr>
          <p:cNvPr id="25" name="Picture 24">
            <a:extLst>
              <a:ext uri="{FF2B5EF4-FFF2-40B4-BE49-F238E27FC236}">
                <a16:creationId xmlns:a16="http://schemas.microsoft.com/office/drawing/2014/main" id="{1ACA2D18-33F8-4B44-8FD4-543BAA732B4D}"/>
              </a:ext>
            </a:extLst>
          </p:cNvPr>
          <p:cNvPicPr>
            <a:picLocks noChangeAspect="1"/>
          </p:cNvPicPr>
          <p:nvPr/>
        </p:nvPicPr>
        <p:blipFill>
          <a:blip r:embed="rId5"/>
          <a:stretch>
            <a:fillRect/>
          </a:stretch>
        </p:blipFill>
        <p:spPr>
          <a:xfrm>
            <a:off x="7962" y="1181792"/>
            <a:ext cx="5438955" cy="2991770"/>
          </a:xfrm>
          <a:prstGeom prst="rect">
            <a:avLst/>
          </a:prstGeom>
        </p:spPr>
      </p:pic>
      <p:sp>
        <p:nvSpPr>
          <p:cNvPr id="9" name="TextBox 8">
            <a:extLst>
              <a:ext uri="{FF2B5EF4-FFF2-40B4-BE49-F238E27FC236}">
                <a16:creationId xmlns:a16="http://schemas.microsoft.com/office/drawing/2014/main" id="{BF48EB16-3845-4036-97D0-3F10DCC909CA}"/>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cxnSp>
        <p:nvCxnSpPr>
          <p:cNvPr id="10" name="Straight Arrow Connector 9">
            <a:extLst>
              <a:ext uri="{FF2B5EF4-FFF2-40B4-BE49-F238E27FC236}">
                <a16:creationId xmlns:a16="http://schemas.microsoft.com/office/drawing/2014/main" id="{80E297EC-4997-4767-95BB-BBFDC8FB57C8}"/>
              </a:ext>
            </a:extLst>
          </p:cNvPr>
          <p:cNvCxnSpPr/>
          <p:nvPr/>
        </p:nvCxnSpPr>
        <p:spPr>
          <a:xfrm>
            <a:off x="455500" y="4357849"/>
            <a:ext cx="241347" cy="0"/>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B3F52FF6-DE43-4510-8AD8-0BF5B6A499AE}"/>
              </a:ext>
            </a:extLst>
          </p:cNvPr>
          <p:cNvSpPr txBox="1"/>
          <p:nvPr/>
        </p:nvSpPr>
        <p:spPr>
          <a:xfrm>
            <a:off x="714313" y="4242433"/>
            <a:ext cx="2117887" cy="230832"/>
          </a:xfrm>
          <a:prstGeom prst="rect">
            <a:avLst/>
          </a:prstGeom>
          <a:noFill/>
        </p:spPr>
        <p:txBody>
          <a:bodyPr wrap="none" rtlCol="0">
            <a:spAutoFit/>
          </a:bodyPr>
          <a:lstStyle/>
          <a:p>
            <a:r>
              <a:rPr lang="en-US" sz="900" dirty="0"/>
              <a:t>General MMIO Emulation for Normal VM</a:t>
            </a:r>
          </a:p>
        </p:txBody>
      </p:sp>
      <p:cxnSp>
        <p:nvCxnSpPr>
          <p:cNvPr id="12" name="Straight Arrow Connector 11">
            <a:extLst>
              <a:ext uri="{FF2B5EF4-FFF2-40B4-BE49-F238E27FC236}">
                <a16:creationId xmlns:a16="http://schemas.microsoft.com/office/drawing/2014/main" id="{0803F691-7CC6-4F1B-B990-F8D43B72476A}"/>
              </a:ext>
            </a:extLst>
          </p:cNvPr>
          <p:cNvCxnSpPr/>
          <p:nvPr/>
        </p:nvCxnSpPr>
        <p:spPr>
          <a:xfrm>
            <a:off x="454931" y="4564638"/>
            <a:ext cx="241347" cy="0"/>
          </a:xfrm>
          <a:prstGeom prst="straightConnector1">
            <a:avLst/>
          </a:prstGeom>
          <a:ln w="12700">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9A5B20AD-030D-4B3F-B483-64C6C5C70CDB}"/>
              </a:ext>
            </a:extLst>
          </p:cNvPr>
          <p:cNvSpPr txBox="1"/>
          <p:nvPr/>
        </p:nvSpPr>
        <p:spPr>
          <a:xfrm>
            <a:off x="713744" y="4449222"/>
            <a:ext cx="1540806" cy="230832"/>
          </a:xfrm>
          <a:prstGeom prst="rect">
            <a:avLst/>
          </a:prstGeom>
          <a:noFill/>
        </p:spPr>
        <p:txBody>
          <a:bodyPr wrap="none" rtlCol="0">
            <a:spAutoFit/>
          </a:bodyPr>
          <a:lstStyle/>
          <a:p>
            <a:r>
              <a:rPr lang="en-US" sz="900" dirty="0"/>
              <a:t>MMIO Emulation for TEE VM</a:t>
            </a:r>
          </a:p>
        </p:txBody>
      </p:sp>
      <p:sp>
        <p:nvSpPr>
          <p:cNvPr id="14" name="TextBox 13">
            <a:extLst>
              <a:ext uri="{FF2B5EF4-FFF2-40B4-BE49-F238E27FC236}">
                <a16:creationId xmlns:a16="http://schemas.microsoft.com/office/drawing/2014/main" id="{537B9A1E-7A30-46AE-BCD9-C614E92DE68C}"/>
              </a:ext>
            </a:extLst>
          </p:cNvPr>
          <p:cNvSpPr txBox="1"/>
          <p:nvPr/>
        </p:nvSpPr>
        <p:spPr>
          <a:xfrm>
            <a:off x="5228" y="4943445"/>
            <a:ext cx="937747" cy="200055"/>
          </a:xfrm>
          <a:prstGeom prst="rect">
            <a:avLst/>
          </a:prstGeom>
          <a:noFill/>
        </p:spPr>
        <p:txBody>
          <a:bodyPr wrap="square">
            <a:spAutoFit/>
          </a:bodyPr>
          <a:lstStyle/>
          <a:p>
            <a:r>
              <a:rPr lang="en-US" sz="700" i="1" dirty="0">
                <a:solidFill>
                  <a:schemeClr val="bg1"/>
                </a:solidFill>
                <a:latin typeface="Calibri" panose="020F0502020204030204" pitchFamily="34" charset="0"/>
                <a:ea typeface="DengXian" panose="02010600030101010101" pitchFamily="2" charset="-122"/>
              </a:rPr>
              <a:t>Figure only for X86</a:t>
            </a:r>
            <a:endParaRPr lang="en-US" sz="700" dirty="0">
              <a:solidFill>
                <a:schemeClr val="bg1"/>
              </a:solidFill>
            </a:endParaRPr>
          </a:p>
        </p:txBody>
      </p:sp>
    </p:spTree>
    <p:extLst>
      <p:ext uri="{BB962C8B-B14F-4D97-AF65-F5344CB8AC3E}">
        <p14:creationId xmlns:p14="http://schemas.microsoft.com/office/powerpoint/2010/main" val="328333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43A099D-7356-4158-BEA3-001298190125}"/>
              </a:ext>
            </a:extLst>
          </p:cNvPr>
          <p:cNvSpPr/>
          <p:nvPr/>
        </p:nvSpPr>
        <p:spPr>
          <a:xfrm>
            <a:off x="1" y="855461"/>
            <a:ext cx="9144000" cy="4065281"/>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CA" dirty="0"/>
              <a:t>DMA Protection</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11</a:t>
            </a:fld>
            <a:endParaRPr lang="en-US" dirty="0"/>
          </a:p>
        </p:txBody>
      </p:sp>
      <p:sp>
        <p:nvSpPr>
          <p:cNvPr id="27" name="Content Placeholder 3">
            <a:extLst>
              <a:ext uri="{FF2B5EF4-FFF2-40B4-BE49-F238E27FC236}">
                <a16:creationId xmlns:a16="http://schemas.microsoft.com/office/drawing/2014/main" id="{F94A560C-5C11-44B7-9963-23638AE3535C}"/>
              </a:ext>
            </a:extLst>
          </p:cNvPr>
          <p:cNvSpPr txBox="1">
            <a:spLocks/>
          </p:cNvSpPr>
          <p:nvPr/>
        </p:nvSpPr>
        <p:spPr>
          <a:xfrm>
            <a:off x="5590941" y="1186074"/>
            <a:ext cx="3467065" cy="3423189"/>
          </a:xfrm>
          <a:prstGeom prst="rect">
            <a:avLst/>
          </a:prstGeom>
        </p:spPr>
        <p:txBody>
          <a:bodyPr vert="horz" lIns="0" tIns="0" rIns="0" bIns="0" rtlCol="0">
            <a:normAutofit fontScale="92500"/>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u="sng" dirty="0">
                <a:solidFill>
                  <a:schemeClr val="tx1"/>
                </a:solidFill>
              </a:rPr>
              <a:t>Common requirements for ARM &amp; X86</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vIOMMU in primary VM – untrusted dev + protects VM</a:t>
            </a:r>
          </a:p>
          <a:p>
            <a:pPr marL="171450" indent="-171450">
              <a:buFont typeface="Arial" panose="020B0604020202020204" pitchFamily="34" charset="0"/>
              <a:buChar char="•"/>
            </a:pPr>
            <a:r>
              <a:rPr lang="en-US" sz="1200" dirty="0">
                <a:solidFill>
                  <a:schemeClr val="tx1"/>
                </a:solidFill>
              </a:rPr>
              <a:t>pIOMMU in pKVM – protects TEE VM</a:t>
            </a:r>
          </a:p>
          <a:p>
            <a:pPr marL="171450" indent="-171450">
              <a:buFont typeface="Arial" panose="020B0604020202020204" pitchFamily="34" charset="0"/>
              <a:buChar char="•"/>
            </a:pPr>
            <a:r>
              <a:rPr lang="en-US" sz="1200" dirty="0">
                <a:solidFill>
                  <a:schemeClr val="tx1"/>
                </a:solidFill>
              </a:rPr>
              <a:t>[</a:t>
            </a:r>
            <a:r>
              <a:rPr lang="en-US" sz="1200" i="1" dirty="0">
                <a:solidFill>
                  <a:schemeClr val="tx1"/>
                </a:solidFill>
              </a:rPr>
              <a:t>Discuss</a:t>
            </a:r>
            <a:r>
              <a:rPr lang="en-US" sz="1200" dirty="0">
                <a:solidFill>
                  <a:schemeClr val="tx1"/>
                </a:solidFill>
              </a:rPr>
              <a:t>] Align with page ownership</a:t>
            </a:r>
          </a:p>
          <a:p>
            <a:r>
              <a:rPr lang="en-US" sz="1200" b="1" u="sng" dirty="0">
                <a:solidFill>
                  <a:schemeClr val="tx1"/>
                </a:solidFill>
              </a:rPr>
              <a:t>X86 – based on VTd scalable mode</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Primary VM owns first level page table</a:t>
            </a:r>
          </a:p>
          <a:p>
            <a:pPr marL="171450" indent="-171450">
              <a:buFont typeface="Arial" panose="020B0604020202020204" pitchFamily="34" charset="0"/>
              <a:buChar char="•"/>
            </a:pPr>
            <a:r>
              <a:rPr lang="en-US" sz="1200" dirty="0">
                <a:solidFill>
                  <a:schemeClr val="tx1"/>
                </a:solidFill>
              </a:rPr>
              <a:t>pKVM owns second level page table</a:t>
            </a:r>
          </a:p>
          <a:p>
            <a:pPr marL="396875" lvl="1" indent="-171450">
              <a:buFont typeface="Courier New" panose="02070309020205020404" pitchFamily="49" charset="0"/>
              <a:buChar char="o"/>
            </a:pPr>
            <a:r>
              <a:rPr lang="en-US" sz="1200" dirty="0">
                <a:solidFill>
                  <a:schemeClr val="tx1"/>
                </a:solidFill>
              </a:rPr>
              <a:t>Unified with page state manage table</a:t>
            </a:r>
          </a:p>
          <a:p>
            <a:r>
              <a:rPr lang="en-US" sz="1200" b="1" u="sng" dirty="0">
                <a:solidFill>
                  <a:schemeClr val="tx1"/>
                </a:solidFill>
              </a:rPr>
              <a:t>ARM</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S2MPU (not general?)</a:t>
            </a:r>
          </a:p>
          <a:p>
            <a:pPr marL="171450" indent="-171450">
              <a:buFont typeface="Arial" panose="020B0604020202020204" pitchFamily="34" charset="0"/>
              <a:buChar char="•"/>
            </a:pPr>
            <a:r>
              <a:rPr lang="en-US" sz="1200" dirty="0">
                <a:solidFill>
                  <a:schemeClr val="tx1"/>
                </a:solidFill>
              </a:rPr>
              <a:t>SMMU (To be updated)</a:t>
            </a:r>
          </a:p>
          <a:p>
            <a:endParaRPr lang="en-US" sz="1200" dirty="0">
              <a:solidFill>
                <a:schemeClr val="tx1"/>
              </a:solidFill>
            </a:endParaRPr>
          </a:p>
        </p:txBody>
      </p:sp>
      <p:pic>
        <p:nvPicPr>
          <p:cNvPr id="47" name="Picture 46">
            <a:extLst>
              <a:ext uri="{FF2B5EF4-FFF2-40B4-BE49-F238E27FC236}">
                <a16:creationId xmlns:a16="http://schemas.microsoft.com/office/drawing/2014/main" id="{809D07C2-0C5C-4981-B995-2BE3D7573BC0}"/>
              </a:ext>
            </a:extLst>
          </p:cNvPr>
          <p:cNvPicPr>
            <a:picLocks noChangeAspect="1"/>
          </p:cNvPicPr>
          <p:nvPr/>
        </p:nvPicPr>
        <p:blipFill>
          <a:blip r:embed="rId3"/>
          <a:stretch>
            <a:fillRect/>
          </a:stretch>
        </p:blipFill>
        <p:spPr>
          <a:xfrm>
            <a:off x="1405001" y="858687"/>
            <a:ext cx="1402080" cy="281940"/>
          </a:xfrm>
          <a:prstGeom prst="rect">
            <a:avLst/>
          </a:prstGeom>
        </p:spPr>
      </p:pic>
      <p:pic>
        <p:nvPicPr>
          <p:cNvPr id="49" name="Picture 48">
            <a:extLst>
              <a:ext uri="{FF2B5EF4-FFF2-40B4-BE49-F238E27FC236}">
                <a16:creationId xmlns:a16="http://schemas.microsoft.com/office/drawing/2014/main" id="{B958DB4A-B343-4B5A-8DC4-041DD00BF79E}"/>
              </a:ext>
            </a:extLst>
          </p:cNvPr>
          <p:cNvPicPr>
            <a:picLocks noChangeAspect="1"/>
          </p:cNvPicPr>
          <p:nvPr/>
        </p:nvPicPr>
        <p:blipFill>
          <a:blip r:embed="rId4"/>
          <a:stretch>
            <a:fillRect/>
          </a:stretch>
        </p:blipFill>
        <p:spPr>
          <a:xfrm>
            <a:off x="3141986" y="852856"/>
            <a:ext cx="1356360" cy="281940"/>
          </a:xfrm>
          <a:prstGeom prst="rect">
            <a:avLst/>
          </a:prstGeom>
        </p:spPr>
      </p:pic>
      <p:pic>
        <p:nvPicPr>
          <p:cNvPr id="4" name="Picture 3">
            <a:extLst>
              <a:ext uri="{FF2B5EF4-FFF2-40B4-BE49-F238E27FC236}">
                <a16:creationId xmlns:a16="http://schemas.microsoft.com/office/drawing/2014/main" id="{A5000FE5-6759-4F1D-8C95-272596FFE4A2}"/>
              </a:ext>
            </a:extLst>
          </p:cNvPr>
          <p:cNvPicPr>
            <a:picLocks noChangeAspect="1"/>
          </p:cNvPicPr>
          <p:nvPr/>
        </p:nvPicPr>
        <p:blipFill>
          <a:blip r:embed="rId5"/>
          <a:stretch>
            <a:fillRect/>
          </a:stretch>
        </p:blipFill>
        <p:spPr>
          <a:xfrm>
            <a:off x="-33207" y="1264197"/>
            <a:ext cx="5522473" cy="3045430"/>
          </a:xfrm>
          <a:prstGeom prst="rect">
            <a:avLst/>
          </a:prstGeom>
        </p:spPr>
      </p:pic>
      <p:sp>
        <p:nvSpPr>
          <p:cNvPr id="9" name="TextBox 8">
            <a:extLst>
              <a:ext uri="{FF2B5EF4-FFF2-40B4-BE49-F238E27FC236}">
                <a16:creationId xmlns:a16="http://schemas.microsoft.com/office/drawing/2014/main" id="{A57941F3-518A-4DF8-833F-47F7A04E51D4}"/>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
        <p:nvSpPr>
          <p:cNvPr id="10" name="TextBox 9">
            <a:extLst>
              <a:ext uri="{FF2B5EF4-FFF2-40B4-BE49-F238E27FC236}">
                <a16:creationId xmlns:a16="http://schemas.microsoft.com/office/drawing/2014/main" id="{3877872A-CC80-4869-9891-66C65B3A831A}"/>
              </a:ext>
            </a:extLst>
          </p:cNvPr>
          <p:cNvSpPr txBox="1"/>
          <p:nvPr/>
        </p:nvSpPr>
        <p:spPr>
          <a:xfrm>
            <a:off x="2643554" y="3050931"/>
            <a:ext cx="745717" cy="246221"/>
          </a:xfrm>
          <a:prstGeom prst="rect">
            <a:avLst/>
          </a:prstGeom>
          <a:noFill/>
        </p:spPr>
        <p:txBody>
          <a:bodyPr wrap="none" rtlCol="0">
            <a:spAutoFit/>
          </a:bodyPr>
          <a:lstStyle/>
          <a:p>
            <a:r>
              <a:rPr lang="en-US" sz="1000" dirty="0">
                <a:solidFill>
                  <a:schemeClr val="bg1">
                    <a:lumMod val="50000"/>
                  </a:schemeClr>
                </a:solidFill>
              </a:rPr>
              <a:t>shadowing</a:t>
            </a:r>
          </a:p>
        </p:txBody>
      </p:sp>
      <p:sp>
        <p:nvSpPr>
          <p:cNvPr id="11" name="TextBox 10">
            <a:extLst>
              <a:ext uri="{FF2B5EF4-FFF2-40B4-BE49-F238E27FC236}">
                <a16:creationId xmlns:a16="http://schemas.microsoft.com/office/drawing/2014/main" id="{A01A60F3-0056-44EA-AE50-35866FE16AED}"/>
              </a:ext>
            </a:extLst>
          </p:cNvPr>
          <p:cNvSpPr txBox="1"/>
          <p:nvPr/>
        </p:nvSpPr>
        <p:spPr>
          <a:xfrm>
            <a:off x="5228" y="4943445"/>
            <a:ext cx="937747" cy="200055"/>
          </a:xfrm>
          <a:prstGeom prst="rect">
            <a:avLst/>
          </a:prstGeom>
          <a:noFill/>
        </p:spPr>
        <p:txBody>
          <a:bodyPr wrap="square">
            <a:spAutoFit/>
          </a:bodyPr>
          <a:lstStyle/>
          <a:p>
            <a:r>
              <a:rPr lang="en-US" sz="700" i="1" dirty="0">
                <a:solidFill>
                  <a:schemeClr val="bg1"/>
                </a:solidFill>
                <a:latin typeface="Calibri" panose="020F0502020204030204" pitchFamily="34" charset="0"/>
                <a:ea typeface="DengXian" panose="02010600030101010101" pitchFamily="2" charset="-122"/>
              </a:rPr>
              <a:t>Figure only for X86</a:t>
            </a:r>
            <a:endParaRPr lang="en-US" sz="700" dirty="0">
              <a:solidFill>
                <a:schemeClr val="bg1"/>
              </a:solidFill>
            </a:endParaRPr>
          </a:p>
        </p:txBody>
      </p:sp>
      <p:sp>
        <p:nvSpPr>
          <p:cNvPr id="3" name="TextBox 2">
            <a:extLst>
              <a:ext uri="{FF2B5EF4-FFF2-40B4-BE49-F238E27FC236}">
                <a16:creationId xmlns:a16="http://schemas.microsoft.com/office/drawing/2014/main" id="{684896F5-C5C3-4DB0-9B9C-00AEFB231287}"/>
              </a:ext>
            </a:extLst>
          </p:cNvPr>
          <p:cNvSpPr txBox="1"/>
          <p:nvPr/>
        </p:nvSpPr>
        <p:spPr>
          <a:xfrm>
            <a:off x="1900183" y="3936339"/>
            <a:ext cx="625492" cy="200055"/>
          </a:xfrm>
          <a:prstGeom prst="rect">
            <a:avLst/>
          </a:prstGeom>
          <a:noFill/>
        </p:spPr>
        <p:txBody>
          <a:bodyPr wrap="none" rtlCol="0">
            <a:spAutoFit/>
          </a:bodyPr>
          <a:lstStyle/>
          <a:p>
            <a:r>
              <a:rPr lang="en-US" sz="700" dirty="0">
                <a:solidFill>
                  <a:schemeClr val="bg1">
                    <a:lumMod val="50000"/>
                  </a:schemeClr>
                </a:solidFill>
              </a:rPr>
              <a:t>Primary EPT</a:t>
            </a:r>
          </a:p>
        </p:txBody>
      </p:sp>
      <p:sp>
        <p:nvSpPr>
          <p:cNvPr id="13" name="TextBox 12">
            <a:extLst>
              <a:ext uri="{FF2B5EF4-FFF2-40B4-BE49-F238E27FC236}">
                <a16:creationId xmlns:a16="http://schemas.microsoft.com/office/drawing/2014/main" id="{C098C9E9-9930-4C46-B112-D28773AD8E8D}"/>
              </a:ext>
            </a:extLst>
          </p:cNvPr>
          <p:cNvSpPr txBox="1"/>
          <p:nvPr/>
        </p:nvSpPr>
        <p:spPr>
          <a:xfrm>
            <a:off x="2746297" y="3936338"/>
            <a:ext cx="468398" cy="200055"/>
          </a:xfrm>
          <a:prstGeom prst="rect">
            <a:avLst/>
          </a:prstGeom>
          <a:noFill/>
        </p:spPr>
        <p:txBody>
          <a:bodyPr wrap="none" rtlCol="0">
            <a:spAutoFit/>
          </a:bodyPr>
          <a:lstStyle/>
          <a:p>
            <a:r>
              <a:rPr lang="en-US" sz="700" dirty="0">
                <a:solidFill>
                  <a:schemeClr val="bg1">
                    <a:lumMod val="50000"/>
                  </a:schemeClr>
                </a:solidFill>
              </a:rPr>
              <a:t>TEE EPT</a:t>
            </a:r>
          </a:p>
        </p:txBody>
      </p:sp>
    </p:spTree>
    <p:extLst>
      <p:ext uri="{BB962C8B-B14F-4D97-AF65-F5344CB8AC3E}">
        <p14:creationId xmlns:p14="http://schemas.microsoft.com/office/powerpoint/2010/main" val="49843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Key Arch Comparation</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12</a:t>
            </a:fld>
            <a:endParaRPr lang="en-US" dirty="0"/>
          </a:p>
        </p:txBody>
      </p:sp>
      <p:graphicFrame>
        <p:nvGraphicFramePr>
          <p:cNvPr id="3" name="Table 3">
            <a:extLst>
              <a:ext uri="{FF2B5EF4-FFF2-40B4-BE49-F238E27FC236}">
                <a16:creationId xmlns:a16="http://schemas.microsoft.com/office/drawing/2014/main" id="{F1B41483-29FB-477B-809C-E43A2952450F}"/>
              </a:ext>
            </a:extLst>
          </p:cNvPr>
          <p:cNvGraphicFramePr>
            <a:graphicFrameLocks noGrp="1"/>
          </p:cNvGraphicFramePr>
          <p:nvPr>
            <p:extLst>
              <p:ext uri="{D42A27DB-BD31-4B8C-83A1-F6EECF244321}">
                <p14:modId xmlns:p14="http://schemas.microsoft.com/office/powerpoint/2010/main" val="3711423158"/>
              </p:ext>
            </p:extLst>
          </p:nvPr>
        </p:nvGraphicFramePr>
        <p:xfrm>
          <a:off x="217913" y="1067711"/>
          <a:ext cx="8708174" cy="3002280"/>
        </p:xfrm>
        <a:graphic>
          <a:graphicData uri="http://schemas.openxmlformats.org/drawingml/2006/table">
            <a:tbl>
              <a:tblPr firstRow="1" bandRow="1">
                <a:tableStyleId>{5C22544A-7EE6-4342-B048-85BDC9FD1C3A}</a:tableStyleId>
              </a:tblPr>
              <a:tblGrid>
                <a:gridCol w="1690247">
                  <a:extLst>
                    <a:ext uri="{9D8B030D-6E8A-4147-A177-3AD203B41FA5}">
                      <a16:colId xmlns:a16="http://schemas.microsoft.com/office/drawing/2014/main" val="4057123749"/>
                    </a:ext>
                  </a:extLst>
                </a:gridCol>
                <a:gridCol w="3466152">
                  <a:extLst>
                    <a:ext uri="{9D8B030D-6E8A-4147-A177-3AD203B41FA5}">
                      <a16:colId xmlns:a16="http://schemas.microsoft.com/office/drawing/2014/main" val="318272273"/>
                    </a:ext>
                  </a:extLst>
                </a:gridCol>
                <a:gridCol w="3551775">
                  <a:extLst>
                    <a:ext uri="{9D8B030D-6E8A-4147-A177-3AD203B41FA5}">
                      <a16:colId xmlns:a16="http://schemas.microsoft.com/office/drawing/2014/main" val="2752632397"/>
                    </a:ext>
                  </a:extLst>
                </a:gridCol>
              </a:tblGrid>
              <a:tr h="370840">
                <a:tc>
                  <a:txBody>
                    <a:bodyPr/>
                    <a:lstStyle/>
                    <a:p>
                      <a:endParaRPr lang="en-US" dirty="0"/>
                    </a:p>
                  </a:txBody>
                  <a:tcPr>
                    <a:solidFill>
                      <a:schemeClr val="accent2"/>
                    </a:solidFill>
                  </a:tcPr>
                </a:tc>
                <a:tc>
                  <a:txBody>
                    <a:bodyPr/>
                    <a:lstStyle/>
                    <a:p>
                      <a:r>
                        <a:rPr lang="en-US" dirty="0"/>
                        <a:t>ARM</a:t>
                      </a:r>
                    </a:p>
                  </a:txBody>
                  <a:tcPr>
                    <a:solidFill>
                      <a:schemeClr val="accent2"/>
                    </a:solidFill>
                  </a:tcPr>
                </a:tc>
                <a:tc>
                  <a:txBody>
                    <a:bodyPr/>
                    <a:lstStyle/>
                    <a:p>
                      <a:r>
                        <a:rPr lang="en-US" dirty="0"/>
                        <a:t>X86</a:t>
                      </a:r>
                    </a:p>
                  </a:txBody>
                  <a:tcPr>
                    <a:solidFill>
                      <a:schemeClr val="accent2"/>
                    </a:solidFill>
                  </a:tcPr>
                </a:tc>
                <a:extLst>
                  <a:ext uri="{0D108BD9-81ED-4DB2-BD59-A6C34878D82A}">
                    <a16:rowId xmlns:a16="http://schemas.microsoft.com/office/drawing/2014/main" val="1042559480"/>
                  </a:ext>
                </a:extLst>
              </a:tr>
              <a:tr h="370840">
                <a:tc>
                  <a:txBody>
                    <a:bodyPr/>
                    <a:lstStyle/>
                    <a:p>
                      <a:r>
                        <a:rPr lang="en-US" sz="1200" dirty="0"/>
                        <a:t>De</a:t>
                      </a:r>
                      <a:r>
                        <a:rPr lang="en-US" altLang="zh-CN" sz="1200" dirty="0"/>
                        <a:t>-</a:t>
                      </a:r>
                      <a:r>
                        <a:rPr lang="en-US" sz="1200" dirty="0"/>
                        <a:t>privilege</a:t>
                      </a:r>
                    </a:p>
                  </a:txBody>
                  <a:tcPr/>
                </a:tc>
                <a:tc>
                  <a:txBody>
                    <a:bodyPr/>
                    <a:lstStyle/>
                    <a:p>
                      <a:r>
                        <a:rPr lang="en-US" sz="1200" dirty="0"/>
                        <a:t>Non-VHE mode</a:t>
                      </a:r>
                      <a:r>
                        <a:rPr lang="en-US" sz="1000" dirty="0"/>
                        <a:t>[1]</a:t>
                      </a:r>
                    </a:p>
                    <a:p>
                      <a:r>
                        <a:rPr lang="en-US" sz="1000" i="1" dirty="0"/>
                        <a:t>Kernel: EL1 -&gt; Kernel: EL1, pKVM: EL2</a:t>
                      </a:r>
                    </a:p>
                  </a:txBody>
                  <a:tcPr/>
                </a:tc>
                <a:tc>
                  <a:txBody>
                    <a:bodyPr/>
                    <a:lstStyle/>
                    <a:p>
                      <a:r>
                        <a:rPr lang="en-US" sz="1200" dirty="0"/>
                        <a:t>VMX operation mode</a:t>
                      </a:r>
                    </a:p>
                    <a:p>
                      <a:r>
                        <a:rPr lang="en-US" sz="1000" i="1" dirty="0"/>
                        <a:t>Kernel: root -&gt; Kernel: non-root, pKVM: root</a:t>
                      </a:r>
                    </a:p>
                  </a:txBody>
                  <a:tcPr/>
                </a:tc>
                <a:extLst>
                  <a:ext uri="{0D108BD9-81ED-4DB2-BD59-A6C34878D82A}">
                    <a16:rowId xmlns:a16="http://schemas.microsoft.com/office/drawing/2014/main" val="3877072795"/>
                  </a:ext>
                </a:extLst>
              </a:tr>
              <a:tr h="370840">
                <a:tc>
                  <a:txBody>
                    <a:bodyPr/>
                    <a:lstStyle/>
                    <a:p>
                      <a:r>
                        <a:rPr lang="en-US" sz="1200" dirty="0"/>
                        <a:t>Memory Protection</a:t>
                      </a:r>
                    </a:p>
                  </a:txBody>
                  <a:tcPr/>
                </a:tc>
                <a:tc>
                  <a:txBody>
                    <a:bodyPr/>
                    <a:lstStyle/>
                    <a:p>
                      <a:r>
                        <a:rPr lang="en-US" sz="1200" dirty="0"/>
                        <a:t>Stage-2 memory translation table</a:t>
                      </a:r>
                    </a:p>
                    <a:p>
                      <a:r>
                        <a:rPr lang="en-US" sz="1000" i="1" dirty="0"/>
                        <a:t>Embedded w/ KVM MMU through HVC</a:t>
                      </a:r>
                    </a:p>
                  </a:txBody>
                  <a:tcPr/>
                </a:tc>
                <a:tc>
                  <a:txBody>
                    <a:bodyPr/>
                    <a:lstStyle/>
                    <a:p>
                      <a:r>
                        <a:rPr lang="en-US" sz="1200" dirty="0"/>
                        <a:t>Extended </a:t>
                      </a:r>
                      <a:r>
                        <a:rPr lang="en-US" altLang="zh-CN" sz="1200" dirty="0"/>
                        <a:t>Page Table</a:t>
                      </a:r>
                      <a:endParaRPr lang="en-US" sz="1200" dirty="0"/>
                    </a:p>
                    <a:p>
                      <a:r>
                        <a:rPr lang="en-US" sz="1000" i="1" dirty="0"/>
                        <a:t>EPT shadowing within pKVM</a:t>
                      </a:r>
                    </a:p>
                    <a:p>
                      <a:r>
                        <a:rPr lang="en-US" sz="1000" i="1" dirty="0"/>
                        <a:t>(no change to KVM MMU, but share page state API w/ ARM)</a:t>
                      </a:r>
                    </a:p>
                  </a:txBody>
                  <a:tcPr/>
                </a:tc>
                <a:extLst>
                  <a:ext uri="{0D108BD9-81ED-4DB2-BD59-A6C34878D82A}">
                    <a16:rowId xmlns:a16="http://schemas.microsoft.com/office/drawing/2014/main" val="1911207426"/>
                  </a:ext>
                </a:extLst>
              </a:tr>
              <a:tr h="370840">
                <a:tc>
                  <a:txBody>
                    <a:bodyPr/>
                    <a:lstStyle/>
                    <a:p>
                      <a:r>
                        <a:rPr lang="en-US" sz="1200" dirty="0"/>
                        <a:t>Interrupt Handling</a:t>
                      </a:r>
                    </a:p>
                  </a:txBody>
                  <a:tcPr/>
                </a:tc>
                <a:tc gridSpan="2">
                  <a:txBody>
                    <a:bodyPr/>
                    <a:lstStyle/>
                    <a:p>
                      <a:pPr algn="ctr"/>
                      <a:r>
                        <a:rPr lang="en-US" sz="1100" i="1" dirty="0"/>
                        <a:t>Physical interrupt handled in primary VM</a:t>
                      </a:r>
                    </a:p>
                    <a:p>
                      <a:pPr algn="ctr"/>
                      <a:r>
                        <a:rPr lang="en-US" sz="1100" i="1" dirty="0"/>
                        <a:t>Virtual interrupt managed by KVM-high</a:t>
                      </a:r>
                    </a:p>
                  </a:txBody>
                  <a:tcPr/>
                </a:tc>
                <a:tc hMerge="1">
                  <a:txBody>
                    <a:bodyPr/>
                    <a:lstStyle/>
                    <a:p>
                      <a:endParaRPr lang="en-US" sz="1200" dirty="0"/>
                    </a:p>
                  </a:txBody>
                  <a:tcPr/>
                </a:tc>
                <a:extLst>
                  <a:ext uri="{0D108BD9-81ED-4DB2-BD59-A6C34878D82A}">
                    <a16:rowId xmlns:a16="http://schemas.microsoft.com/office/drawing/2014/main" val="3535212484"/>
                  </a:ext>
                </a:extLst>
              </a:tr>
              <a:tr h="370840">
                <a:tc>
                  <a:txBody>
                    <a:bodyPr/>
                    <a:lstStyle/>
                    <a:p>
                      <a:r>
                        <a:rPr lang="en-US" sz="1200" dirty="0"/>
                        <a:t>MMIO Handling</a:t>
                      </a:r>
                    </a:p>
                  </a:txBody>
                  <a:tcPr/>
                </a:tc>
                <a:tc gridSpan="2">
                  <a:txBody>
                    <a:bodyPr/>
                    <a:lstStyle/>
                    <a:p>
                      <a:pPr algn="ctr"/>
                      <a:r>
                        <a:rPr lang="en-US" sz="1100" i="1" dirty="0"/>
                        <a:t>General MMIO emulated by VMM</a:t>
                      </a:r>
                    </a:p>
                  </a:txBody>
                  <a:tcPr/>
                </a:tc>
                <a:tc hMerge="1">
                  <a:txBody>
                    <a:bodyPr/>
                    <a:lstStyle/>
                    <a:p>
                      <a:endParaRPr lang="en-US" sz="1200" dirty="0"/>
                    </a:p>
                  </a:txBody>
                  <a:tcPr/>
                </a:tc>
                <a:extLst>
                  <a:ext uri="{0D108BD9-81ED-4DB2-BD59-A6C34878D82A}">
                    <a16:rowId xmlns:a16="http://schemas.microsoft.com/office/drawing/2014/main" val="2881177114"/>
                  </a:ext>
                </a:extLst>
              </a:tr>
              <a:tr h="370840">
                <a:tc>
                  <a:txBody>
                    <a:bodyPr/>
                    <a:lstStyle/>
                    <a:p>
                      <a:r>
                        <a:rPr lang="en-US" sz="1200" dirty="0"/>
                        <a:t>DMA Protection</a:t>
                      </a:r>
                    </a:p>
                  </a:txBody>
                  <a:tcPr/>
                </a:tc>
                <a:tc>
                  <a:txBody>
                    <a:bodyPr/>
                    <a:lstStyle/>
                    <a:p>
                      <a:r>
                        <a:rPr lang="en-US" sz="1200" dirty="0"/>
                        <a:t>S2MPU</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SMMU (TBU)</a:t>
                      </a:r>
                    </a:p>
                  </a:txBody>
                  <a:tcPr/>
                </a:tc>
                <a:tc>
                  <a:txBody>
                    <a:bodyPr/>
                    <a:lstStyle/>
                    <a:p>
                      <a:r>
                        <a:rPr lang="en-US" sz="1200" dirty="0"/>
                        <a:t>VTd (Scalable Mode) </a:t>
                      </a:r>
                      <a:r>
                        <a:rPr lang="en-US" sz="1000" dirty="0"/>
                        <a:t>[2]</a:t>
                      </a:r>
                      <a:endParaRPr lang="en-US" sz="1200" dirty="0"/>
                    </a:p>
                  </a:txBody>
                  <a:tcPr/>
                </a:tc>
                <a:extLst>
                  <a:ext uri="{0D108BD9-81ED-4DB2-BD59-A6C34878D82A}">
                    <a16:rowId xmlns:a16="http://schemas.microsoft.com/office/drawing/2014/main" val="1083291274"/>
                  </a:ext>
                </a:extLst>
              </a:tr>
              <a:tr h="370840">
                <a:tc>
                  <a:txBody>
                    <a:bodyPr/>
                    <a:lstStyle/>
                    <a:p>
                      <a:r>
                        <a:rPr lang="en-US" sz="1200" dirty="0"/>
                        <a:t>Guest Attestation</a:t>
                      </a:r>
                    </a:p>
                  </a:txBody>
                  <a:tcPr/>
                </a:tc>
                <a:tc gridSpan="2">
                  <a:txBody>
                    <a:bodyPr/>
                    <a:lstStyle/>
                    <a:p>
                      <a:pPr algn="ctr"/>
                      <a:r>
                        <a:rPr lang="en-US" sz="1200" dirty="0"/>
                        <a:t>Template bootloader </a:t>
                      </a:r>
                      <a:r>
                        <a:rPr lang="en-US" sz="1000" dirty="0"/>
                        <a:t>[1]</a:t>
                      </a:r>
                      <a:endParaRPr lang="en-US" sz="1200" dirty="0"/>
                    </a:p>
                  </a:txBody>
                  <a:tcPr/>
                </a:tc>
                <a:tc hMerge="1">
                  <a:txBody>
                    <a:bodyPr/>
                    <a:lstStyle/>
                    <a:p>
                      <a:endParaRPr lang="en-US" sz="1200" dirty="0"/>
                    </a:p>
                  </a:txBody>
                  <a:tcPr/>
                </a:tc>
                <a:extLst>
                  <a:ext uri="{0D108BD9-81ED-4DB2-BD59-A6C34878D82A}">
                    <a16:rowId xmlns:a16="http://schemas.microsoft.com/office/drawing/2014/main" val="3677702006"/>
                  </a:ext>
                </a:extLst>
              </a:tr>
            </a:tbl>
          </a:graphicData>
        </a:graphic>
      </p:graphicFrame>
      <p:sp>
        <p:nvSpPr>
          <p:cNvPr id="29" name="TextBox 28">
            <a:extLst>
              <a:ext uri="{FF2B5EF4-FFF2-40B4-BE49-F238E27FC236}">
                <a16:creationId xmlns:a16="http://schemas.microsoft.com/office/drawing/2014/main" id="{860EEDF7-6001-4E2A-972A-8B88C4EC929A}"/>
              </a:ext>
            </a:extLst>
          </p:cNvPr>
          <p:cNvSpPr txBox="1"/>
          <p:nvPr/>
        </p:nvSpPr>
        <p:spPr>
          <a:xfrm>
            <a:off x="174854" y="4172954"/>
            <a:ext cx="4572000" cy="523220"/>
          </a:xfrm>
          <a:prstGeom prst="rect">
            <a:avLst/>
          </a:prstGeom>
          <a:noFill/>
        </p:spPr>
        <p:txBody>
          <a:bodyPr wrap="square">
            <a:spAutoFit/>
          </a:bodyPr>
          <a:lstStyle/>
          <a:p>
            <a:r>
              <a:rPr lang="en-US" sz="700" dirty="0"/>
              <a:t>[1] </a:t>
            </a:r>
            <a:r>
              <a:rPr lang="en-US" sz="700" dirty="0">
                <a:hlinkClick r:id="rId2"/>
              </a:rPr>
              <a:t>https://mirrors.edge.kernel.org/pub/linux/kernel/people/will/slides/kvmforum-2020-edited.pdf</a:t>
            </a:r>
            <a:endParaRPr lang="en-US" sz="700" dirty="0"/>
          </a:p>
          <a:p>
            <a:r>
              <a:rPr lang="en-US" sz="700" dirty="0"/>
              <a:t>[2] </a:t>
            </a:r>
            <a:r>
              <a:rPr lang="en-US" sz="700" dirty="0">
                <a:hlinkClick r:id="rId3"/>
              </a:rPr>
              <a:t>https://cdrdv2.intel.com/v1/dl/getContent/671081</a:t>
            </a:r>
            <a:endParaRPr lang="en-US" sz="700" dirty="0"/>
          </a:p>
          <a:p>
            <a:endParaRPr lang="en-US" sz="700" dirty="0"/>
          </a:p>
          <a:p>
            <a:endParaRPr lang="en-US" sz="700" dirty="0"/>
          </a:p>
        </p:txBody>
      </p:sp>
      <p:sp>
        <p:nvSpPr>
          <p:cNvPr id="6" name="TextBox 5">
            <a:extLst>
              <a:ext uri="{FF2B5EF4-FFF2-40B4-BE49-F238E27FC236}">
                <a16:creationId xmlns:a16="http://schemas.microsoft.com/office/drawing/2014/main" id="{06C732CD-A103-49A9-B6F6-A2EBE79D1875}"/>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Tree>
    <p:extLst>
      <p:ext uri="{BB962C8B-B14F-4D97-AF65-F5344CB8AC3E}">
        <p14:creationId xmlns:p14="http://schemas.microsoft.com/office/powerpoint/2010/main" val="360534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pKVM-X86 Arch Overview</a:t>
            </a:r>
            <a:endParaRPr lang="en-US" dirty="0"/>
          </a:p>
        </p:txBody>
      </p:sp>
      <p:pic>
        <p:nvPicPr>
          <p:cNvPr id="11" name="Picture 10">
            <a:extLst>
              <a:ext uri="{FF2B5EF4-FFF2-40B4-BE49-F238E27FC236}">
                <a16:creationId xmlns:a16="http://schemas.microsoft.com/office/drawing/2014/main" id="{D42F6E48-CB44-4102-8B25-A55E1B1AE90A}"/>
              </a:ext>
            </a:extLst>
          </p:cNvPr>
          <p:cNvPicPr>
            <a:picLocks noChangeAspect="1"/>
          </p:cNvPicPr>
          <p:nvPr/>
        </p:nvPicPr>
        <p:blipFill>
          <a:blip r:embed="rId2"/>
          <a:stretch>
            <a:fillRect/>
          </a:stretch>
        </p:blipFill>
        <p:spPr>
          <a:xfrm>
            <a:off x="1019315" y="930253"/>
            <a:ext cx="6810154" cy="4000782"/>
          </a:xfrm>
          <a:prstGeom prst="rect">
            <a:avLst/>
          </a:prstGeom>
        </p:spPr>
      </p:pic>
    </p:spTree>
    <p:extLst>
      <p:ext uri="{BB962C8B-B14F-4D97-AF65-F5344CB8AC3E}">
        <p14:creationId xmlns:p14="http://schemas.microsoft.com/office/powerpoint/2010/main" val="33970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Performance Evaluation – Primary VM</a:t>
            </a:r>
            <a:endParaRPr lang="en-US" dirty="0"/>
          </a:p>
        </p:txBody>
      </p:sp>
      <p:graphicFrame>
        <p:nvGraphicFramePr>
          <p:cNvPr id="6" name="Chart 5">
            <a:extLst>
              <a:ext uri="{FF2B5EF4-FFF2-40B4-BE49-F238E27FC236}">
                <a16:creationId xmlns:a16="http://schemas.microsoft.com/office/drawing/2014/main" id="{5A3DC964-D7B2-4657-966D-DB5DDFE1AE52}"/>
              </a:ext>
            </a:extLst>
          </p:cNvPr>
          <p:cNvGraphicFramePr>
            <a:graphicFrameLocks/>
          </p:cNvGraphicFramePr>
          <p:nvPr>
            <p:extLst>
              <p:ext uri="{D42A27DB-BD31-4B8C-83A1-F6EECF244321}">
                <p14:modId xmlns:p14="http://schemas.microsoft.com/office/powerpoint/2010/main" val="923063262"/>
              </p:ext>
            </p:extLst>
          </p:nvPr>
        </p:nvGraphicFramePr>
        <p:xfrm>
          <a:off x="361986" y="1131183"/>
          <a:ext cx="4171544" cy="24260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ECFB9453-5DA4-4AF0-8167-2178BA1198BA}"/>
              </a:ext>
            </a:extLst>
          </p:cNvPr>
          <p:cNvGraphicFramePr>
            <a:graphicFrameLocks/>
          </p:cNvGraphicFramePr>
          <p:nvPr>
            <p:extLst>
              <p:ext uri="{D42A27DB-BD31-4B8C-83A1-F6EECF244321}">
                <p14:modId xmlns:p14="http://schemas.microsoft.com/office/powerpoint/2010/main" val="495460532"/>
              </p:ext>
            </p:extLst>
          </p:nvPr>
        </p:nvGraphicFramePr>
        <p:xfrm>
          <a:off x="4956697" y="1131184"/>
          <a:ext cx="3997911" cy="2426062"/>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3">
            <a:extLst>
              <a:ext uri="{FF2B5EF4-FFF2-40B4-BE49-F238E27FC236}">
                <a16:creationId xmlns:a16="http://schemas.microsoft.com/office/drawing/2014/main" id="{1B8D290F-42A2-4BD1-AE4B-1B50AEBF17AE}"/>
              </a:ext>
            </a:extLst>
          </p:cNvPr>
          <p:cNvSpPr txBox="1">
            <a:spLocks/>
          </p:cNvSpPr>
          <p:nvPr/>
        </p:nvSpPr>
        <p:spPr>
          <a:xfrm>
            <a:off x="3437909" y="3811756"/>
            <a:ext cx="3027994" cy="34105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a:t>Primary VM: Close to Native </a:t>
            </a:r>
            <a:endParaRPr lang="en-US" sz="1600" dirty="0"/>
          </a:p>
          <a:p>
            <a:pPr marL="0" indent="0">
              <a:buNone/>
            </a:pPr>
            <a:endParaRPr lang="en-US" sz="1600" b="1" dirty="0"/>
          </a:p>
        </p:txBody>
      </p:sp>
      <p:sp>
        <p:nvSpPr>
          <p:cNvPr id="7" name="Content Placeholder 3">
            <a:extLst>
              <a:ext uri="{FF2B5EF4-FFF2-40B4-BE49-F238E27FC236}">
                <a16:creationId xmlns:a16="http://schemas.microsoft.com/office/drawing/2014/main" id="{49AE4DF7-D194-4127-B596-DB32000E99B6}"/>
              </a:ext>
            </a:extLst>
          </p:cNvPr>
          <p:cNvSpPr txBox="1">
            <a:spLocks/>
          </p:cNvSpPr>
          <p:nvPr/>
        </p:nvSpPr>
        <p:spPr>
          <a:xfrm>
            <a:off x="78908" y="4752889"/>
            <a:ext cx="8228012" cy="174577"/>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900" dirty="0">
                <a:solidFill>
                  <a:schemeClr val="tx1"/>
                </a:solidFill>
              </a:rPr>
              <a:t>*normalized data (“primary-VM-result/native-result” )</a:t>
            </a:r>
          </a:p>
        </p:txBody>
      </p:sp>
    </p:spTree>
    <p:extLst>
      <p:ext uri="{BB962C8B-B14F-4D97-AF65-F5344CB8AC3E}">
        <p14:creationId xmlns:p14="http://schemas.microsoft.com/office/powerpoint/2010/main" val="218005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Performance Evaluation – pKVM VM</a:t>
            </a:r>
            <a:endParaRPr lang="en-US" dirty="0"/>
          </a:p>
        </p:txBody>
      </p:sp>
      <p:graphicFrame>
        <p:nvGraphicFramePr>
          <p:cNvPr id="9" name="Chart 8">
            <a:extLst>
              <a:ext uri="{FF2B5EF4-FFF2-40B4-BE49-F238E27FC236}">
                <a16:creationId xmlns:a16="http://schemas.microsoft.com/office/drawing/2014/main" id="{5E4C07A5-9891-4800-8A37-F5FA6089FCCB}"/>
              </a:ext>
            </a:extLst>
          </p:cNvPr>
          <p:cNvGraphicFramePr>
            <a:graphicFrameLocks/>
          </p:cNvGraphicFramePr>
          <p:nvPr>
            <p:extLst>
              <p:ext uri="{D42A27DB-BD31-4B8C-83A1-F6EECF244321}">
                <p14:modId xmlns:p14="http://schemas.microsoft.com/office/powerpoint/2010/main" val="531319124"/>
              </p:ext>
            </p:extLst>
          </p:nvPr>
        </p:nvGraphicFramePr>
        <p:xfrm>
          <a:off x="1" y="2997506"/>
          <a:ext cx="5093658" cy="21345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E05FFC89-8B76-4953-A040-9CA914989920}"/>
              </a:ext>
            </a:extLst>
          </p:cNvPr>
          <p:cNvGraphicFramePr>
            <a:graphicFrameLocks/>
          </p:cNvGraphicFramePr>
          <p:nvPr>
            <p:extLst>
              <p:ext uri="{D42A27DB-BD31-4B8C-83A1-F6EECF244321}">
                <p14:modId xmlns:p14="http://schemas.microsoft.com/office/powerpoint/2010/main" val="3847596455"/>
              </p:ext>
            </p:extLst>
          </p:nvPr>
        </p:nvGraphicFramePr>
        <p:xfrm>
          <a:off x="5143131" y="857009"/>
          <a:ext cx="3980523" cy="21345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D07E0973-1899-4AD6-9609-AE1E6940ACC0}"/>
              </a:ext>
              <a:ext uri="{147F2762-F138-4A5C-976F-8EAC2B608ADB}">
                <a16:predDERef xmlns:a16="http://schemas.microsoft.com/office/drawing/2014/main" pred="{D52E948F-1EBB-4473-BE21-BFF94BA66939}"/>
              </a:ext>
            </a:extLst>
          </p:cNvPr>
          <p:cNvGraphicFramePr>
            <a:graphicFrameLocks/>
          </p:cNvGraphicFramePr>
          <p:nvPr>
            <p:extLst>
              <p:ext uri="{D42A27DB-BD31-4B8C-83A1-F6EECF244321}">
                <p14:modId xmlns:p14="http://schemas.microsoft.com/office/powerpoint/2010/main" val="752860966"/>
              </p:ext>
            </p:extLst>
          </p:nvPr>
        </p:nvGraphicFramePr>
        <p:xfrm>
          <a:off x="1" y="854888"/>
          <a:ext cx="5093658" cy="2134580"/>
        </p:xfrm>
        <a:graphic>
          <a:graphicData uri="http://schemas.openxmlformats.org/drawingml/2006/chart">
            <c:chart xmlns:c="http://schemas.openxmlformats.org/drawingml/2006/chart" xmlns:r="http://schemas.openxmlformats.org/officeDocument/2006/relationships" r:id="rId4"/>
          </a:graphicData>
        </a:graphic>
      </p:graphicFrame>
      <p:sp>
        <p:nvSpPr>
          <p:cNvPr id="12" name="Content Placeholder 3">
            <a:extLst>
              <a:ext uri="{FF2B5EF4-FFF2-40B4-BE49-F238E27FC236}">
                <a16:creationId xmlns:a16="http://schemas.microsoft.com/office/drawing/2014/main" id="{1D0CE074-C846-4BAF-BA1C-FB41FF9603C3}"/>
              </a:ext>
            </a:extLst>
          </p:cNvPr>
          <p:cNvSpPr txBox="1">
            <a:spLocks/>
          </p:cNvSpPr>
          <p:nvPr/>
        </p:nvSpPr>
        <p:spPr>
          <a:xfrm>
            <a:off x="5245994" y="3292425"/>
            <a:ext cx="3027994" cy="34105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a:t>pKVM VM: Close to KVM VM</a:t>
            </a:r>
            <a:endParaRPr lang="en-US" sz="1600" dirty="0"/>
          </a:p>
          <a:p>
            <a:pPr marL="0" indent="0">
              <a:buNone/>
            </a:pPr>
            <a:endParaRPr lang="en-US" sz="1600" b="1" dirty="0"/>
          </a:p>
        </p:txBody>
      </p:sp>
    </p:spTree>
    <p:extLst>
      <p:ext uri="{BB962C8B-B14F-4D97-AF65-F5344CB8AC3E}">
        <p14:creationId xmlns:p14="http://schemas.microsoft.com/office/powerpoint/2010/main" val="4111360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Status Update &amp; Next Step</a:t>
            </a:r>
            <a:endParaRPr lang="en-US" dirty="0"/>
          </a:p>
        </p:txBody>
      </p:sp>
      <p:sp>
        <p:nvSpPr>
          <p:cNvPr id="7" name="Content Placeholder 3">
            <a:extLst>
              <a:ext uri="{FF2B5EF4-FFF2-40B4-BE49-F238E27FC236}">
                <a16:creationId xmlns:a16="http://schemas.microsoft.com/office/drawing/2014/main" id="{5E370962-3172-4EF8-959A-E701DB54C305}"/>
              </a:ext>
            </a:extLst>
          </p:cNvPr>
          <p:cNvSpPr txBox="1">
            <a:spLocks/>
          </p:cNvSpPr>
          <p:nvPr/>
        </p:nvSpPr>
        <p:spPr>
          <a:xfrm>
            <a:off x="204160" y="1106021"/>
            <a:ext cx="8892494" cy="3178933"/>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700" b="1" dirty="0"/>
              <a:t>Current Status</a:t>
            </a:r>
          </a:p>
          <a:p>
            <a:pPr marL="511175" lvl="1">
              <a:buFont typeface="Arial" panose="020B0604020202020204" pitchFamily="34" charset="0"/>
              <a:buChar char="•"/>
            </a:pPr>
            <a:r>
              <a:rPr lang="en-US" sz="1700" dirty="0"/>
              <a:t>De-privileged primary OS</a:t>
            </a:r>
          </a:p>
          <a:p>
            <a:pPr marL="511175" lvl="1">
              <a:buFont typeface="Arial" panose="020B0604020202020204" pitchFamily="34" charset="0"/>
              <a:buChar char="•"/>
            </a:pPr>
            <a:r>
              <a:rPr lang="en-US" sz="1700" dirty="0"/>
              <a:t>Run normal VM w/ emulated &amp; pass-thru IO (based on vIOMMU)</a:t>
            </a:r>
            <a:endParaRPr lang="en-US" sz="1700" dirty="0">
              <a:highlight>
                <a:srgbClr val="00FF00"/>
              </a:highlight>
            </a:endParaRPr>
          </a:p>
          <a:p>
            <a:pPr marL="511175" lvl="1">
              <a:buFont typeface="Arial" panose="020B0604020202020204" pitchFamily="34" charset="0"/>
              <a:buChar char="•"/>
            </a:pPr>
            <a:r>
              <a:rPr lang="en-US" sz="1700" dirty="0"/>
              <a:t>Run TEE VM w/ memory protection</a:t>
            </a:r>
          </a:p>
          <a:p>
            <a:pPr marL="511175" lvl="1">
              <a:buFont typeface="Arial" panose="020B0604020202020204" pitchFamily="34" charset="0"/>
              <a:buChar char="•"/>
            </a:pPr>
            <a:r>
              <a:rPr lang="en-US" sz="1700" dirty="0"/>
              <a:t>Current LOC: ~13K </a:t>
            </a:r>
          </a:p>
          <a:p>
            <a:pPr marL="225425" lvl="1" indent="0">
              <a:buNone/>
            </a:pPr>
            <a:endParaRPr lang="en-US" sz="1700" dirty="0">
              <a:highlight>
                <a:srgbClr val="00FF00"/>
              </a:highlight>
            </a:endParaRPr>
          </a:p>
          <a:p>
            <a:pPr marL="285750" indent="-285750">
              <a:buFont typeface="Arial" panose="020B0604020202020204" pitchFamily="34" charset="0"/>
              <a:buChar char="•"/>
            </a:pPr>
            <a:r>
              <a:rPr lang="en-US" sz="1700" b="1" dirty="0"/>
              <a:t>Next Step</a:t>
            </a:r>
            <a:endParaRPr lang="en-US" sz="1700" b="1" dirty="0">
              <a:solidFill>
                <a:srgbClr val="C00000"/>
              </a:solidFill>
            </a:endParaRPr>
          </a:p>
          <a:p>
            <a:pPr marL="511175" lvl="1">
              <a:buFont typeface="Arial" panose="020B0604020202020204" pitchFamily="34" charset="0"/>
              <a:buChar char="•"/>
            </a:pPr>
            <a:r>
              <a:rPr lang="en-US" sz="1700" dirty="0"/>
              <a:t>Publish pKVM-IA repo</a:t>
            </a:r>
          </a:p>
          <a:p>
            <a:pPr marL="511175" lvl="1">
              <a:buFont typeface="Arial" panose="020B0604020202020204" pitchFamily="34" charset="0"/>
              <a:buChar char="•"/>
            </a:pPr>
            <a:r>
              <a:rPr lang="en-US" sz="1700" dirty="0"/>
              <a:t>Align common framework for pKVM (X86 &amp; ARM etc.)</a:t>
            </a:r>
          </a:p>
          <a:p>
            <a:pPr marL="511175" lvl="1">
              <a:buFont typeface="Arial" panose="020B0604020202020204" pitchFamily="34" charset="0"/>
              <a:buChar char="•"/>
            </a:pPr>
            <a:r>
              <a:rPr lang="en-US" sz="1700" dirty="0"/>
              <a:t>Support TEE VM w/ pass-thru IO (based on vIOMMU)</a:t>
            </a:r>
          </a:p>
          <a:p>
            <a:pPr marL="511175" lvl="1">
              <a:buFont typeface="Arial" panose="020B0604020202020204" pitchFamily="34" charset="0"/>
              <a:buChar char="•"/>
            </a:pPr>
            <a:r>
              <a:rPr lang="en-US" sz="1700" dirty="0"/>
              <a:t>Support TEE VM w/ VIRTIO (share memory + IO Request) </a:t>
            </a:r>
          </a:p>
          <a:p>
            <a:pPr marL="511175" lvl="1">
              <a:buFont typeface="Arial" panose="020B0604020202020204" pitchFamily="34" charset="0"/>
              <a:buChar char="•"/>
            </a:pPr>
            <a:r>
              <a:rPr lang="en-US" sz="1700" dirty="0"/>
              <a:t>Support TEE VM w/ security enforcement</a:t>
            </a:r>
          </a:p>
          <a:p>
            <a:pPr marL="511175" lvl="1">
              <a:buFont typeface="Arial" panose="020B0604020202020204" pitchFamily="34" charset="0"/>
              <a:buChar char="•"/>
            </a:pPr>
            <a:r>
              <a:rPr lang="en-US" sz="1700" dirty="0"/>
              <a:t>Support TEE VM w/ guest attestation</a:t>
            </a:r>
          </a:p>
          <a:p>
            <a:pPr marL="511175" lvl="1">
              <a:buFont typeface="Arial" panose="020B0604020202020204" pitchFamily="34" charset="0"/>
              <a:buChar char="•"/>
            </a:pPr>
            <a:r>
              <a:rPr lang="en-US" sz="1700" dirty="0"/>
              <a:t>Target LOC: &lt;25K</a:t>
            </a:r>
          </a:p>
          <a:p>
            <a:pPr lvl="2" indent="0">
              <a:buFont typeface="Arial"/>
              <a:buNone/>
            </a:pPr>
            <a:endParaRPr lang="en-US" sz="1100" dirty="0"/>
          </a:p>
        </p:txBody>
      </p:sp>
      <p:sp>
        <p:nvSpPr>
          <p:cNvPr id="4" name="TextBox 3">
            <a:extLst>
              <a:ext uri="{FF2B5EF4-FFF2-40B4-BE49-F238E27FC236}">
                <a16:creationId xmlns:a16="http://schemas.microsoft.com/office/drawing/2014/main" id="{56D409A0-DFEC-423F-9B18-A77832B2FD74}"/>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Tree>
    <p:extLst>
      <p:ext uri="{BB962C8B-B14F-4D97-AF65-F5344CB8AC3E}">
        <p14:creationId xmlns:p14="http://schemas.microsoft.com/office/powerpoint/2010/main" val="1768971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273" y="2082236"/>
            <a:ext cx="5959876" cy="800739"/>
          </a:xfrm>
        </p:spPr>
        <p:txBody>
          <a:bodyPr>
            <a:normAutofit/>
          </a:bodyPr>
          <a:lstStyle/>
          <a:p>
            <a:r>
              <a:rPr lang="en-CA" dirty="0">
                <a:solidFill>
                  <a:schemeClr val="tx1"/>
                </a:solidFill>
              </a:rPr>
              <a:t>Backup</a:t>
            </a:r>
            <a:endParaRPr lang="en-US" dirty="0">
              <a:solidFill>
                <a:schemeClr val="tx1"/>
              </a:solidFill>
            </a:endParaRPr>
          </a:p>
        </p:txBody>
      </p:sp>
    </p:spTree>
    <p:extLst>
      <p:ext uri="{BB962C8B-B14F-4D97-AF65-F5344CB8AC3E}">
        <p14:creationId xmlns:p14="http://schemas.microsoft.com/office/powerpoint/2010/main" val="671388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Performance Evaluation – Configuration</a:t>
            </a:r>
            <a:endParaRPr lang="en-US" dirty="0"/>
          </a:p>
        </p:txBody>
      </p:sp>
      <p:graphicFrame>
        <p:nvGraphicFramePr>
          <p:cNvPr id="7" name="Table 4">
            <a:extLst>
              <a:ext uri="{FF2B5EF4-FFF2-40B4-BE49-F238E27FC236}">
                <a16:creationId xmlns:a16="http://schemas.microsoft.com/office/drawing/2014/main" id="{2B796B86-AD27-479D-A608-61945FA56EA0}"/>
              </a:ext>
            </a:extLst>
          </p:cNvPr>
          <p:cNvGraphicFramePr>
            <a:graphicFrameLocks noGrp="1"/>
          </p:cNvGraphicFramePr>
          <p:nvPr>
            <p:extLst>
              <p:ext uri="{D42A27DB-BD31-4B8C-83A1-F6EECF244321}">
                <p14:modId xmlns:p14="http://schemas.microsoft.com/office/powerpoint/2010/main" val="3051199230"/>
              </p:ext>
            </p:extLst>
          </p:nvPr>
        </p:nvGraphicFramePr>
        <p:xfrm>
          <a:off x="149627" y="861701"/>
          <a:ext cx="4581525" cy="1280160"/>
        </p:xfrm>
        <a:graphic>
          <a:graphicData uri="http://schemas.openxmlformats.org/drawingml/2006/table">
            <a:tbl>
              <a:tblPr firstRow="1" bandRow="1">
                <a:tableStyleId>{5C22544A-7EE6-4342-B048-85BDC9FD1C3A}</a:tableStyleId>
              </a:tblPr>
              <a:tblGrid>
                <a:gridCol w="1237270">
                  <a:extLst>
                    <a:ext uri="{9D8B030D-6E8A-4147-A177-3AD203B41FA5}">
                      <a16:colId xmlns:a16="http://schemas.microsoft.com/office/drawing/2014/main" val="1720129362"/>
                    </a:ext>
                  </a:extLst>
                </a:gridCol>
                <a:gridCol w="3344255">
                  <a:extLst>
                    <a:ext uri="{9D8B030D-6E8A-4147-A177-3AD203B41FA5}">
                      <a16:colId xmlns:a16="http://schemas.microsoft.com/office/drawing/2014/main" val="2372234781"/>
                    </a:ext>
                  </a:extLst>
                </a:gridCol>
              </a:tblGrid>
              <a:tr h="135244">
                <a:tc>
                  <a:txBody>
                    <a:bodyPr/>
                    <a:lstStyle/>
                    <a:p>
                      <a:r>
                        <a:rPr lang="en-US" sz="900" dirty="0"/>
                        <a:t>SPR Platform w/ </a:t>
                      </a:r>
                      <a:r>
                        <a:rPr lang="en-US" sz="900" dirty="0" err="1"/>
                        <a:t>VTd</a:t>
                      </a:r>
                      <a:r>
                        <a:rPr lang="en-US" sz="900" dirty="0"/>
                        <a:t> Scalable mode</a:t>
                      </a:r>
                    </a:p>
                  </a:txBody>
                  <a:tcPr>
                    <a:solidFill>
                      <a:schemeClr val="accent2"/>
                    </a:solidFill>
                  </a:tcPr>
                </a:tc>
                <a:tc>
                  <a:txBody>
                    <a:bodyPr/>
                    <a:lstStyle/>
                    <a:p>
                      <a:r>
                        <a:rPr lang="en-US" sz="900" dirty="0"/>
                        <a:t>Configuration</a:t>
                      </a:r>
                    </a:p>
                  </a:txBody>
                  <a:tcPr>
                    <a:solidFill>
                      <a:schemeClr val="accent2"/>
                    </a:solidFill>
                  </a:tcPr>
                </a:tc>
                <a:extLst>
                  <a:ext uri="{0D108BD9-81ED-4DB2-BD59-A6C34878D82A}">
                    <a16:rowId xmlns:a16="http://schemas.microsoft.com/office/drawing/2014/main" val="1361908707"/>
                  </a:ext>
                </a:extLst>
              </a:tr>
              <a:tr h="219941">
                <a:tc>
                  <a:txBody>
                    <a:bodyPr/>
                    <a:lstStyle/>
                    <a:p>
                      <a:r>
                        <a:rPr lang="en-US" sz="900" dirty="0"/>
                        <a:t>Native</a:t>
                      </a:r>
                    </a:p>
                  </a:txBody>
                  <a:tcPr>
                    <a:solidFill>
                      <a:schemeClr val="bg1">
                        <a:lumMod val="85000"/>
                      </a:schemeClr>
                    </a:solidFill>
                  </a:tcPr>
                </a:tc>
                <a:tc>
                  <a:txBody>
                    <a:bodyPr/>
                    <a:lstStyle/>
                    <a:p>
                      <a:r>
                        <a:rPr lang="en-US" sz="900" dirty="0"/>
                        <a:t>16 CPUs, 32G Memory (test will limit to 16G), 5.17.0 kernel </a:t>
                      </a:r>
                    </a:p>
                  </a:txBody>
                  <a:tcPr>
                    <a:solidFill>
                      <a:schemeClr val="bg1">
                        <a:lumMod val="85000"/>
                      </a:schemeClr>
                    </a:solidFill>
                  </a:tcPr>
                </a:tc>
                <a:extLst>
                  <a:ext uri="{0D108BD9-81ED-4DB2-BD59-A6C34878D82A}">
                    <a16:rowId xmlns:a16="http://schemas.microsoft.com/office/drawing/2014/main" val="1471861857"/>
                  </a:ext>
                </a:extLst>
              </a:tr>
              <a:tr h="0">
                <a:tc>
                  <a:txBody>
                    <a:bodyPr/>
                    <a:lstStyle/>
                    <a:p>
                      <a:r>
                        <a:rPr lang="en-US" sz="900" dirty="0"/>
                        <a:t>pKVM primary VM</a:t>
                      </a:r>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t>16VCPUs, 16G Memory, 5.17.0 kernel</a:t>
                      </a:r>
                    </a:p>
                  </a:txBody>
                  <a:tcPr>
                    <a:solidFill>
                      <a:schemeClr val="bg1">
                        <a:lumMod val="85000"/>
                      </a:schemeClr>
                    </a:solidFill>
                  </a:tcPr>
                </a:tc>
                <a:extLst>
                  <a:ext uri="{0D108BD9-81ED-4DB2-BD59-A6C34878D82A}">
                    <a16:rowId xmlns:a16="http://schemas.microsoft.com/office/drawing/2014/main" val="1373714794"/>
                  </a:ext>
                </a:extLst>
              </a:tr>
              <a:tr h="0">
                <a:tc>
                  <a:txBody>
                    <a:bodyPr/>
                    <a:lstStyle/>
                    <a:p>
                      <a:r>
                        <a:rPr lang="en-US" sz="900" dirty="0"/>
                        <a:t>KVM L1 VM</a:t>
                      </a:r>
                    </a:p>
                  </a:txBody>
                  <a:tcPr>
                    <a:solidFill>
                      <a:schemeClr val="bg1">
                        <a:lumMod val="85000"/>
                      </a:schemeClr>
                    </a:solidFill>
                  </a:tcPr>
                </a:tc>
                <a:tc>
                  <a:txBody>
                    <a:bodyPr/>
                    <a:lstStyle/>
                    <a:p>
                      <a:r>
                        <a:rPr lang="en-US" sz="900" dirty="0"/>
                        <a:t>16VCPUs, 16G Memory, 5.17.0 kernel</a:t>
                      </a:r>
                    </a:p>
                  </a:txBody>
                  <a:tcPr>
                    <a:solidFill>
                      <a:schemeClr val="bg1">
                        <a:lumMod val="85000"/>
                      </a:schemeClr>
                    </a:solidFill>
                  </a:tcPr>
                </a:tc>
                <a:extLst>
                  <a:ext uri="{0D108BD9-81ED-4DB2-BD59-A6C34878D82A}">
                    <a16:rowId xmlns:a16="http://schemas.microsoft.com/office/drawing/2014/main" val="1610066034"/>
                  </a:ext>
                </a:extLst>
              </a:tr>
              <a:tr h="0">
                <a:tc>
                  <a:txBody>
                    <a:bodyPr/>
                    <a:lstStyle/>
                    <a:p>
                      <a:r>
                        <a:rPr lang="en-US" sz="900" dirty="0"/>
                        <a:t>pKVM L2 VM</a:t>
                      </a:r>
                    </a:p>
                  </a:txBody>
                  <a:tcPr>
                    <a:solidFill>
                      <a:schemeClr val="bg1">
                        <a:lumMod val="85000"/>
                      </a:schemeClr>
                    </a:solidFill>
                  </a:tcPr>
                </a:tc>
                <a:tc>
                  <a:txBody>
                    <a:bodyPr/>
                    <a:lstStyle/>
                    <a:p>
                      <a:r>
                        <a:rPr lang="en-US" sz="900" dirty="0"/>
                        <a:t>16VCPUs, 16G Memory, 5.17.0 kernel</a:t>
                      </a:r>
                    </a:p>
                  </a:txBody>
                  <a:tcPr>
                    <a:solidFill>
                      <a:schemeClr val="bg1">
                        <a:lumMod val="85000"/>
                      </a:schemeClr>
                    </a:solidFill>
                  </a:tcPr>
                </a:tc>
                <a:extLst>
                  <a:ext uri="{0D108BD9-81ED-4DB2-BD59-A6C34878D82A}">
                    <a16:rowId xmlns:a16="http://schemas.microsoft.com/office/drawing/2014/main" val="1697500947"/>
                  </a:ext>
                </a:extLst>
              </a:tr>
            </a:tbl>
          </a:graphicData>
        </a:graphic>
      </p:graphicFrame>
      <p:graphicFrame>
        <p:nvGraphicFramePr>
          <p:cNvPr id="9" name="Table 4">
            <a:extLst>
              <a:ext uri="{FF2B5EF4-FFF2-40B4-BE49-F238E27FC236}">
                <a16:creationId xmlns:a16="http://schemas.microsoft.com/office/drawing/2014/main" id="{99B7B661-7B53-430C-99D9-10F3C0FF9CC5}"/>
              </a:ext>
            </a:extLst>
          </p:cNvPr>
          <p:cNvGraphicFramePr>
            <a:graphicFrameLocks noGrp="1"/>
          </p:cNvGraphicFramePr>
          <p:nvPr>
            <p:extLst>
              <p:ext uri="{D42A27DB-BD31-4B8C-83A1-F6EECF244321}">
                <p14:modId xmlns:p14="http://schemas.microsoft.com/office/powerpoint/2010/main" val="3551526447"/>
              </p:ext>
            </p:extLst>
          </p:nvPr>
        </p:nvGraphicFramePr>
        <p:xfrm>
          <a:off x="149627" y="2169326"/>
          <a:ext cx="8947818" cy="2468880"/>
        </p:xfrm>
        <a:graphic>
          <a:graphicData uri="http://schemas.openxmlformats.org/drawingml/2006/table">
            <a:tbl>
              <a:tblPr firstRow="1" bandRow="1">
                <a:tableStyleId>{5C22544A-7EE6-4342-B048-85BDC9FD1C3A}</a:tableStyleId>
              </a:tblPr>
              <a:tblGrid>
                <a:gridCol w="1522893">
                  <a:extLst>
                    <a:ext uri="{9D8B030D-6E8A-4147-A177-3AD203B41FA5}">
                      <a16:colId xmlns:a16="http://schemas.microsoft.com/office/drawing/2014/main" val="1720129362"/>
                    </a:ext>
                  </a:extLst>
                </a:gridCol>
                <a:gridCol w="4527724">
                  <a:extLst>
                    <a:ext uri="{9D8B030D-6E8A-4147-A177-3AD203B41FA5}">
                      <a16:colId xmlns:a16="http://schemas.microsoft.com/office/drawing/2014/main" val="2372234781"/>
                    </a:ext>
                  </a:extLst>
                </a:gridCol>
                <a:gridCol w="2897201">
                  <a:extLst>
                    <a:ext uri="{9D8B030D-6E8A-4147-A177-3AD203B41FA5}">
                      <a16:colId xmlns:a16="http://schemas.microsoft.com/office/drawing/2014/main" val="1944476044"/>
                    </a:ext>
                  </a:extLst>
                </a:gridCol>
              </a:tblGrid>
              <a:tr h="0">
                <a:tc>
                  <a:txBody>
                    <a:bodyPr/>
                    <a:lstStyle/>
                    <a:p>
                      <a:r>
                        <a:rPr lang="en-US" sz="1000" dirty="0"/>
                        <a:t>Benchmark</a:t>
                      </a:r>
                    </a:p>
                  </a:txBody>
                  <a:tcPr>
                    <a:solidFill>
                      <a:schemeClr val="accent2"/>
                    </a:solidFill>
                  </a:tcPr>
                </a:tc>
                <a:tc>
                  <a:txBody>
                    <a:bodyPr/>
                    <a:lstStyle/>
                    <a:p>
                      <a:r>
                        <a:rPr lang="en-US" sz="1000" dirty="0"/>
                        <a:t>Command</a:t>
                      </a:r>
                    </a:p>
                  </a:txBody>
                  <a:tcPr>
                    <a:solidFill>
                      <a:schemeClr val="accent2"/>
                    </a:solidFill>
                  </a:tcPr>
                </a:tc>
                <a:tc>
                  <a:txBody>
                    <a:bodyPr/>
                    <a:lstStyle/>
                    <a:p>
                      <a:r>
                        <a:rPr lang="en-US" sz="1000" dirty="0"/>
                        <a:t>Comments</a:t>
                      </a:r>
                    </a:p>
                  </a:txBody>
                  <a:tcPr>
                    <a:solidFill>
                      <a:schemeClr val="accent2"/>
                    </a:solidFill>
                  </a:tcPr>
                </a:tc>
                <a:extLst>
                  <a:ext uri="{0D108BD9-81ED-4DB2-BD59-A6C34878D82A}">
                    <a16:rowId xmlns:a16="http://schemas.microsoft.com/office/drawing/2014/main" val="1361908707"/>
                  </a:ext>
                </a:extLst>
              </a:tr>
              <a:tr h="219941">
                <a:tc>
                  <a:txBody>
                    <a:bodyPr/>
                    <a:lstStyle/>
                    <a:p>
                      <a:r>
                        <a:rPr lang="en-US" sz="1000" dirty="0"/>
                        <a:t>CPU: </a:t>
                      </a:r>
                      <a:r>
                        <a:rPr lang="en-US" sz="1000" dirty="0" err="1"/>
                        <a:t>geekbench</a:t>
                      </a:r>
                      <a:endParaRPr lang="en-US" sz="1000" dirty="0"/>
                    </a:p>
                  </a:txBody>
                  <a:tcPr>
                    <a:solidFill>
                      <a:schemeClr val="bg1">
                        <a:lumMod val="85000"/>
                      </a:schemeClr>
                    </a:solidFill>
                  </a:tcPr>
                </a:tc>
                <a:tc>
                  <a:txBody>
                    <a:bodyPr/>
                    <a:lstStyle/>
                    <a:p>
                      <a:r>
                        <a:rPr lang="en-US" sz="1000" dirty="0" err="1"/>
                        <a:t>geekbench</a:t>
                      </a:r>
                      <a:r>
                        <a:rPr lang="en-US" sz="1000" dirty="0"/>
                        <a:t> –single-core –no-upload –</a:t>
                      </a:r>
                      <a:r>
                        <a:rPr lang="en-US" sz="1000" dirty="0" err="1"/>
                        <a:t>cpu</a:t>
                      </a:r>
                      <a:endParaRPr lang="en-US" sz="10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err="1"/>
                        <a:t>geekbench</a:t>
                      </a:r>
                      <a:r>
                        <a:rPr lang="en-US" sz="1000" dirty="0"/>
                        <a:t> –multi-core –no-upload –</a:t>
                      </a:r>
                      <a:r>
                        <a:rPr lang="en-US" sz="1000" dirty="0" err="1"/>
                        <a:t>cpu</a:t>
                      </a:r>
                      <a:endParaRPr lang="en-US" sz="1000" dirty="0"/>
                    </a:p>
                  </a:txBody>
                  <a:tcPr>
                    <a:solidFill>
                      <a:schemeClr val="bg1">
                        <a:lumMod val="85000"/>
                      </a:schemeClr>
                    </a:solidFill>
                  </a:tcPr>
                </a:tc>
                <a:tc>
                  <a:txBody>
                    <a:bodyPr/>
                    <a:lstStyle/>
                    <a:p>
                      <a:r>
                        <a:rPr lang="en-US" sz="1000" dirty="0"/>
                        <a:t>Test on TGL: One CPU + multi CPUs</a:t>
                      </a:r>
                    </a:p>
                  </a:txBody>
                  <a:tcPr>
                    <a:solidFill>
                      <a:schemeClr val="bg1">
                        <a:lumMod val="85000"/>
                      </a:schemeClr>
                    </a:solidFill>
                  </a:tcPr>
                </a:tc>
                <a:extLst>
                  <a:ext uri="{0D108BD9-81ED-4DB2-BD59-A6C34878D82A}">
                    <a16:rowId xmlns:a16="http://schemas.microsoft.com/office/drawing/2014/main" val="1471861857"/>
                  </a:ext>
                </a:extLst>
              </a:tr>
              <a:tr h="0">
                <a:tc>
                  <a:txBody>
                    <a:bodyPr/>
                    <a:lstStyle/>
                    <a:p>
                      <a:r>
                        <a:rPr lang="en-US" sz="1000" dirty="0"/>
                        <a:t>MEM: stream</a:t>
                      </a:r>
                    </a:p>
                  </a:txBody>
                  <a:tcPr>
                    <a:solidFill>
                      <a:schemeClr val="bg1">
                        <a:lumMod val="85000"/>
                      </a:schemeClr>
                    </a:solidFill>
                  </a:tcPr>
                </a:tc>
                <a:tc>
                  <a:txBody>
                    <a:bodyPr/>
                    <a:lstStyle/>
                    <a:p>
                      <a:r>
                        <a:rPr lang="en-US" sz="1000" dirty="0"/>
                        <a:t>stream</a:t>
                      </a:r>
                    </a:p>
                  </a:txBody>
                  <a:tcPr>
                    <a:solidFill>
                      <a:schemeClr val="bg1">
                        <a:lumMod val="85000"/>
                      </a:schemeClr>
                    </a:solidFill>
                  </a:tcPr>
                </a:tc>
                <a:tc>
                  <a:txBody>
                    <a:bodyPr/>
                    <a:lstStyle/>
                    <a:p>
                      <a:r>
                        <a:rPr lang="en-US" sz="1000" dirty="0"/>
                        <a:t>Test on TGL: multi CPUs</a:t>
                      </a:r>
                    </a:p>
                  </a:txBody>
                  <a:tcPr>
                    <a:solidFill>
                      <a:schemeClr val="bg1">
                        <a:lumMod val="85000"/>
                      </a:schemeClr>
                    </a:solidFill>
                  </a:tcPr>
                </a:tc>
                <a:extLst>
                  <a:ext uri="{0D108BD9-81ED-4DB2-BD59-A6C34878D82A}">
                    <a16:rowId xmlns:a16="http://schemas.microsoft.com/office/drawing/2014/main" val="1610066034"/>
                  </a:ext>
                </a:extLst>
              </a:tr>
              <a:tr h="0">
                <a:tc>
                  <a:txBody>
                    <a:bodyPr/>
                    <a:lstStyle/>
                    <a:p>
                      <a:r>
                        <a:rPr lang="en-US" sz="1000" dirty="0"/>
                        <a:t>FIO: </a:t>
                      </a:r>
                      <a:r>
                        <a:rPr lang="en-US" sz="1000" dirty="0" err="1"/>
                        <a:t>seq_read</a:t>
                      </a:r>
                      <a:r>
                        <a:rPr lang="en-US" sz="1000" dirty="0"/>
                        <a:t> (256K)</a:t>
                      </a:r>
                    </a:p>
                  </a:txBody>
                  <a:tcPr>
                    <a:solidFill>
                      <a:schemeClr val="bg1">
                        <a:lumMod val="85000"/>
                      </a:schemeClr>
                    </a:solidFill>
                  </a:tcPr>
                </a:tc>
                <a:tc>
                  <a:txBody>
                    <a:bodyPr/>
                    <a:lstStyle/>
                    <a:p>
                      <a:r>
                        <a:rPr lang="en-US" sz="1000" dirty="0" err="1"/>
                        <a:t>fio</a:t>
                      </a:r>
                      <a:r>
                        <a:rPr lang="en-US" sz="1000" dirty="0"/>
                        <a:t> -filename=./</a:t>
                      </a:r>
                      <a:r>
                        <a:rPr lang="en-US" sz="1000" dirty="0" err="1"/>
                        <a:t>seq_read</a:t>
                      </a:r>
                      <a:r>
                        <a:rPr lang="en-US" sz="1000" dirty="0"/>
                        <a:t> -</a:t>
                      </a:r>
                      <a:r>
                        <a:rPr lang="en-US" sz="1000" dirty="0" err="1"/>
                        <a:t>allrandrepeat</a:t>
                      </a:r>
                      <a:r>
                        <a:rPr lang="en-US" sz="1000" dirty="0"/>
                        <a:t>=1 -</a:t>
                      </a:r>
                      <a:r>
                        <a:rPr lang="en-US" sz="1000" dirty="0" err="1"/>
                        <a:t>blocksize</a:t>
                      </a:r>
                      <a:r>
                        <a:rPr lang="en-US" sz="1000" dirty="0"/>
                        <a:t>=256K -direct=1 -</a:t>
                      </a:r>
                      <a:r>
                        <a:rPr lang="en-US" sz="1000" dirty="0" err="1"/>
                        <a:t>iodepth</a:t>
                      </a:r>
                      <a:r>
                        <a:rPr lang="en-US" sz="1000" dirty="0"/>
                        <a:t> 256 -</a:t>
                      </a:r>
                      <a:r>
                        <a:rPr lang="en-US" sz="1000" dirty="0" err="1"/>
                        <a:t>rw</a:t>
                      </a:r>
                      <a:r>
                        <a:rPr lang="en-US" sz="1000" dirty="0"/>
                        <a:t>=read -</a:t>
                      </a:r>
                      <a:r>
                        <a:rPr lang="en-US" sz="1000" dirty="0" err="1"/>
                        <a:t>ioengine</a:t>
                      </a:r>
                      <a:r>
                        <a:rPr lang="en-US" sz="1000" dirty="0"/>
                        <a:t>=</a:t>
                      </a:r>
                      <a:r>
                        <a:rPr lang="en-US" sz="1000" dirty="0" err="1"/>
                        <a:t>libaio</a:t>
                      </a:r>
                      <a:r>
                        <a:rPr lang="en-US" sz="1000" dirty="0"/>
                        <a:t> -size=2G -</a:t>
                      </a:r>
                      <a:r>
                        <a:rPr lang="en-US" sz="1000" dirty="0" err="1"/>
                        <a:t>numjobs</a:t>
                      </a:r>
                      <a:r>
                        <a:rPr lang="en-US" sz="1000" dirty="0"/>
                        <a:t>=8 -name=</a:t>
                      </a:r>
                      <a:r>
                        <a:rPr lang="en-US" sz="1000" dirty="0" err="1"/>
                        <a:t>fio_read</a:t>
                      </a:r>
                      <a:endParaRPr lang="en-US" sz="1000" dirty="0"/>
                    </a:p>
                  </a:txBody>
                  <a:tcPr>
                    <a:solidFill>
                      <a:schemeClr val="bg1">
                        <a:lumMod val="85000"/>
                      </a:schemeClr>
                    </a:solidFill>
                  </a:tcPr>
                </a:tc>
                <a:tc>
                  <a:txBody>
                    <a:bodyPr/>
                    <a:lstStyle/>
                    <a:p>
                      <a:r>
                        <a:rPr lang="en-US" sz="1000" dirty="0"/>
                        <a:t>Test on SPR: Multi CPUs, 256K block size,</a:t>
                      </a:r>
                      <a:r>
                        <a:rPr lang="zh-CN" altLang="en-US" sz="1000" dirty="0"/>
                        <a:t> </a:t>
                      </a:r>
                      <a:r>
                        <a:rPr lang="en-US" altLang="zh-CN" sz="1000" dirty="0"/>
                        <a:t>no</a:t>
                      </a:r>
                      <a:r>
                        <a:rPr lang="zh-CN" altLang="en-US" sz="1000" dirty="0"/>
                        <a:t> </a:t>
                      </a:r>
                      <a:r>
                        <a:rPr lang="en-US" altLang="zh-CN" sz="1000" dirty="0"/>
                        <a:t>cache</a:t>
                      </a:r>
                      <a:endParaRPr lang="en-US" sz="1000" dirty="0"/>
                    </a:p>
                  </a:txBody>
                  <a:tcPr>
                    <a:solidFill>
                      <a:schemeClr val="bg1">
                        <a:lumMod val="85000"/>
                      </a:schemeClr>
                    </a:solidFill>
                  </a:tcPr>
                </a:tc>
                <a:extLst>
                  <a:ext uri="{0D108BD9-81ED-4DB2-BD59-A6C34878D82A}">
                    <a16:rowId xmlns:a16="http://schemas.microsoft.com/office/drawing/2014/main" val="1697500947"/>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FIO: </a:t>
                      </a:r>
                      <a:r>
                        <a:rPr lang="en-US" sz="1000" dirty="0" err="1"/>
                        <a:t>seq_write</a:t>
                      </a:r>
                      <a:r>
                        <a:rPr lang="en-US" sz="1000" dirty="0"/>
                        <a:t> (256K)</a:t>
                      </a:r>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err="1"/>
                        <a:t>fio</a:t>
                      </a:r>
                      <a:r>
                        <a:rPr lang="en-US" sz="1000" dirty="0"/>
                        <a:t> -filename=./</a:t>
                      </a:r>
                      <a:r>
                        <a:rPr lang="en-US" sz="1000" dirty="0" err="1"/>
                        <a:t>seq_write</a:t>
                      </a:r>
                      <a:r>
                        <a:rPr lang="en-US" sz="1000" dirty="0"/>
                        <a:t> -</a:t>
                      </a:r>
                      <a:r>
                        <a:rPr lang="en-US" sz="1000" dirty="0" err="1"/>
                        <a:t>allrandrepeat</a:t>
                      </a:r>
                      <a:r>
                        <a:rPr lang="en-US" sz="1000" dirty="0"/>
                        <a:t>=1 -</a:t>
                      </a:r>
                      <a:r>
                        <a:rPr lang="en-US" sz="1000" dirty="0" err="1"/>
                        <a:t>blocksize</a:t>
                      </a:r>
                      <a:r>
                        <a:rPr lang="en-US" sz="1000" dirty="0"/>
                        <a:t>=256K -direct=1 -</a:t>
                      </a:r>
                      <a:r>
                        <a:rPr lang="en-US" sz="1000" dirty="0" err="1"/>
                        <a:t>iodepth</a:t>
                      </a:r>
                      <a:r>
                        <a:rPr lang="en-US" sz="1000" dirty="0"/>
                        <a:t> 256 -</a:t>
                      </a:r>
                      <a:r>
                        <a:rPr lang="en-US" sz="1000" dirty="0" err="1"/>
                        <a:t>rw</a:t>
                      </a:r>
                      <a:r>
                        <a:rPr lang="en-US" sz="1000" dirty="0"/>
                        <a:t>=write -</a:t>
                      </a:r>
                      <a:r>
                        <a:rPr lang="en-US" sz="1000" dirty="0" err="1"/>
                        <a:t>ioengine</a:t>
                      </a:r>
                      <a:r>
                        <a:rPr lang="en-US" sz="1000" dirty="0"/>
                        <a:t>=</a:t>
                      </a:r>
                      <a:r>
                        <a:rPr lang="en-US" sz="1000" dirty="0" err="1"/>
                        <a:t>libaio</a:t>
                      </a:r>
                      <a:r>
                        <a:rPr lang="en-US" sz="1000" dirty="0"/>
                        <a:t> -size=2G -</a:t>
                      </a:r>
                      <a:r>
                        <a:rPr lang="en-US" sz="1000" dirty="0" err="1"/>
                        <a:t>numjobs</a:t>
                      </a:r>
                      <a:r>
                        <a:rPr lang="en-US" sz="1000" dirty="0"/>
                        <a:t>=8 -name=</a:t>
                      </a:r>
                      <a:r>
                        <a:rPr lang="en-US" sz="1000" dirty="0" err="1"/>
                        <a:t>fio_write</a:t>
                      </a:r>
                      <a:endParaRPr lang="en-US" sz="1000" dirty="0"/>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Test on SPR: Multi CPUs, 256K block size, no cache</a:t>
                      </a:r>
                    </a:p>
                    <a:p>
                      <a:endParaRPr lang="en-US" sz="1000" dirty="0"/>
                    </a:p>
                  </a:txBody>
                  <a:tcPr>
                    <a:solidFill>
                      <a:schemeClr val="bg1">
                        <a:lumMod val="85000"/>
                      </a:schemeClr>
                    </a:solidFill>
                  </a:tcPr>
                </a:tc>
                <a:extLst>
                  <a:ext uri="{0D108BD9-81ED-4DB2-BD59-A6C34878D82A}">
                    <a16:rowId xmlns:a16="http://schemas.microsoft.com/office/drawing/2014/main" val="4280853657"/>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FIO: </a:t>
                      </a:r>
                      <a:r>
                        <a:rPr lang="en-US" sz="1000" dirty="0" err="1"/>
                        <a:t>rand_read</a:t>
                      </a:r>
                      <a:r>
                        <a:rPr lang="en-US" sz="1000" dirty="0"/>
                        <a:t> (4K)</a:t>
                      </a:r>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err="1"/>
                        <a:t>fio</a:t>
                      </a:r>
                      <a:r>
                        <a:rPr lang="en-US" sz="1000" dirty="0"/>
                        <a:t> -filename=./</a:t>
                      </a:r>
                      <a:r>
                        <a:rPr lang="en-US" sz="1000" dirty="0" err="1"/>
                        <a:t>rand_read</a:t>
                      </a:r>
                      <a:r>
                        <a:rPr lang="en-US" sz="1000" dirty="0"/>
                        <a:t> -</a:t>
                      </a:r>
                      <a:r>
                        <a:rPr lang="en-US" sz="1000" dirty="0" err="1"/>
                        <a:t>allrandrepeat</a:t>
                      </a:r>
                      <a:r>
                        <a:rPr lang="en-US" sz="1000" dirty="0"/>
                        <a:t>=1 -</a:t>
                      </a:r>
                      <a:r>
                        <a:rPr lang="en-US" sz="1000" dirty="0" err="1"/>
                        <a:t>blocksize</a:t>
                      </a:r>
                      <a:r>
                        <a:rPr lang="en-US" sz="1000" dirty="0"/>
                        <a:t>=4K -direct=1 -</a:t>
                      </a:r>
                      <a:r>
                        <a:rPr lang="en-US" sz="1000" dirty="0" err="1"/>
                        <a:t>iodepth</a:t>
                      </a:r>
                      <a:r>
                        <a:rPr lang="en-US" sz="1000" dirty="0"/>
                        <a:t> 256 -</a:t>
                      </a:r>
                      <a:r>
                        <a:rPr lang="en-US" sz="1000" dirty="0" err="1"/>
                        <a:t>rw</a:t>
                      </a:r>
                      <a:r>
                        <a:rPr lang="en-US" sz="1000" dirty="0"/>
                        <a:t>=</a:t>
                      </a:r>
                      <a:r>
                        <a:rPr lang="en-US" sz="1000" dirty="0" err="1"/>
                        <a:t>randread</a:t>
                      </a:r>
                      <a:r>
                        <a:rPr lang="en-US" sz="1000" dirty="0"/>
                        <a:t> -</a:t>
                      </a:r>
                      <a:r>
                        <a:rPr lang="en-US" sz="1000" dirty="0" err="1"/>
                        <a:t>ioengine</a:t>
                      </a:r>
                      <a:r>
                        <a:rPr lang="en-US" sz="1000" dirty="0"/>
                        <a:t>=</a:t>
                      </a:r>
                      <a:r>
                        <a:rPr lang="en-US" sz="1000" dirty="0" err="1"/>
                        <a:t>libaio</a:t>
                      </a:r>
                      <a:r>
                        <a:rPr lang="en-US" sz="1000" dirty="0"/>
                        <a:t> -size=1G -</a:t>
                      </a:r>
                      <a:r>
                        <a:rPr lang="en-US" sz="1000" dirty="0" err="1"/>
                        <a:t>numjobs</a:t>
                      </a:r>
                      <a:r>
                        <a:rPr lang="en-US" sz="1000" dirty="0"/>
                        <a:t>=8 -name=</a:t>
                      </a:r>
                      <a:r>
                        <a:rPr lang="en-US" sz="1000" dirty="0" err="1"/>
                        <a:t>fio_randread</a:t>
                      </a:r>
                      <a:endParaRPr lang="en-US" sz="1000" dirty="0"/>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Test on SPR: Multi CPUs, 4K block size, no cache</a:t>
                      </a:r>
                    </a:p>
                    <a:p>
                      <a:endParaRPr lang="en-US" sz="1000" dirty="0"/>
                    </a:p>
                  </a:txBody>
                  <a:tcPr>
                    <a:solidFill>
                      <a:schemeClr val="bg1">
                        <a:lumMod val="85000"/>
                      </a:schemeClr>
                    </a:solidFill>
                  </a:tcPr>
                </a:tc>
                <a:extLst>
                  <a:ext uri="{0D108BD9-81ED-4DB2-BD59-A6C34878D82A}">
                    <a16:rowId xmlns:a16="http://schemas.microsoft.com/office/drawing/2014/main" val="1845901915"/>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FIO: </a:t>
                      </a:r>
                      <a:r>
                        <a:rPr lang="en-US" sz="1000" dirty="0" err="1"/>
                        <a:t>rand_write</a:t>
                      </a:r>
                      <a:r>
                        <a:rPr lang="en-US" sz="1000" dirty="0"/>
                        <a:t> (4K)</a:t>
                      </a:r>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err="1"/>
                        <a:t>fio</a:t>
                      </a:r>
                      <a:r>
                        <a:rPr lang="en-US" sz="1000" dirty="0"/>
                        <a:t> -filename=./</a:t>
                      </a:r>
                      <a:r>
                        <a:rPr lang="en-US" sz="1000" dirty="0" err="1"/>
                        <a:t>rand_write</a:t>
                      </a:r>
                      <a:r>
                        <a:rPr lang="en-US" sz="1000" dirty="0"/>
                        <a:t> -</a:t>
                      </a:r>
                      <a:r>
                        <a:rPr lang="en-US" sz="1000" dirty="0" err="1"/>
                        <a:t>allrandrepeat</a:t>
                      </a:r>
                      <a:r>
                        <a:rPr lang="en-US" sz="1000" dirty="0"/>
                        <a:t>=1 -</a:t>
                      </a:r>
                      <a:r>
                        <a:rPr lang="en-US" sz="1000" dirty="0" err="1"/>
                        <a:t>blocksize</a:t>
                      </a:r>
                      <a:r>
                        <a:rPr lang="en-US" sz="1000" dirty="0"/>
                        <a:t>=4K -direct=1 -</a:t>
                      </a:r>
                      <a:r>
                        <a:rPr lang="en-US" sz="1000" dirty="0" err="1"/>
                        <a:t>iodepth</a:t>
                      </a:r>
                      <a:r>
                        <a:rPr lang="en-US" sz="1000" dirty="0"/>
                        <a:t> 256 -</a:t>
                      </a:r>
                      <a:r>
                        <a:rPr lang="en-US" sz="1000" dirty="0" err="1"/>
                        <a:t>rw</a:t>
                      </a:r>
                      <a:r>
                        <a:rPr lang="en-US" sz="1000" dirty="0"/>
                        <a:t>=</a:t>
                      </a:r>
                      <a:r>
                        <a:rPr lang="en-US" sz="1000" dirty="0" err="1"/>
                        <a:t>randwrite</a:t>
                      </a:r>
                      <a:r>
                        <a:rPr lang="en-US" sz="1000" dirty="0"/>
                        <a:t> -</a:t>
                      </a:r>
                      <a:r>
                        <a:rPr lang="en-US" sz="1000" dirty="0" err="1"/>
                        <a:t>ioengine</a:t>
                      </a:r>
                      <a:r>
                        <a:rPr lang="en-US" sz="1000" dirty="0"/>
                        <a:t>=</a:t>
                      </a:r>
                      <a:r>
                        <a:rPr lang="en-US" sz="1000" dirty="0" err="1"/>
                        <a:t>libaio</a:t>
                      </a:r>
                      <a:r>
                        <a:rPr lang="en-US" sz="1000" dirty="0"/>
                        <a:t> -size=1G -</a:t>
                      </a:r>
                      <a:r>
                        <a:rPr lang="en-US" sz="1000" dirty="0" err="1"/>
                        <a:t>numjobs</a:t>
                      </a:r>
                      <a:r>
                        <a:rPr lang="en-US" sz="1000" dirty="0"/>
                        <a:t>=8 -name=</a:t>
                      </a:r>
                      <a:r>
                        <a:rPr lang="en-US" sz="1000" dirty="0" err="1"/>
                        <a:t>fio_randwrite</a:t>
                      </a:r>
                      <a:endParaRPr lang="en-US" sz="1000" dirty="0"/>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Test on SPR: Multi CPUs, 4K block size, no cache</a:t>
                      </a:r>
                    </a:p>
                  </a:txBody>
                  <a:tcPr>
                    <a:solidFill>
                      <a:schemeClr val="bg1">
                        <a:lumMod val="85000"/>
                      </a:schemeClr>
                    </a:solidFill>
                  </a:tcPr>
                </a:tc>
                <a:extLst>
                  <a:ext uri="{0D108BD9-81ED-4DB2-BD59-A6C34878D82A}">
                    <a16:rowId xmlns:a16="http://schemas.microsoft.com/office/drawing/2014/main" val="2458335508"/>
                  </a:ext>
                </a:extLst>
              </a:tr>
            </a:tbl>
          </a:graphicData>
        </a:graphic>
      </p:graphicFrame>
      <p:graphicFrame>
        <p:nvGraphicFramePr>
          <p:cNvPr id="11" name="Table 4">
            <a:extLst>
              <a:ext uri="{FF2B5EF4-FFF2-40B4-BE49-F238E27FC236}">
                <a16:creationId xmlns:a16="http://schemas.microsoft.com/office/drawing/2014/main" id="{4F10AA39-CDC1-4519-83CA-FE7F161445F5}"/>
              </a:ext>
            </a:extLst>
          </p:cNvPr>
          <p:cNvGraphicFramePr>
            <a:graphicFrameLocks noGrp="1"/>
          </p:cNvGraphicFramePr>
          <p:nvPr>
            <p:extLst>
              <p:ext uri="{D42A27DB-BD31-4B8C-83A1-F6EECF244321}">
                <p14:modId xmlns:p14="http://schemas.microsoft.com/office/powerpoint/2010/main" val="2217762538"/>
              </p:ext>
            </p:extLst>
          </p:nvPr>
        </p:nvGraphicFramePr>
        <p:xfrm>
          <a:off x="4810966" y="862985"/>
          <a:ext cx="4250082" cy="1280160"/>
        </p:xfrm>
        <a:graphic>
          <a:graphicData uri="http://schemas.openxmlformats.org/drawingml/2006/table">
            <a:tbl>
              <a:tblPr firstRow="1" bandRow="1">
                <a:tableStyleId>{5C22544A-7EE6-4342-B048-85BDC9FD1C3A}</a:tableStyleId>
              </a:tblPr>
              <a:tblGrid>
                <a:gridCol w="1243814">
                  <a:extLst>
                    <a:ext uri="{9D8B030D-6E8A-4147-A177-3AD203B41FA5}">
                      <a16:colId xmlns:a16="http://schemas.microsoft.com/office/drawing/2014/main" val="1720129362"/>
                    </a:ext>
                  </a:extLst>
                </a:gridCol>
                <a:gridCol w="3006268">
                  <a:extLst>
                    <a:ext uri="{9D8B030D-6E8A-4147-A177-3AD203B41FA5}">
                      <a16:colId xmlns:a16="http://schemas.microsoft.com/office/drawing/2014/main" val="2372234781"/>
                    </a:ext>
                  </a:extLst>
                </a:gridCol>
              </a:tblGrid>
              <a:tr h="135244">
                <a:tc>
                  <a:txBody>
                    <a:bodyPr/>
                    <a:lstStyle/>
                    <a:p>
                      <a:r>
                        <a:rPr lang="en-US" sz="900" dirty="0"/>
                        <a:t>TGL Platform w/ </a:t>
                      </a:r>
                      <a:r>
                        <a:rPr lang="en-US" sz="900" dirty="0" err="1"/>
                        <a:t>VTd</a:t>
                      </a:r>
                      <a:r>
                        <a:rPr lang="en-US" sz="900" dirty="0"/>
                        <a:t> legacy mode</a:t>
                      </a:r>
                    </a:p>
                  </a:txBody>
                  <a:tcPr>
                    <a:solidFill>
                      <a:schemeClr val="accent2"/>
                    </a:solidFill>
                  </a:tcPr>
                </a:tc>
                <a:tc>
                  <a:txBody>
                    <a:bodyPr/>
                    <a:lstStyle/>
                    <a:p>
                      <a:r>
                        <a:rPr lang="en-US" sz="900" dirty="0"/>
                        <a:t>Configuration</a:t>
                      </a:r>
                    </a:p>
                  </a:txBody>
                  <a:tcPr>
                    <a:solidFill>
                      <a:schemeClr val="accent2"/>
                    </a:solidFill>
                  </a:tcPr>
                </a:tc>
                <a:extLst>
                  <a:ext uri="{0D108BD9-81ED-4DB2-BD59-A6C34878D82A}">
                    <a16:rowId xmlns:a16="http://schemas.microsoft.com/office/drawing/2014/main" val="1361908707"/>
                  </a:ext>
                </a:extLst>
              </a:tr>
              <a:tr h="219941">
                <a:tc>
                  <a:txBody>
                    <a:bodyPr/>
                    <a:lstStyle/>
                    <a:p>
                      <a:r>
                        <a:rPr lang="en-US" sz="900" dirty="0"/>
                        <a:t>Native</a:t>
                      </a:r>
                    </a:p>
                  </a:txBody>
                  <a:tcPr>
                    <a:solidFill>
                      <a:schemeClr val="bg1">
                        <a:lumMod val="85000"/>
                      </a:schemeClr>
                    </a:solidFill>
                  </a:tcPr>
                </a:tc>
                <a:tc>
                  <a:txBody>
                    <a:bodyPr/>
                    <a:lstStyle/>
                    <a:p>
                      <a:r>
                        <a:rPr lang="en-US" sz="900" dirty="0"/>
                        <a:t>16 CPUs, 16G Memory, 5.17.0 kernel </a:t>
                      </a:r>
                    </a:p>
                  </a:txBody>
                  <a:tcPr>
                    <a:solidFill>
                      <a:schemeClr val="bg1">
                        <a:lumMod val="85000"/>
                      </a:schemeClr>
                    </a:solidFill>
                  </a:tcPr>
                </a:tc>
                <a:extLst>
                  <a:ext uri="{0D108BD9-81ED-4DB2-BD59-A6C34878D82A}">
                    <a16:rowId xmlns:a16="http://schemas.microsoft.com/office/drawing/2014/main" val="1471861857"/>
                  </a:ext>
                </a:extLst>
              </a:tr>
              <a:tr h="0">
                <a:tc>
                  <a:txBody>
                    <a:bodyPr/>
                    <a:lstStyle/>
                    <a:p>
                      <a:r>
                        <a:rPr lang="en-US" sz="900" dirty="0"/>
                        <a:t>pKVM primary VM</a:t>
                      </a:r>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t>16VCPUs, 15G Memory, 5.17.0 kernel</a:t>
                      </a:r>
                    </a:p>
                  </a:txBody>
                  <a:tcPr>
                    <a:solidFill>
                      <a:schemeClr val="bg1">
                        <a:lumMod val="85000"/>
                      </a:schemeClr>
                    </a:solidFill>
                  </a:tcPr>
                </a:tc>
                <a:extLst>
                  <a:ext uri="{0D108BD9-81ED-4DB2-BD59-A6C34878D82A}">
                    <a16:rowId xmlns:a16="http://schemas.microsoft.com/office/drawing/2014/main" val="1373714794"/>
                  </a:ext>
                </a:extLst>
              </a:tr>
              <a:tr h="0">
                <a:tc>
                  <a:txBody>
                    <a:bodyPr/>
                    <a:lstStyle/>
                    <a:p>
                      <a:r>
                        <a:rPr lang="en-US" sz="900" dirty="0"/>
                        <a:t>KVM L1 VM</a:t>
                      </a:r>
                    </a:p>
                  </a:txBody>
                  <a:tcPr>
                    <a:solidFill>
                      <a:schemeClr val="bg1">
                        <a:lumMod val="85000"/>
                      </a:schemeClr>
                    </a:solidFill>
                  </a:tcPr>
                </a:tc>
                <a:tc>
                  <a:txBody>
                    <a:bodyPr/>
                    <a:lstStyle/>
                    <a:p>
                      <a:r>
                        <a:rPr lang="en-US" sz="900" dirty="0"/>
                        <a:t>16VCPUs, 15G Memory, 5.17.0 kernel</a:t>
                      </a:r>
                    </a:p>
                  </a:txBody>
                  <a:tcPr>
                    <a:solidFill>
                      <a:schemeClr val="bg1">
                        <a:lumMod val="85000"/>
                      </a:schemeClr>
                    </a:solidFill>
                  </a:tcPr>
                </a:tc>
                <a:extLst>
                  <a:ext uri="{0D108BD9-81ED-4DB2-BD59-A6C34878D82A}">
                    <a16:rowId xmlns:a16="http://schemas.microsoft.com/office/drawing/2014/main" val="1610066034"/>
                  </a:ext>
                </a:extLst>
              </a:tr>
              <a:tr h="0">
                <a:tc>
                  <a:txBody>
                    <a:bodyPr/>
                    <a:lstStyle/>
                    <a:p>
                      <a:r>
                        <a:rPr lang="en-US" sz="900" dirty="0"/>
                        <a:t>pKVM L2 VM</a:t>
                      </a:r>
                    </a:p>
                  </a:txBody>
                  <a:tcPr>
                    <a:solidFill>
                      <a:schemeClr val="bg1">
                        <a:lumMod val="85000"/>
                      </a:schemeClr>
                    </a:solidFill>
                  </a:tcPr>
                </a:tc>
                <a:tc>
                  <a:txBody>
                    <a:bodyPr/>
                    <a:lstStyle/>
                    <a:p>
                      <a:r>
                        <a:rPr lang="en-US" sz="900" dirty="0"/>
                        <a:t>16VCPUs, 15G Memory, 5.17.0 kernel</a:t>
                      </a:r>
                    </a:p>
                  </a:txBody>
                  <a:tcPr>
                    <a:solidFill>
                      <a:schemeClr val="bg1">
                        <a:lumMod val="85000"/>
                      </a:schemeClr>
                    </a:solidFill>
                  </a:tcPr>
                </a:tc>
                <a:extLst>
                  <a:ext uri="{0D108BD9-81ED-4DB2-BD59-A6C34878D82A}">
                    <a16:rowId xmlns:a16="http://schemas.microsoft.com/office/drawing/2014/main" val="1697500947"/>
                  </a:ext>
                </a:extLst>
              </a:tr>
            </a:tbl>
          </a:graphicData>
        </a:graphic>
      </p:graphicFrame>
    </p:spTree>
    <p:extLst>
      <p:ext uri="{BB962C8B-B14F-4D97-AF65-F5344CB8AC3E}">
        <p14:creationId xmlns:p14="http://schemas.microsoft.com/office/powerpoint/2010/main" val="63901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0259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Legal Disclaimer</a:t>
            </a:r>
            <a:endParaRPr lang="en-US" dirty="0"/>
          </a:p>
        </p:txBody>
      </p:sp>
      <p:sp>
        <p:nvSpPr>
          <p:cNvPr id="6" name="Content Placeholder 2">
            <a:extLst>
              <a:ext uri="{FF2B5EF4-FFF2-40B4-BE49-F238E27FC236}">
                <a16:creationId xmlns:a16="http://schemas.microsoft.com/office/drawing/2014/main" id="{80B5C4B5-50FD-4342-887C-CBBFC117E9BE}"/>
              </a:ext>
            </a:extLst>
          </p:cNvPr>
          <p:cNvSpPr>
            <a:spLocks noGrp="1"/>
          </p:cNvSpPr>
          <p:nvPr>
            <p:ph idx="1"/>
          </p:nvPr>
        </p:nvSpPr>
        <p:spPr>
          <a:xfrm>
            <a:off x="349999" y="1012637"/>
            <a:ext cx="7297094" cy="3809975"/>
          </a:xfrm>
        </p:spPr>
        <p:txBody>
          <a:bodyPr>
            <a:normAutofit fontScale="40000" lnSpcReduction="20000"/>
          </a:bodyPr>
          <a:lstStyle/>
          <a:p>
            <a:pPr marL="0" indent="0">
              <a:buNone/>
            </a:pPr>
            <a:r>
              <a:rPr lang="en-US" sz="2800" b="0" i="0" dirty="0">
                <a:solidFill>
                  <a:srgbClr val="000000"/>
                </a:solidFill>
                <a:effectLst/>
                <a:latin typeface="ArialMT"/>
              </a:rPr>
              <a:t>No license (express or implied, by estoppel or otherwise) to any intellectual property rights is granted by this document.</a:t>
            </a:r>
            <a:br>
              <a:rPr lang="en-US" sz="2800" b="0" i="0" dirty="0">
                <a:solidFill>
                  <a:srgbClr val="000000"/>
                </a:solidFill>
                <a:effectLst/>
                <a:latin typeface="ArialMT"/>
              </a:rPr>
            </a:br>
            <a:endParaRPr lang="en-US" sz="2800" b="0" i="0" dirty="0">
              <a:solidFill>
                <a:srgbClr val="000000"/>
              </a:solidFill>
              <a:effectLst/>
              <a:latin typeface="ArialMT"/>
            </a:endParaRPr>
          </a:p>
          <a:p>
            <a:pPr marL="0" indent="0">
              <a:buNone/>
            </a:pPr>
            <a:r>
              <a:rPr lang="en-US" sz="2800" b="0" i="0" dirty="0">
                <a:solidFill>
                  <a:srgbClr val="000000"/>
                </a:solidFill>
                <a:effectLst/>
                <a:latin typeface="ArialMT"/>
              </a:rPr>
              <a:t>Intel disclaims all express and implied warranties, including without limitation, the implied warranties of merchantability, fitness for a particular purpose, and non-infringement, as well as any warranty arising from course of performance, course of dealing, or usage in trade.</a:t>
            </a:r>
            <a:br>
              <a:rPr lang="en-US" sz="2800" b="0" i="0" dirty="0">
                <a:solidFill>
                  <a:srgbClr val="000000"/>
                </a:solidFill>
                <a:effectLst/>
                <a:latin typeface="ArialMT"/>
              </a:rPr>
            </a:br>
            <a:endParaRPr lang="en-US" sz="2800" b="0" i="0" dirty="0">
              <a:solidFill>
                <a:srgbClr val="000000"/>
              </a:solidFill>
              <a:effectLst/>
              <a:latin typeface="ArialMT"/>
            </a:endParaRPr>
          </a:p>
          <a:p>
            <a:pPr marL="0" indent="0">
              <a:buNone/>
            </a:pPr>
            <a:r>
              <a:rPr lang="en-US" sz="2800" b="0" i="0" dirty="0">
                <a:solidFill>
                  <a:srgbClr val="000000"/>
                </a:solidFill>
                <a:effectLst/>
                <a:latin typeface="ArialMT"/>
              </a:rPr>
              <a:t>This document contains information on products, services and/or processes in development. All information provided here is subject to change without notice. Contact your Intel representative to obtain the latest forecast, schedule, specifications and roadmaps.</a:t>
            </a:r>
            <a:br>
              <a:rPr lang="en-US" sz="2800" b="0" i="0" dirty="0">
                <a:solidFill>
                  <a:srgbClr val="000000"/>
                </a:solidFill>
                <a:effectLst/>
                <a:latin typeface="ArialMT"/>
              </a:rPr>
            </a:br>
            <a:endParaRPr lang="en-US" sz="2800" b="0" i="0" dirty="0">
              <a:solidFill>
                <a:srgbClr val="000000"/>
              </a:solidFill>
              <a:effectLst/>
              <a:latin typeface="ArialMT"/>
            </a:endParaRPr>
          </a:p>
          <a:p>
            <a:pPr marL="0" indent="0">
              <a:buNone/>
            </a:pPr>
            <a:r>
              <a:rPr lang="en-US" sz="2800" b="0" i="0" dirty="0">
                <a:solidFill>
                  <a:srgbClr val="000000"/>
                </a:solidFill>
                <a:effectLst/>
                <a:latin typeface="ArialMT"/>
              </a:rPr>
              <a:t>The products and services described may contain defects or errors known as errata which may cause deviations from published specifications. Current characterized errata are available on request.</a:t>
            </a:r>
          </a:p>
          <a:p>
            <a:pPr marL="0" indent="0">
              <a:buNone/>
            </a:pPr>
            <a:endParaRPr lang="en-US" dirty="0">
              <a:solidFill>
                <a:srgbClr val="000000"/>
              </a:solidFill>
              <a:latin typeface="ArialMT"/>
            </a:endParaRPr>
          </a:p>
          <a:p>
            <a:pPr marL="0" indent="0">
              <a:buNone/>
            </a:pPr>
            <a:r>
              <a:rPr lang="en-US" dirty="0">
                <a:solidFill>
                  <a:srgbClr val="000000"/>
                </a:solidFill>
                <a:latin typeface="ArialMT"/>
              </a:rPr>
              <a:t>Intel technologies may require enabled hardware, software, or service activation.</a:t>
            </a:r>
          </a:p>
          <a:p>
            <a:pPr marL="0" indent="0">
              <a:buNone/>
            </a:pPr>
            <a:endParaRPr lang="en-US" sz="2800" b="0" i="0" dirty="0">
              <a:solidFill>
                <a:srgbClr val="000000"/>
              </a:solidFill>
              <a:effectLst/>
              <a:latin typeface="ArialMT"/>
            </a:endParaRPr>
          </a:p>
          <a:p>
            <a:pPr marL="0" indent="0">
              <a:buNone/>
            </a:pPr>
            <a:r>
              <a:rPr lang="en-US" dirty="0">
                <a:solidFill>
                  <a:srgbClr val="000000"/>
                </a:solidFill>
                <a:latin typeface="ArialMT"/>
              </a:rPr>
              <a:t>No product or component can be absolutely secure.</a:t>
            </a:r>
            <a:br>
              <a:rPr lang="en-US" sz="2800" b="0" i="0" dirty="0">
                <a:solidFill>
                  <a:srgbClr val="000000"/>
                </a:solidFill>
                <a:effectLst/>
                <a:latin typeface="ArialMT"/>
              </a:rPr>
            </a:br>
            <a:endParaRPr lang="en-US" dirty="0">
              <a:solidFill>
                <a:srgbClr val="000000"/>
              </a:solidFill>
              <a:latin typeface="ArialMT"/>
            </a:endParaRPr>
          </a:p>
          <a:p>
            <a:pPr marL="0" indent="0">
              <a:buNone/>
            </a:pPr>
            <a:r>
              <a:rPr lang="en-US" sz="2800" b="0" i="0" dirty="0">
                <a:solidFill>
                  <a:srgbClr val="000000"/>
                </a:solidFill>
                <a:effectLst/>
                <a:latin typeface="ArialMT"/>
              </a:rPr>
              <a:t>© Intel Corporation.  Intel, the Intel Logo, and other Intel marks are trademarks of the Intel Corporation or its subsidiaries. Other names and brands may be claimed as the property of others.</a:t>
            </a:r>
          </a:p>
        </p:txBody>
      </p:sp>
    </p:spTree>
    <p:extLst>
      <p:ext uri="{BB962C8B-B14F-4D97-AF65-F5344CB8AC3E}">
        <p14:creationId xmlns:p14="http://schemas.microsoft.com/office/powerpoint/2010/main" val="2463334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Use Scenario of TEE on Client Platform</a:t>
            </a:r>
            <a:endParaRPr lang="en-US" dirty="0"/>
          </a:p>
        </p:txBody>
      </p:sp>
      <p:sp>
        <p:nvSpPr>
          <p:cNvPr id="7" name="Content Placeholder 3">
            <a:extLst>
              <a:ext uri="{FF2B5EF4-FFF2-40B4-BE49-F238E27FC236}">
                <a16:creationId xmlns:a16="http://schemas.microsoft.com/office/drawing/2014/main" id="{A2BE072B-2DCB-4220-A44F-EE710AAA6595}"/>
              </a:ext>
            </a:extLst>
          </p:cNvPr>
          <p:cNvSpPr txBox="1">
            <a:spLocks/>
          </p:cNvSpPr>
          <p:nvPr/>
        </p:nvSpPr>
        <p:spPr>
          <a:xfrm>
            <a:off x="1289904" y="3221619"/>
            <a:ext cx="3588343" cy="1750311"/>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200" b="1" u="sng" dirty="0">
                <a:solidFill>
                  <a:schemeClr val="tx1"/>
                </a:solidFill>
              </a:rPr>
              <a:t>Primary OS</a:t>
            </a:r>
            <a:r>
              <a:rPr lang="en-US" sz="1200" b="1" dirty="0">
                <a:solidFill>
                  <a:schemeClr val="tx1"/>
                </a:solidFill>
              </a:rPr>
              <a:t>: </a:t>
            </a:r>
          </a:p>
          <a:p>
            <a:pPr marL="511175" lvl="1" indent="-285750">
              <a:buFont typeface="Arial" panose="020B0604020202020204" pitchFamily="34" charset="0"/>
              <a:buChar char="•"/>
            </a:pPr>
            <a:r>
              <a:rPr lang="en-US" sz="1200" dirty="0">
                <a:solidFill>
                  <a:schemeClr val="tx1"/>
                </a:solidFill>
              </a:rPr>
              <a:t>Expect identical UI as native</a:t>
            </a:r>
          </a:p>
          <a:p>
            <a:pPr marL="511175" lvl="1" indent="-285750">
              <a:buFont typeface="Arial" panose="020B0604020202020204" pitchFamily="34" charset="0"/>
              <a:buChar char="•"/>
            </a:pPr>
            <a:r>
              <a:rPr lang="en-US" sz="1200" dirty="0">
                <a:solidFill>
                  <a:schemeClr val="tx1"/>
                </a:solidFill>
              </a:rPr>
              <a:t>Expect manage all platform resource</a:t>
            </a:r>
          </a:p>
          <a:p>
            <a:pPr lvl="1" indent="0">
              <a:buNone/>
            </a:pPr>
            <a:r>
              <a:rPr lang="en-US" sz="1200" b="1" dirty="0">
                <a:solidFill>
                  <a:schemeClr val="tx1"/>
                </a:solidFill>
                <a:sym typeface="Wingdings" panose="05000000000000000000" pitchFamily="2" charset="2"/>
              </a:rPr>
              <a:t> Pass-thru platform resource as much as possible</a:t>
            </a:r>
            <a:endParaRPr lang="en-US" sz="1200" b="1" dirty="0">
              <a:solidFill>
                <a:schemeClr val="tx1"/>
              </a:solidFill>
            </a:endParaRPr>
          </a:p>
        </p:txBody>
      </p:sp>
      <p:sp>
        <p:nvSpPr>
          <p:cNvPr id="8" name="Content Placeholder 3">
            <a:extLst>
              <a:ext uri="{FF2B5EF4-FFF2-40B4-BE49-F238E27FC236}">
                <a16:creationId xmlns:a16="http://schemas.microsoft.com/office/drawing/2014/main" id="{FD1A5A6B-4D2F-4CED-93F5-BF250D758F53}"/>
              </a:ext>
            </a:extLst>
          </p:cNvPr>
          <p:cNvSpPr txBox="1">
            <a:spLocks/>
          </p:cNvSpPr>
          <p:nvPr/>
        </p:nvSpPr>
        <p:spPr>
          <a:xfrm>
            <a:off x="5477970" y="3223785"/>
            <a:ext cx="3059199" cy="1750311"/>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200" b="1" u="sng" dirty="0">
                <a:solidFill>
                  <a:schemeClr val="tx1"/>
                </a:solidFill>
              </a:rPr>
              <a:t>TEEs</a:t>
            </a:r>
            <a:r>
              <a:rPr lang="en-US" sz="1200" b="1" dirty="0">
                <a:solidFill>
                  <a:schemeClr val="tx1"/>
                </a:solidFill>
              </a:rPr>
              <a:t>: </a:t>
            </a:r>
          </a:p>
          <a:p>
            <a:pPr marL="511175" lvl="1" indent="-285750">
              <a:buFont typeface="Arial" panose="020B0604020202020204" pitchFamily="34" charset="0"/>
              <a:buChar char="•"/>
            </a:pPr>
            <a:r>
              <a:rPr lang="en-US" sz="1200" dirty="0">
                <a:solidFill>
                  <a:schemeClr val="tx1"/>
                </a:solidFill>
              </a:rPr>
              <a:t>Confidential computing</a:t>
            </a:r>
          </a:p>
          <a:p>
            <a:pPr marL="511175" lvl="1" indent="-285750">
              <a:buFont typeface="Arial" panose="020B0604020202020204" pitchFamily="34" charset="0"/>
              <a:buChar char="•"/>
            </a:pPr>
            <a:r>
              <a:rPr lang="en-US" sz="1200" dirty="0">
                <a:solidFill>
                  <a:schemeClr val="tx1"/>
                </a:solidFill>
              </a:rPr>
              <a:t>Not trust primary OS &amp; Other TEEs</a:t>
            </a:r>
          </a:p>
          <a:p>
            <a:pPr lvl="1" indent="0">
              <a:buNone/>
            </a:pPr>
            <a:r>
              <a:rPr lang="en-US" sz="1200" b="1" dirty="0">
                <a:solidFill>
                  <a:schemeClr val="tx1"/>
                </a:solidFill>
                <a:sym typeface="Wingdings" panose="05000000000000000000" pitchFamily="2" charset="2"/>
              </a:rPr>
              <a:t> Isolated by hypervisor or TDX etc.</a:t>
            </a:r>
            <a:endParaRPr lang="en-US" sz="1200" b="1" dirty="0">
              <a:solidFill>
                <a:schemeClr val="tx1"/>
              </a:solidFill>
            </a:endParaRPr>
          </a:p>
        </p:txBody>
      </p:sp>
      <p:sp>
        <p:nvSpPr>
          <p:cNvPr id="9" name="Rectangle 8">
            <a:extLst>
              <a:ext uri="{FF2B5EF4-FFF2-40B4-BE49-F238E27FC236}">
                <a16:creationId xmlns:a16="http://schemas.microsoft.com/office/drawing/2014/main" id="{ECC3FC6C-099C-4F59-A4B1-1EB9CB75D6C3}"/>
              </a:ext>
            </a:extLst>
          </p:cNvPr>
          <p:cNvSpPr/>
          <p:nvPr/>
        </p:nvSpPr>
        <p:spPr>
          <a:xfrm>
            <a:off x="1126209" y="4624948"/>
            <a:ext cx="6891582" cy="318497"/>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rPr>
              <a:t>Expected a hypervisor w/ small TCB(Trusted Computing Base) and transparent to most platform resources</a:t>
            </a:r>
          </a:p>
        </p:txBody>
      </p:sp>
      <p:sp>
        <p:nvSpPr>
          <p:cNvPr id="10" name="TextBox 9">
            <a:extLst>
              <a:ext uri="{FF2B5EF4-FFF2-40B4-BE49-F238E27FC236}">
                <a16:creationId xmlns:a16="http://schemas.microsoft.com/office/drawing/2014/main" id="{EBB37F8C-DC73-42C5-AA27-4C34EE77497A}"/>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pic>
        <p:nvPicPr>
          <p:cNvPr id="4" name="Picture 3">
            <a:extLst>
              <a:ext uri="{FF2B5EF4-FFF2-40B4-BE49-F238E27FC236}">
                <a16:creationId xmlns:a16="http://schemas.microsoft.com/office/drawing/2014/main" id="{8724C467-7FF0-49DC-95DF-F751D17E751A}"/>
              </a:ext>
            </a:extLst>
          </p:cNvPr>
          <p:cNvPicPr>
            <a:picLocks noChangeAspect="1"/>
          </p:cNvPicPr>
          <p:nvPr/>
        </p:nvPicPr>
        <p:blipFill>
          <a:blip r:embed="rId3"/>
          <a:stretch>
            <a:fillRect/>
          </a:stretch>
        </p:blipFill>
        <p:spPr>
          <a:xfrm>
            <a:off x="2283454" y="1031805"/>
            <a:ext cx="4577092" cy="2081914"/>
          </a:xfrm>
          <a:prstGeom prst="rect">
            <a:avLst/>
          </a:prstGeom>
        </p:spPr>
      </p:pic>
    </p:spTree>
    <p:extLst>
      <p:ext uri="{BB962C8B-B14F-4D97-AF65-F5344CB8AC3E}">
        <p14:creationId xmlns:p14="http://schemas.microsoft.com/office/powerpoint/2010/main" val="1680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Protected </a:t>
            </a:r>
            <a:r>
              <a:rPr lang="en-CA" dirty="0"/>
              <a:t>KVM (pKVM)</a:t>
            </a:r>
            <a:endParaRPr lang="en-US" dirty="0"/>
          </a:p>
        </p:txBody>
      </p:sp>
      <p:sp>
        <p:nvSpPr>
          <p:cNvPr id="7" name="Content Placeholder 3">
            <a:extLst>
              <a:ext uri="{FF2B5EF4-FFF2-40B4-BE49-F238E27FC236}">
                <a16:creationId xmlns:a16="http://schemas.microsoft.com/office/drawing/2014/main" id="{BB14ED38-71EA-4F0A-B3F4-02F99B7B2D5C}"/>
              </a:ext>
            </a:extLst>
          </p:cNvPr>
          <p:cNvSpPr txBox="1">
            <a:spLocks/>
          </p:cNvSpPr>
          <p:nvPr/>
        </p:nvSpPr>
        <p:spPr>
          <a:xfrm>
            <a:off x="8021" y="4590252"/>
            <a:ext cx="4144463" cy="223619"/>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buNone/>
            </a:pPr>
            <a:r>
              <a:rPr lang="en-US" sz="700" i="1" dirty="0">
                <a:solidFill>
                  <a:schemeClr val="tx1"/>
                </a:solidFill>
              </a:rPr>
              <a:t>* </a:t>
            </a:r>
            <a:r>
              <a:rPr lang="en-US" sz="800" i="1" dirty="0">
                <a:solidFill>
                  <a:schemeClr val="tx1"/>
                </a:solidFill>
              </a:rPr>
              <a:t>Dev Repo</a:t>
            </a:r>
            <a:r>
              <a:rPr lang="en-US" sz="700" i="1" dirty="0">
                <a:solidFill>
                  <a:schemeClr val="tx1"/>
                </a:solidFill>
              </a:rPr>
              <a:t>:  </a:t>
            </a:r>
            <a:r>
              <a:rPr lang="en-US" sz="800" i="1" dirty="0">
                <a:hlinkClick r:id="rId3"/>
              </a:rPr>
              <a:t>https://android-kvm.googlesource.com/linux</a:t>
            </a:r>
            <a:endParaRPr lang="en-US" sz="800" i="1" dirty="0"/>
          </a:p>
          <a:p>
            <a:pPr lvl="1" indent="0">
              <a:buFont typeface="Wingdings" charset="2"/>
              <a:buNone/>
            </a:pPr>
            <a:endParaRPr lang="en-US" sz="700" dirty="0">
              <a:solidFill>
                <a:schemeClr val="tx1"/>
              </a:solidFill>
            </a:endParaRPr>
          </a:p>
        </p:txBody>
      </p:sp>
      <p:sp>
        <p:nvSpPr>
          <p:cNvPr id="8" name="Content Placeholder 3">
            <a:extLst>
              <a:ext uri="{FF2B5EF4-FFF2-40B4-BE49-F238E27FC236}">
                <a16:creationId xmlns:a16="http://schemas.microsoft.com/office/drawing/2014/main" id="{695DE281-4F80-4B7A-BFE3-5CEB8D8BA02C}"/>
              </a:ext>
            </a:extLst>
          </p:cNvPr>
          <p:cNvSpPr txBox="1">
            <a:spLocks/>
          </p:cNvSpPr>
          <p:nvPr/>
        </p:nvSpPr>
        <p:spPr>
          <a:xfrm>
            <a:off x="5199338" y="1005184"/>
            <a:ext cx="3930808" cy="3808687"/>
          </a:xfrm>
          <a:prstGeom prst="rect">
            <a:avLst/>
          </a:prstGeom>
        </p:spPr>
        <p:txBody>
          <a:bodyPr>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500" b="1" dirty="0"/>
              <a:t>3</a:t>
            </a:r>
            <a:r>
              <a:rPr lang="en-US" sz="1500" b="1" baseline="30000" dirty="0"/>
              <a:t>rd</a:t>
            </a:r>
            <a:r>
              <a:rPr lang="en-US" sz="1500" b="1" dirty="0"/>
              <a:t> party trusted apps (DRM, Crypto) may not be trustworthy to put together - seek for isolation</a:t>
            </a:r>
          </a:p>
          <a:p>
            <a:pPr marL="285750" indent="-285750">
              <a:buFont typeface="Arial" panose="020B0604020202020204" pitchFamily="34" charset="0"/>
              <a:buChar char="•"/>
            </a:pPr>
            <a:r>
              <a:rPr lang="en-US" sz="1500" b="1" dirty="0"/>
              <a:t>No valid hypervisor in secure world</a:t>
            </a:r>
          </a:p>
          <a:p>
            <a:pPr marL="0" indent="0">
              <a:buNone/>
            </a:pPr>
            <a:r>
              <a:rPr lang="en-US" sz="2300" b="1" dirty="0">
                <a:solidFill>
                  <a:srgbClr val="C00000"/>
                </a:solidFill>
                <a:sym typeface="Wingdings" panose="05000000000000000000" pitchFamily="2" charset="2"/>
              </a:rPr>
              <a:t></a:t>
            </a:r>
            <a:endParaRPr lang="en-US" sz="2300" b="1" dirty="0">
              <a:solidFill>
                <a:srgbClr val="C00000"/>
              </a:solidFill>
            </a:endParaRPr>
          </a:p>
          <a:p>
            <a:pPr marL="285750" indent="-285750">
              <a:buFont typeface="Arial" panose="020B0604020202020204" pitchFamily="34" charset="0"/>
              <a:buChar char="•"/>
            </a:pPr>
            <a:r>
              <a:rPr lang="en-US" sz="1500" b="1" dirty="0"/>
              <a:t>Protected KVM</a:t>
            </a:r>
          </a:p>
          <a:p>
            <a:pPr marL="511175" lvl="1">
              <a:buFont typeface="Arial" panose="020B0604020202020204" pitchFamily="34" charset="0"/>
              <a:buChar char="•"/>
            </a:pPr>
            <a:r>
              <a:rPr lang="en-US" sz="1400" dirty="0"/>
              <a:t>Initiated by Google, based on ARM,</a:t>
            </a:r>
            <a:r>
              <a:rPr lang="zh-CN" altLang="en-US" sz="1400" dirty="0"/>
              <a:t> </a:t>
            </a:r>
            <a:r>
              <a:rPr lang="en-US" altLang="zh-CN" sz="1400" dirty="0"/>
              <a:t>for</a:t>
            </a:r>
            <a:r>
              <a:rPr lang="zh-CN" altLang="en-US" sz="1400" dirty="0"/>
              <a:t> </a:t>
            </a:r>
            <a:r>
              <a:rPr lang="en-US" altLang="zh-CN" sz="1400" dirty="0"/>
              <a:t>Android</a:t>
            </a:r>
            <a:endParaRPr lang="en-US" sz="1400" dirty="0"/>
          </a:p>
          <a:p>
            <a:pPr marL="511175" lvl="1">
              <a:buFont typeface="Arial" panose="020B0604020202020204" pitchFamily="34" charset="0"/>
              <a:buChar char="•"/>
            </a:pPr>
            <a:r>
              <a:rPr lang="en-US" sz="1400" dirty="0"/>
              <a:t>Extend TEE from secure world to the VMs</a:t>
            </a:r>
          </a:p>
          <a:p>
            <a:pPr marL="857250" lvl="2" indent="-285750">
              <a:buFont typeface="Arial" panose="020B0604020202020204" pitchFamily="34" charset="0"/>
              <a:buChar char="•"/>
            </a:pPr>
            <a:r>
              <a:rPr lang="en-US" sz="1400" dirty="0"/>
              <a:t>Isolation of TEEs based on VMs</a:t>
            </a:r>
          </a:p>
          <a:p>
            <a:pPr marL="511175" lvl="1">
              <a:buFont typeface="Arial" panose="020B0604020202020204" pitchFamily="34" charset="0"/>
              <a:buChar char="•"/>
            </a:pPr>
            <a:r>
              <a:rPr lang="en-US" sz="1400" dirty="0"/>
              <a:t>Designed for confidential computing </a:t>
            </a:r>
          </a:p>
          <a:p>
            <a:pPr marL="857250" lvl="2" indent="-285750">
              <a:buFont typeface="Arial" panose="020B0604020202020204" pitchFamily="34" charset="0"/>
              <a:buChar char="•"/>
            </a:pPr>
            <a:r>
              <a:rPr lang="en-US" sz="1400" dirty="0"/>
              <a:t>Higher privilege to primary OS kernel</a:t>
            </a:r>
          </a:p>
          <a:p>
            <a:pPr marL="857250" lvl="2" indent="-285750">
              <a:buFont typeface="Arial" panose="020B0604020202020204" pitchFamily="34" charset="0"/>
              <a:buChar char="•"/>
            </a:pPr>
            <a:r>
              <a:rPr lang="en-US" sz="1400" dirty="0"/>
              <a:t>Small footprint - reduced TCB</a:t>
            </a:r>
          </a:p>
          <a:p>
            <a:pPr marL="857250" lvl="2" indent="-285750">
              <a:buFont typeface="Arial" panose="020B0604020202020204" pitchFamily="34" charset="0"/>
              <a:buChar char="•"/>
            </a:pPr>
            <a:r>
              <a:rPr lang="en-US" sz="1400" dirty="0"/>
              <a:t>Trusted guest</a:t>
            </a:r>
          </a:p>
        </p:txBody>
      </p:sp>
      <p:pic>
        <p:nvPicPr>
          <p:cNvPr id="5" name="Picture 4">
            <a:extLst>
              <a:ext uri="{FF2B5EF4-FFF2-40B4-BE49-F238E27FC236}">
                <a16:creationId xmlns:a16="http://schemas.microsoft.com/office/drawing/2014/main" id="{06896E42-9592-4C3E-8465-927813FE1338}"/>
              </a:ext>
            </a:extLst>
          </p:cNvPr>
          <p:cNvPicPr>
            <a:picLocks noChangeAspect="1"/>
          </p:cNvPicPr>
          <p:nvPr/>
        </p:nvPicPr>
        <p:blipFill>
          <a:blip r:embed="rId4"/>
          <a:stretch>
            <a:fillRect/>
          </a:stretch>
        </p:blipFill>
        <p:spPr>
          <a:xfrm>
            <a:off x="28667" y="1048980"/>
            <a:ext cx="5190959" cy="3353931"/>
          </a:xfrm>
          <a:prstGeom prst="rect">
            <a:avLst/>
          </a:prstGeom>
        </p:spPr>
      </p:pic>
      <p:sp>
        <p:nvSpPr>
          <p:cNvPr id="9" name="TextBox 8">
            <a:extLst>
              <a:ext uri="{FF2B5EF4-FFF2-40B4-BE49-F238E27FC236}">
                <a16:creationId xmlns:a16="http://schemas.microsoft.com/office/drawing/2014/main" id="{483631F1-3965-4378-B40A-F149C7A0186F}"/>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Tree>
    <p:extLst>
      <p:ext uri="{BB962C8B-B14F-4D97-AF65-F5344CB8AC3E}">
        <p14:creationId xmlns:p14="http://schemas.microsoft.com/office/powerpoint/2010/main" val="335061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015B6480-C0D7-4CE1-9F24-BD35CA7D0773}"/>
              </a:ext>
            </a:extLst>
          </p:cNvPr>
          <p:cNvPicPr>
            <a:picLocks noChangeAspect="1"/>
          </p:cNvPicPr>
          <p:nvPr/>
        </p:nvPicPr>
        <p:blipFill>
          <a:blip r:embed="rId3"/>
          <a:stretch>
            <a:fillRect/>
          </a:stretch>
        </p:blipFill>
        <p:spPr>
          <a:xfrm>
            <a:off x="5588570" y="1457606"/>
            <a:ext cx="3580348" cy="2330404"/>
          </a:xfrm>
          <a:prstGeom prst="rect">
            <a:avLst/>
          </a:prstGeom>
        </p:spPr>
      </p:pic>
      <p:sp>
        <p:nvSpPr>
          <p:cNvPr id="2" name="Title 1"/>
          <p:cNvSpPr>
            <a:spLocks noGrp="1"/>
          </p:cNvSpPr>
          <p:nvPr>
            <p:ph type="title"/>
          </p:nvPr>
        </p:nvSpPr>
        <p:spPr/>
        <p:txBody>
          <a:bodyPr>
            <a:normAutofit/>
          </a:bodyPr>
          <a:lstStyle/>
          <a:p>
            <a:r>
              <a:rPr lang="en-CA" dirty="0"/>
              <a:t>pKVM Flow Overview</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5</a:t>
            </a:fld>
            <a:endParaRPr lang="en-US" dirty="0"/>
          </a:p>
        </p:txBody>
      </p:sp>
      <p:sp>
        <p:nvSpPr>
          <p:cNvPr id="9" name="Content Placeholder 3">
            <a:extLst>
              <a:ext uri="{FF2B5EF4-FFF2-40B4-BE49-F238E27FC236}">
                <a16:creationId xmlns:a16="http://schemas.microsoft.com/office/drawing/2014/main" id="{225E1BA3-0475-48C7-AABA-C956789E72AC}"/>
              </a:ext>
            </a:extLst>
          </p:cNvPr>
          <p:cNvSpPr txBox="1">
            <a:spLocks/>
          </p:cNvSpPr>
          <p:nvPr/>
        </p:nvSpPr>
        <p:spPr>
          <a:xfrm>
            <a:off x="292379" y="897086"/>
            <a:ext cx="2047171" cy="239734"/>
          </a:xfrm>
          <a:prstGeom prst="rect">
            <a:avLst/>
          </a:prstGeom>
        </p:spPr>
        <p:txBody>
          <a:bodyPr>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buFont typeface="Arial"/>
              <a:buNone/>
            </a:pPr>
            <a:r>
              <a:rPr lang="en-US" sz="5600" b="1" dirty="0">
                <a:latin typeface="+mn-lt"/>
                <a:cs typeface="Intel Clear" panose="020B0604020203020204" pitchFamily="34" charset="0"/>
              </a:rPr>
              <a:t>1.Verified Boot</a:t>
            </a:r>
          </a:p>
        </p:txBody>
      </p:sp>
      <p:sp>
        <p:nvSpPr>
          <p:cNvPr id="10" name="Content Placeholder 3">
            <a:extLst>
              <a:ext uri="{FF2B5EF4-FFF2-40B4-BE49-F238E27FC236}">
                <a16:creationId xmlns:a16="http://schemas.microsoft.com/office/drawing/2014/main" id="{71AF908C-DB8E-4871-BA18-93ADF016A062}"/>
              </a:ext>
            </a:extLst>
          </p:cNvPr>
          <p:cNvSpPr txBox="1">
            <a:spLocks/>
          </p:cNvSpPr>
          <p:nvPr/>
        </p:nvSpPr>
        <p:spPr>
          <a:xfrm>
            <a:off x="3242605" y="897086"/>
            <a:ext cx="1983107" cy="239734"/>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buFont typeface="Wingdings" charset="2"/>
              <a:buNone/>
            </a:pPr>
            <a:r>
              <a:rPr lang="en-US" sz="1400" b="1" dirty="0">
                <a:solidFill>
                  <a:schemeClr val="tx1"/>
                </a:solidFill>
              </a:rPr>
              <a:t>2. De-Privilege</a:t>
            </a:r>
          </a:p>
        </p:txBody>
      </p:sp>
      <p:sp>
        <p:nvSpPr>
          <p:cNvPr id="11" name="Content Placeholder 3">
            <a:extLst>
              <a:ext uri="{FF2B5EF4-FFF2-40B4-BE49-F238E27FC236}">
                <a16:creationId xmlns:a16="http://schemas.microsoft.com/office/drawing/2014/main" id="{88936670-7409-4E6C-8C09-3AE31C16F715}"/>
              </a:ext>
            </a:extLst>
          </p:cNvPr>
          <p:cNvSpPr txBox="1">
            <a:spLocks/>
          </p:cNvSpPr>
          <p:nvPr/>
        </p:nvSpPr>
        <p:spPr>
          <a:xfrm>
            <a:off x="6141323" y="897086"/>
            <a:ext cx="1701112" cy="239734"/>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buFont typeface="Wingdings" charset="2"/>
              <a:buNone/>
            </a:pPr>
            <a:r>
              <a:rPr lang="en-US" sz="1400" b="1" dirty="0">
                <a:solidFill>
                  <a:schemeClr val="tx1"/>
                </a:solidFill>
              </a:rPr>
              <a:t>3. Runtime</a:t>
            </a:r>
          </a:p>
        </p:txBody>
      </p:sp>
      <p:cxnSp>
        <p:nvCxnSpPr>
          <p:cNvPr id="12" name="Straight Connector 11">
            <a:extLst>
              <a:ext uri="{FF2B5EF4-FFF2-40B4-BE49-F238E27FC236}">
                <a16:creationId xmlns:a16="http://schemas.microsoft.com/office/drawing/2014/main" id="{A4E293ED-C49C-4196-AF9C-77F86E72415A}"/>
              </a:ext>
            </a:extLst>
          </p:cNvPr>
          <p:cNvCxnSpPr/>
          <p:nvPr/>
        </p:nvCxnSpPr>
        <p:spPr>
          <a:xfrm>
            <a:off x="914400" y="1303453"/>
            <a:ext cx="1721712" cy="0"/>
          </a:xfrm>
          <a:prstGeom prst="line">
            <a:avLst/>
          </a:prstGeom>
          <a:ln w="2857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72D9CE9-1222-4817-B5D1-0B9C551D2B6E}"/>
              </a:ext>
            </a:extLst>
          </p:cNvPr>
          <p:cNvCxnSpPr>
            <a:cxnSpLocks/>
          </p:cNvCxnSpPr>
          <p:nvPr/>
        </p:nvCxnSpPr>
        <p:spPr>
          <a:xfrm>
            <a:off x="3056242" y="1315807"/>
            <a:ext cx="2535192" cy="0"/>
          </a:xfrm>
          <a:prstGeom prst="line">
            <a:avLst/>
          </a:prstGeom>
          <a:ln w="2857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3BC07FF-890E-43FC-AD51-17482D75A199}"/>
              </a:ext>
            </a:extLst>
          </p:cNvPr>
          <p:cNvCxnSpPr>
            <a:cxnSpLocks/>
          </p:cNvCxnSpPr>
          <p:nvPr/>
        </p:nvCxnSpPr>
        <p:spPr>
          <a:xfrm>
            <a:off x="5947727" y="1315807"/>
            <a:ext cx="2842054" cy="0"/>
          </a:xfrm>
          <a:prstGeom prst="line">
            <a:avLst/>
          </a:prstGeom>
          <a:ln w="28575">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5" name="Picture 14">
            <a:extLst>
              <a:ext uri="{FF2B5EF4-FFF2-40B4-BE49-F238E27FC236}">
                <a16:creationId xmlns:a16="http://schemas.microsoft.com/office/drawing/2014/main" id="{101127EB-CF96-4F97-B6ED-E56C504B03EE}"/>
              </a:ext>
            </a:extLst>
          </p:cNvPr>
          <p:cNvPicPr>
            <a:picLocks noChangeAspect="1"/>
          </p:cNvPicPr>
          <p:nvPr/>
        </p:nvPicPr>
        <p:blipFill>
          <a:blip r:embed="rId4"/>
          <a:stretch>
            <a:fillRect/>
          </a:stretch>
        </p:blipFill>
        <p:spPr>
          <a:xfrm>
            <a:off x="2435443" y="995819"/>
            <a:ext cx="714375" cy="285750"/>
          </a:xfrm>
          <a:prstGeom prst="rect">
            <a:avLst/>
          </a:prstGeom>
        </p:spPr>
      </p:pic>
      <p:pic>
        <p:nvPicPr>
          <p:cNvPr id="16" name="Picture 15">
            <a:extLst>
              <a:ext uri="{FF2B5EF4-FFF2-40B4-BE49-F238E27FC236}">
                <a16:creationId xmlns:a16="http://schemas.microsoft.com/office/drawing/2014/main" id="{E47822BF-E59E-4C3D-B6D4-CC679D6E7738}"/>
              </a:ext>
            </a:extLst>
          </p:cNvPr>
          <p:cNvPicPr>
            <a:picLocks noChangeAspect="1"/>
          </p:cNvPicPr>
          <p:nvPr/>
        </p:nvPicPr>
        <p:blipFill>
          <a:blip r:embed="rId4"/>
          <a:stretch>
            <a:fillRect/>
          </a:stretch>
        </p:blipFill>
        <p:spPr>
          <a:xfrm>
            <a:off x="5373397" y="1002263"/>
            <a:ext cx="714375" cy="285750"/>
          </a:xfrm>
          <a:prstGeom prst="rect">
            <a:avLst/>
          </a:prstGeom>
        </p:spPr>
      </p:pic>
      <p:pic>
        <p:nvPicPr>
          <p:cNvPr id="17" name="Picture 16">
            <a:extLst>
              <a:ext uri="{FF2B5EF4-FFF2-40B4-BE49-F238E27FC236}">
                <a16:creationId xmlns:a16="http://schemas.microsoft.com/office/drawing/2014/main" id="{A8FBAC8E-4EA4-4C97-96BB-1F19E23B57C0}"/>
              </a:ext>
            </a:extLst>
          </p:cNvPr>
          <p:cNvPicPr>
            <a:picLocks noChangeAspect="1"/>
          </p:cNvPicPr>
          <p:nvPr/>
        </p:nvPicPr>
        <p:blipFill>
          <a:blip r:embed="rId4"/>
          <a:stretch>
            <a:fillRect/>
          </a:stretch>
        </p:blipFill>
        <p:spPr>
          <a:xfrm>
            <a:off x="340539" y="999834"/>
            <a:ext cx="714375" cy="285750"/>
          </a:xfrm>
          <a:prstGeom prst="rect">
            <a:avLst/>
          </a:prstGeom>
        </p:spPr>
      </p:pic>
      <p:sp>
        <p:nvSpPr>
          <p:cNvPr id="18" name="Content Placeholder 3">
            <a:extLst>
              <a:ext uri="{FF2B5EF4-FFF2-40B4-BE49-F238E27FC236}">
                <a16:creationId xmlns:a16="http://schemas.microsoft.com/office/drawing/2014/main" id="{19C320D5-A798-40EF-BE1A-6EBCF677AA56}"/>
              </a:ext>
            </a:extLst>
          </p:cNvPr>
          <p:cNvSpPr txBox="1">
            <a:spLocks/>
          </p:cNvSpPr>
          <p:nvPr/>
        </p:nvSpPr>
        <p:spPr>
          <a:xfrm>
            <a:off x="6951155" y="3390706"/>
            <a:ext cx="277613" cy="121051"/>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buFont typeface="Wingdings" charset="2"/>
              <a:buNone/>
            </a:pPr>
            <a:endParaRPr lang="en-US" sz="700" dirty="0">
              <a:solidFill>
                <a:schemeClr val="bg1"/>
              </a:solidFill>
            </a:endParaRPr>
          </a:p>
        </p:txBody>
      </p:sp>
      <p:sp>
        <p:nvSpPr>
          <p:cNvPr id="19" name="Content Placeholder 3">
            <a:extLst>
              <a:ext uri="{FF2B5EF4-FFF2-40B4-BE49-F238E27FC236}">
                <a16:creationId xmlns:a16="http://schemas.microsoft.com/office/drawing/2014/main" id="{CCB43CAC-40A2-49AF-8480-06274E1B8D38}"/>
              </a:ext>
            </a:extLst>
          </p:cNvPr>
          <p:cNvSpPr txBox="1">
            <a:spLocks/>
          </p:cNvSpPr>
          <p:nvPr/>
        </p:nvSpPr>
        <p:spPr>
          <a:xfrm>
            <a:off x="508766" y="2894249"/>
            <a:ext cx="2123137" cy="912810"/>
          </a:xfrm>
          <a:prstGeom prst="rect">
            <a:avLst/>
          </a:prstGeom>
          <a:solidFill>
            <a:schemeClr val="bg1">
              <a:lumMod val="85000"/>
              <a:alpha val="95000"/>
            </a:schemeClr>
          </a:solidFill>
        </p:spPr>
        <p:txBody>
          <a:bodyPr vert="horz" lIns="0" tIns="0" rIns="0" bIns="0" rtlCol="0" anchor="ctr">
            <a:normAutofit fontScale="92500"/>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20000"/>
              </a:lnSpc>
            </a:pPr>
            <a:r>
              <a:rPr lang="en-US" sz="1200" b="1" u="sng" dirty="0"/>
              <a:t>Post-launch</a:t>
            </a:r>
            <a:endParaRPr lang="en-US" sz="1100" b="1" u="sng" dirty="0"/>
          </a:p>
          <a:p>
            <a:pPr marL="511175" lvl="1" indent="-285750">
              <a:lnSpc>
                <a:spcPct val="120000"/>
              </a:lnSpc>
              <a:buFont typeface="Arial" panose="020B0604020202020204" pitchFamily="34" charset="0"/>
              <a:buChar char="•"/>
            </a:pPr>
            <a:r>
              <a:rPr lang="en-US" sz="900" dirty="0"/>
              <a:t>Verified boot as one image</a:t>
            </a:r>
          </a:p>
          <a:p>
            <a:pPr marL="511175" lvl="1" indent="-285750">
              <a:lnSpc>
                <a:spcPct val="120000"/>
              </a:lnSpc>
              <a:buFont typeface="Arial" panose="020B0604020202020204" pitchFamily="34" charset="0"/>
              <a:buChar char="•"/>
            </a:pPr>
            <a:r>
              <a:rPr lang="en-US" sz="900" dirty="0"/>
              <a:t>Split privilege from primary OS kernel</a:t>
            </a:r>
          </a:p>
        </p:txBody>
      </p:sp>
      <p:sp>
        <p:nvSpPr>
          <p:cNvPr id="20" name="Content Placeholder 3">
            <a:extLst>
              <a:ext uri="{FF2B5EF4-FFF2-40B4-BE49-F238E27FC236}">
                <a16:creationId xmlns:a16="http://schemas.microsoft.com/office/drawing/2014/main" id="{8A767D80-3911-429F-9DA5-B963E9AC1665}"/>
              </a:ext>
            </a:extLst>
          </p:cNvPr>
          <p:cNvSpPr txBox="1">
            <a:spLocks/>
          </p:cNvSpPr>
          <p:nvPr/>
        </p:nvSpPr>
        <p:spPr>
          <a:xfrm>
            <a:off x="2798202" y="3268587"/>
            <a:ext cx="3255195" cy="1373518"/>
          </a:xfrm>
          <a:prstGeom prst="rect">
            <a:avLst/>
          </a:prstGeom>
          <a:solidFill>
            <a:schemeClr val="bg1">
              <a:lumMod val="85000"/>
              <a:alpha val="95000"/>
            </a:schemeClr>
          </a:solidFill>
        </p:spPr>
        <p:txBody>
          <a:bodyPr vert="horz" lIns="0" tIns="0" rIns="0" bIns="0" rtlCol="0" anchor="ctr">
            <a:normAutofit fontScale="92500"/>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20000"/>
              </a:lnSpc>
            </a:pPr>
            <a:r>
              <a:rPr lang="en-US" sz="1200" b="1" u="sng" dirty="0"/>
              <a:t>Split KVM Module</a:t>
            </a:r>
          </a:p>
          <a:p>
            <a:pPr marL="511175" lvl="1" indent="-285750">
              <a:lnSpc>
                <a:spcPct val="120000"/>
              </a:lnSpc>
              <a:buFont typeface="Arial" panose="020B0604020202020204" pitchFamily="34" charset="0"/>
              <a:buChar char="•"/>
            </a:pPr>
            <a:r>
              <a:rPr lang="en-US" sz="900" dirty="0"/>
              <a:t>KVM-high (w/ primary OS kernel): keep running like native</a:t>
            </a:r>
          </a:p>
          <a:p>
            <a:pPr marL="511175" lvl="1" indent="-285750">
              <a:lnSpc>
                <a:spcPct val="120000"/>
              </a:lnSpc>
              <a:buFont typeface="Arial" panose="020B0604020202020204" pitchFamily="34" charset="0"/>
              <a:buChar char="•"/>
            </a:pPr>
            <a:r>
              <a:rPr lang="en-US" sz="900" dirty="0"/>
              <a:t>KVM-high:</a:t>
            </a:r>
            <a:r>
              <a:rPr lang="zh-CN" altLang="en-US" sz="900" dirty="0"/>
              <a:t> </a:t>
            </a:r>
            <a:r>
              <a:rPr lang="en-US" altLang="zh-CN" sz="900" dirty="0"/>
              <a:t>keep legacy VMM roles, at the same time provide extra assistant to pKVM </a:t>
            </a:r>
            <a:endParaRPr lang="en-US" sz="900" dirty="0"/>
          </a:p>
          <a:p>
            <a:pPr marL="511175" lvl="1" indent="-285750">
              <a:lnSpc>
                <a:spcPct val="120000"/>
              </a:lnSpc>
              <a:buFont typeface="Arial" panose="020B0604020202020204" pitchFamily="34" charset="0"/>
              <a:buChar char="•"/>
            </a:pPr>
            <a:r>
              <a:rPr lang="en-US" sz="900" dirty="0"/>
              <a:t>KVM-low (pKVM):</a:t>
            </a:r>
            <a:r>
              <a:rPr lang="zh-CN" altLang="en-US" sz="900" dirty="0"/>
              <a:t> </a:t>
            </a:r>
            <a:r>
              <a:rPr lang="en-US" sz="900" dirty="0"/>
              <a:t>runs in high-privilege level with super small TCB</a:t>
            </a:r>
          </a:p>
        </p:txBody>
      </p:sp>
      <p:sp>
        <p:nvSpPr>
          <p:cNvPr id="21" name="Content Placeholder 3">
            <a:extLst>
              <a:ext uri="{FF2B5EF4-FFF2-40B4-BE49-F238E27FC236}">
                <a16:creationId xmlns:a16="http://schemas.microsoft.com/office/drawing/2014/main" id="{0971D7C2-F7AF-48FF-985B-13EB00E5BB4C}"/>
              </a:ext>
            </a:extLst>
          </p:cNvPr>
          <p:cNvSpPr txBox="1">
            <a:spLocks/>
          </p:cNvSpPr>
          <p:nvPr/>
        </p:nvSpPr>
        <p:spPr>
          <a:xfrm>
            <a:off x="6126324" y="3102015"/>
            <a:ext cx="2748563" cy="1540090"/>
          </a:xfrm>
          <a:prstGeom prst="rect">
            <a:avLst/>
          </a:prstGeom>
          <a:solidFill>
            <a:schemeClr val="bg1">
              <a:lumMod val="85000"/>
              <a:alpha val="95000"/>
            </a:schemeClr>
          </a:solidFill>
        </p:spPr>
        <p:txBody>
          <a:bodyPr vert="horz" lIns="0" tIns="0" rIns="0" bIns="0" rtlCol="0" anchor="ctr">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20000"/>
              </a:lnSpc>
            </a:pPr>
            <a:r>
              <a:rPr lang="en-US" sz="1100" b="1" u="sng" dirty="0"/>
              <a:t>Trusted Guest (TEE)</a:t>
            </a:r>
            <a:r>
              <a:rPr lang="en-US" sz="1100" dirty="0"/>
              <a:t> </a:t>
            </a:r>
          </a:p>
          <a:p>
            <a:pPr marL="511175" lvl="1" indent="-285750">
              <a:lnSpc>
                <a:spcPct val="120000"/>
              </a:lnSpc>
              <a:buFont typeface="Arial" panose="020B0604020202020204" pitchFamily="34" charset="0"/>
              <a:buChar char="•"/>
            </a:pPr>
            <a:r>
              <a:rPr lang="en-US" sz="800" dirty="0"/>
              <a:t>Attestation for guest</a:t>
            </a:r>
          </a:p>
          <a:p>
            <a:pPr marL="511175" lvl="1" indent="-285750">
              <a:lnSpc>
                <a:spcPct val="120000"/>
              </a:lnSpc>
              <a:buFont typeface="Arial" panose="020B0604020202020204" pitchFamily="34" charset="0"/>
              <a:buChar char="•"/>
            </a:pPr>
            <a:r>
              <a:rPr lang="en-US" sz="800" dirty="0"/>
              <a:t>Protected guest memory and state</a:t>
            </a:r>
          </a:p>
          <a:p>
            <a:pPr marL="511175" lvl="1" indent="-285750">
              <a:lnSpc>
                <a:spcPct val="120000"/>
              </a:lnSpc>
              <a:buFont typeface="Arial" panose="020B0604020202020204" pitchFamily="34" charset="0"/>
              <a:buChar char="•"/>
            </a:pPr>
            <a:r>
              <a:rPr lang="en-US" sz="800" dirty="0"/>
              <a:t>Security enforcement in pKVM</a:t>
            </a:r>
          </a:p>
        </p:txBody>
      </p:sp>
      <p:sp>
        <p:nvSpPr>
          <p:cNvPr id="22" name="Content Placeholder 3">
            <a:extLst>
              <a:ext uri="{FF2B5EF4-FFF2-40B4-BE49-F238E27FC236}">
                <a16:creationId xmlns:a16="http://schemas.microsoft.com/office/drawing/2014/main" id="{073441B1-99A3-444F-B4E0-BDC147A8DCCF}"/>
              </a:ext>
            </a:extLst>
          </p:cNvPr>
          <p:cNvSpPr txBox="1">
            <a:spLocks/>
          </p:cNvSpPr>
          <p:nvPr/>
        </p:nvSpPr>
        <p:spPr>
          <a:xfrm>
            <a:off x="58034" y="4001374"/>
            <a:ext cx="2619199" cy="680629"/>
          </a:xfrm>
          <a:prstGeom prst="rect">
            <a:avLst/>
          </a:prstGeom>
          <a:solidFill>
            <a:schemeClr val="bg1">
              <a:lumMod val="85000"/>
              <a:alpha val="95000"/>
            </a:schemeClr>
          </a:solidFill>
        </p:spPr>
        <p:txBody>
          <a:bodyPr vert="horz" lIns="0" tIns="0" rIns="0" bIns="0" rtlCol="0" anchor="ctr">
            <a:normAutofit fontScale="77500" lnSpcReduction="20000"/>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120000"/>
              </a:lnSpc>
            </a:pPr>
            <a:r>
              <a:rPr lang="en-US" sz="1400" b="1" u="sng" dirty="0">
                <a:solidFill>
                  <a:srgbClr val="C00000"/>
                </a:solidFill>
              </a:rPr>
              <a:t>Not in the Scope</a:t>
            </a:r>
            <a:endParaRPr lang="en-US" sz="1400" dirty="0">
              <a:solidFill>
                <a:srgbClr val="C00000"/>
              </a:solidFill>
            </a:endParaRPr>
          </a:p>
          <a:p>
            <a:pPr marL="511175" lvl="1" indent="-285750">
              <a:lnSpc>
                <a:spcPct val="120000"/>
              </a:lnSpc>
              <a:buFont typeface="Arial" panose="020B0604020202020204" pitchFamily="34" charset="0"/>
              <a:buChar char="•"/>
            </a:pPr>
            <a:r>
              <a:rPr lang="en-US" sz="1000" dirty="0">
                <a:solidFill>
                  <a:srgbClr val="C00000"/>
                </a:solidFill>
              </a:rPr>
              <a:t>DoS attack from the primary OS, as primary OS owns VCPU scheduling and VM management</a:t>
            </a:r>
          </a:p>
        </p:txBody>
      </p:sp>
      <p:cxnSp>
        <p:nvCxnSpPr>
          <p:cNvPr id="25" name="Straight Connector 24">
            <a:extLst>
              <a:ext uri="{FF2B5EF4-FFF2-40B4-BE49-F238E27FC236}">
                <a16:creationId xmlns:a16="http://schemas.microsoft.com/office/drawing/2014/main" id="{DD63039C-DF17-45F0-BAEC-7D8FEC3AA687}"/>
              </a:ext>
            </a:extLst>
          </p:cNvPr>
          <p:cNvCxnSpPr>
            <a:cxnSpLocks/>
          </p:cNvCxnSpPr>
          <p:nvPr/>
        </p:nvCxnSpPr>
        <p:spPr>
          <a:xfrm flipH="1">
            <a:off x="6141323" y="2647709"/>
            <a:ext cx="910553" cy="350134"/>
          </a:xfrm>
          <a:prstGeom prst="line">
            <a:avLst/>
          </a:prstGeom>
          <a:ln w="3175">
            <a:solidFill>
              <a:schemeClr val="bg1">
                <a:lumMod val="50000"/>
              </a:schemeClr>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0410E74E-2AC7-4FE0-BA33-0B622FC7491F}"/>
              </a:ext>
            </a:extLst>
          </p:cNvPr>
          <p:cNvCxnSpPr>
            <a:cxnSpLocks/>
          </p:cNvCxnSpPr>
          <p:nvPr/>
        </p:nvCxnSpPr>
        <p:spPr>
          <a:xfrm>
            <a:off x="7842435" y="2647709"/>
            <a:ext cx="994836" cy="350134"/>
          </a:xfrm>
          <a:prstGeom prst="line">
            <a:avLst/>
          </a:prstGeom>
          <a:ln w="3175">
            <a:solidFill>
              <a:schemeClr val="bg1">
                <a:lumMod val="50000"/>
              </a:schemeClr>
            </a:solidFill>
            <a:prstDash val="lgDash"/>
          </a:ln>
          <a:effectLst/>
        </p:spPr>
        <p:style>
          <a:lnRef idx="2">
            <a:schemeClr val="accent1"/>
          </a:lnRef>
          <a:fillRef idx="0">
            <a:schemeClr val="accent1"/>
          </a:fillRef>
          <a:effectRef idx="1">
            <a:schemeClr val="accent1"/>
          </a:effectRef>
          <a:fontRef idx="minor">
            <a:schemeClr val="tx1"/>
          </a:fontRef>
        </p:style>
      </p:cxnSp>
      <p:pic>
        <p:nvPicPr>
          <p:cNvPr id="4" name="Picture 3">
            <a:extLst>
              <a:ext uri="{FF2B5EF4-FFF2-40B4-BE49-F238E27FC236}">
                <a16:creationId xmlns:a16="http://schemas.microsoft.com/office/drawing/2014/main" id="{9EB8EE76-4AA1-41B8-85A0-E302AC93FBFE}"/>
              </a:ext>
            </a:extLst>
          </p:cNvPr>
          <p:cNvPicPr>
            <a:picLocks noChangeAspect="1"/>
          </p:cNvPicPr>
          <p:nvPr/>
        </p:nvPicPr>
        <p:blipFill>
          <a:blip r:embed="rId5"/>
          <a:stretch>
            <a:fillRect/>
          </a:stretch>
        </p:blipFill>
        <p:spPr>
          <a:xfrm>
            <a:off x="477970" y="1816232"/>
            <a:ext cx="2173334" cy="929252"/>
          </a:xfrm>
          <a:prstGeom prst="rect">
            <a:avLst/>
          </a:prstGeom>
        </p:spPr>
      </p:pic>
      <p:pic>
        <p:nvPicPr>
          <p:cNvPr id="6" name="Picture 5">
            <a:extLst>
              <a:ext uri="{FF2B5EF4-FFF2-40B4-BE49-F238E27FC236}">
                <a16:creationId xmlns:a16="http://schemas.microsoft.com/office/drawing/2014/main" id="{C0ED384D-D2DB-4EB6-9618-C9E972463BC2}"/>
              </a:ext>
            </a:extLst>
          </p:cNvPr>
          <p:cNvPicPr>
            <a:picLocks noChangeAspect="1"/>
          </p:cNvPicPr>
          <p:nvPr/>
        </p:nvPicPr>
        <p:blipFill>
          <a:blip r:embed="rId6"/>
          <a:stretch>
            <a:fillRect/>
          </a:stretch>
        </p:blipFill>
        <p:spPr>
          <a:xfrm>
            <a:off x="2780633" y="1403380"/>
            <a:ext cx="2819401" cy="1890528"/>
          </a:xfrm>
          <a:prstGeom prst="rect">
            <a:avLst/>
          </a:prstGeom>
        </p:spPr>
      </p:pic>
    </p:spTree>
    <p:extLst>
      <p:ext uri="{BB962C8B-B14F-4D97-AF65-F5344CB8AC3E}">
        <p14:creationId xmlns:p14="http://schemas.microsoft.com/office/powerpoint/2010/main" val="355085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 presetClass="entr" presetSubtype="0"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 presetClass="entr" presetSubtype="0"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9"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3D24E97-472F-463C-BF38-B91226C49FA0}"/>
              </a:ext>
            </a:extLst>
          </p:cNvPr>
          <p:cNvSpPr/>
          <p:nvPr/>
        </p:nvSpPr>
        <p:spPr>
          <a:xfrm>
            <a:off x="0" y="844070"/>
            <a:ext cx="4399141" cy="4065281"/>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243A099D-7356-4158-BEA3-001298190125}"/>
              </a:ext>
            </a:extLst>
          </p:cNvPr>
          <p:cNvSpPr/>
          <p:nvPr/>
        </p:nvSpPr>
        <p:spPr>
          <a:xfrm>
            <a:off x="4428693" y="849729"/>
            <a:ext cx="4715307" cy="4065281"/>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CA" dirty="0"/>
              <a:t>De-privilege Kernel (ARM vs. X86)</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6</a:t>
            </a:fld>
            <a:endParaRPr lang="en-US" dirty="0"/>
          </a:p>
        </p:txBody>
      </p:sp>
      <p:cxnSp>
        <p:nvCxnSpPr>
          <p:cNvPr id="19" name="Straight Connector 18">
            <a:extLst>
              <a:ext uri="{FF2B5EF4-FFF2-40B4-BE49-F238E27FC236}">
                <a16:creationId xmlns:a16="http://schemas.microsoft.com/office/drawing/2014/main" id="{F60445A6-340D-4301-BEDB-163FA7A0AB91}"/>
              </a:ext>
            </a:extLst>
          </p:cNvPr>
          <p:cNvCxnSpPr>
            <a:stCxn id="2" idx="2"/>
          </p:cNvCxnSpPr>
          <p:nvPr/>
        </p:nvCxnSpPr>
        <p:spPr>
          <a:xfrm>
            <a:off x="4424393" y="855907"/>
            <a:ext cx="4300" cy="4041608"/>
          </a:xfrm>
          <a:prstGeom prst="line">
            <a:avLst/>
          </a:prstGeom>
          <a:ln w="38100">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
        <p:nvSpPr>
          <p:cNvPr id="21" name="Oval 20">
            <a:extLst>
              <a:ext uri="{FF2B5EF4-FFF2-40B4-BE49-F238E27FC236}">
                <a16:creationId xmlns:a16="http://schemas.microsoft.com/office/drawing/2014/main" id="{A0BF61C0-ED4F-4E25-8B05-B20E2F2FF2CA}"/>
              </a:ext>
            </a:extLst>
          </p:cNvPr>
          <p:cNvSpPr/>
          <p:nvPr/>
        </p:nvSpPr>
        <p:spPr>
          <a:xfrm>
            <a:off x="4193216" y="925949"/>
            <a:ext cx="466216" cy="444172"/>
          </a:xfrm>
          <a:prstGeom prst="ellipse">
            <a:avLst/>
          </a:prstGeom>
          <a:solidFill>
            <a:schemeClr val="tx1">
              <a:lumMod val="75000"/>
              <a:lumOff val="2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22" name="Rectangle 21">
            <a:extLst>
              <a:ext uri="{FF2B5EF4-FFF2-40B4-BE49-F238E27FC236}">
                <a16:creationId xmlns:a16="http://schemas.microsoft.com/office/drawing/2014/main" id="{F877D7A9-E0CD-4867-B072-EBC110D12D38}"/>
              </a:ext>
            </a:extLst>
          </p:cNvPr>
          <p:cNvSpPr/>
          <p:nvPr/>
        </p:nvSpPr>
        <p:spPr>
          <a:xfrm>
            <a:off x="4142712" y="882540"/>
            <a:ext cx="563359" cy="523220"/>
          </a:xfrm>
          <a:prstGeom prst="rect">
            <a:avLst/>
          </a:prstGeom>
          <a:noFill/>
        </p:spPr>
        <p:txBody>
          <a:bodyPr wrap="none" lIns="91440" tIns="45720" rIns="91440" bIns="45720">
            <a:spAutoFit/>
          </a:bodyPr>
          <a:lstStyle/>
          <a:p>
            <a:pPr algn="ctr"/>
            <a:r>
              <a:rPr lang="en-US" sz="2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VS</a:t>
            </a:r>
            <a:endParaRPr lang="en-US" sz="3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6" name="Content Placeholder 3">
            <a:extLst>
              <a:ext uri="{FF2B5EF4-FFF2-40B4-BE49-F238E27FC236}">
                <a16:creationId xmlns:a16="http://schemas.microsoft.com/office/drawing/2014/main" id="{DB0E8E52-6718-4099-9D06-22FDE27899F8}"/>
              </a:ext>
            </a:extLst>
          </p:cNvPr>
          <p:cNvSpPr txBox="1">
            <a:spLocks/>
          </p:cNvSpPr>
          <p:nvPr/>
        </p:nvSpPr>
        <p:spPr>
          <a:xfrm>
            <a:off x="429091" y="4644908"/>
            <a:ext cx="3588343" cy="238456"/>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u="sng" dirty="0">
                <a:solidFill>
                  <a:schemeClr val="tx1"/>
                </a:solidFill>
              </a:rPr>
              <a:t>Non-VHE mode</a:t>
            </a:r>
            <a:r>
              <a:rPr lang="en-US" sz="1200" b="1" dirty="0">
                <a:solidFill>
                  <a:schemeClr val="tx1"/>
                </a:solidFill>
              </a:rPr>
              <a:t>: </a:t>
            </a:r>
            <a:r>
              <a:rPr lang="en-US" sz="1200" dirty="0">
                <a:solidFill>
                  <a:schemeClr val="tx1"/>
                </a:solidFill>
              </a:rPr>
              <a:t>Kernel: EL1 </a:t>
            </a:r>
            <a:r>
              <a:rPr lang="en-US" sz="1200" dirty="0">
                <a:solidFill>
                  <a:schemeClr val="tx1"/>
                </a:solidFill>
                <a:sym typeface="Wingdings" panose="05000000000000000000" pitchFamily="2" charset="2"/>
              </a:rPr>
              <a:t> Kernel: EL1 + pKVM: EL2</a:t>
            </a:r>
            <a:endParaRPr lang="en-US" sz="1200" dirty="0">
              <a:solidFill>
                <a:schemeClr val="tx1"/>
              </a:solidFill>
            </a:endParaRPr>
          </a:p>
        </p:txBody>
      </p:sp>
      <p:sp>
        <p:nvSpPr>
          <p:cNvPr id="27" name="Content Placeholder 3">
            <a:extLst>
              <a:ext uri="{FF2B5EF4-FFF2-40B4-BE49-F238E27FC236}">
                <a16:creationId xmlns:a16="http://schemas.microsoft.com/office/drawing/2014/main" id="{F94A560C-5C11-44B7-9963-23638AE3535C}"/>
              </a:ext>
            </a:extLst>
          </p:cNvPr>
          <p:cNvSpPr txBox="1">
            <a:spLocks/>
          </p:cNvSpPr>
          <p:nvPr/>
        </p:nvSpPr>
        <p:spPr>
          <a:xfrm>
            <a:off x="4784985" y="4650640"/>
            <a:ext cx="4050306" cy="238456"/>
          </a:xfrm>
          <a:prstGeom prst="rect">
            <a:avLst/>
          </a:prstGeom>
        </p:spPr>
        <p:txBody>
          <a:bodyPr vert="horz" lIns="0" tIns="0" rIns="0" bIns="0" rtlCol="0">
            <a:normAutofit fontScale="92500"/>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u="sng" dirty="0">
                <a:solidFill>
                  <a:schemeClr val="tx1"/>
                </a:solidFill>
              </a:rPr>
              <a:t>VMX operation mode</a:t>
            </a:r>
            <a:r>
              <a:rPr lang="en-US" sz="1200" b="1" dirty="0">
                <a:solidFill>
                  <a:schemeClr val="tx1"/>
                </a:solidFill>
              </a:rPr>
              <a:t>: </a:t>
            </a:r>
            <a:r>
              <a:rPr lang="en-US" sz="1200" dirty="0">
                <a:solidFill>
                  <a:schemeClr val="tx1"/>
                </a:solidFill>
              </a:rPr>
              <a:t>Kernel: root </a:t>
            </a:r>
            <a:r>
              <a:rPr lang="en-US" sz="1200" dirty="0">
                <a:solidFill>
                  <a:schemeClr val="tx1"/>
                </a:solidFill>
                <a:sym typeface="Wingdings" panose="05000000000000000000" pitchFamily="2" charset="2"/>
              </a:rPr>
              <a:t> Kernel: non-root + pKVM: root</a:t>
            </a:r>
            <a:endParaRPr lang="en-US" sz="1200" dirty="0">
              <a:solidFill>
                <a:schemeClr val="tx1"/>
              </a:solidFill>
            </a:endParaRPr>
          </a:p>
        </p:txBody>
      </p:sp>
      <p:pic>
        <p:nvPicPr>
          <p:cNvPr id="6" name="Picture 5">
            <a:extLst>
              <a:ext uri="{FF2B5EF4-FFF2-40B4-BE49-F238E27FC236}">
                <a16:creationId xmlns:a16="http://schemas.microsoft.com/office/drawing/2014/main" id="{3E800CBA-1E57-45C7-A423-445814B1ECD1}"/>
              </a:ext>
            </a:extLst>
          </p:cNvPr>
          <p:cNvPicPr>
            <a:picLocks noChangeAspect="1"/>
          </p:cNvPicPr>
          <p:nvPr/>
        </p:nvPicPr>
        <p:blipFill>
          <a:blip r:embed="rId3"/>
          <a:stretch>
            <a:fillRect/>
          </a:stretch>
        </p:blipFill>
        <p:spPr>
          <a:xfrm>
            <a:off x="-3602" y="918735"/>
            <a:ext cx="2212587" cy="1630327"/>
          </a:xfrm>
          <a:prstGeom prst="rect">
            <a:avLst/>
          </a:prstGeom>
        </p:spPr>
      </p:pic>
      <p:pic>
        <p:nvPicPr>
          <p:cNvPr id="9" name="Picture 8">
            <a:extLst>
              <a:ext uri="{FF2B5EF4-FFF2-40B4-BE49-F238E27FC236}">
                <a16:creationId xmlns:a16="http://schemas.microsoft.com/office/drawing/2014/main" id="{ADC26F90-32C2-4AB2-A88C-8E316BF571C4}"/>
              </a:ext>
            </a:extLst>
          </p:cNvPr>
          <p:cNvPicPr>
            <a:picLocks noChangeAspect="1"/>
          </p:cNvPicPr>
          <p:nvPr/>
        </p:nvPicPr>
        <p:blipFill>
          <a:blip r:embed="rId4"/>
          <a:stretch>
            <a:fillRect/>
          </a:stretch>
        </p:blipFill>
        <p:spPr>
          <a:xfrm>
            <a:off x="2096457" y="2789837"/>
            <a:ext cx="2246171" cy="1676102"/>
          </a:xfrm>
          <a:prstGeom prst="rect">
            <a:avLst/>
          </a:prstGeom>
        </p:spPr>
      </p:pic>
      <p:sp>
        <p:nvSpPr>
          <p:cNvPr id="10" name="Arrow: Bent 9">
            <a:extLst>
              <a:ext uri="{FF2B5EF4-FFF2-40B4-BE49-F238E27FC236}">
                <a16:creationId xmlns:a16="http://schemas.microsoft.com/office/drawing/2014/main" id="{75390255-D6FB-4D4B-ACE0-320F7A720FA9}"/>
              </a:ext>
            </a:extLst>
          </p:cNvPr>
          <p:cNvSpPr/>
          <p:nvPr/>
        </p:nvSpPr>
        <p:spPr>
          <a:xfrm rot="10800000" flipH="1">
            <a:off x="1137980" y="2920923"/>
            <a:ext cx="705149" cy="868680"/>
          </a:xfrm>
          <a:prstGeom prst="bentArrow">
            <a:avLst>
              <a:gd name="adj1" fmla="val 25000"/>
              <a:gd name="adj2" fmla="val 27642"/>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12" name="Picture 11">
            <a:extLst>
              <a:ext uri="{FF2B5EF4-FFF2-40B4-BE49-F238E27FC236}">
                <a16:creationId xmlns:a16="http://schemas.microsoft.com/office/drawing/2014/main" id="{51C50EFE-6DB6-4056-BB10-D165D154B7EF}"/>
              </a:ext>
            </a:extLst>
          </p:cNvPr>
          <p:cNvPicPr>
            <a:picLocks noChangeAspect="1"/>
          </p:cNvPicPr>
          <p:nvPr/>
        </p:nvPicPr>
        <p:blipFill>
          <a:blip r:embed="rId5"/>
          <a:stretch>
            <a:fillRect/>
          </a:stretch>
        </p:blipFill>
        <p:spPr>
          <a:xfrm>
            <a:off x="4449645" y="1020438"/>
            <a:ext cx="2631114" cy="1375109"/>
          </a:xfrm>
          <a:prstGeom prst="rect">
            <a:avLst/>
          </a:prstGeom>
        </p:spPr>
      </p:pic>
      <p:sp>
        <p:nvSpPr>
          <p:cNvPr id="28" name="Arrow: Bent 27">
            <a:extLst>
              <a:ext uri="{FF2B5EF4-FFF2-40B4-BE49-F238E27FC236}">
                <a16:creationId xmlns:a16="http://schemas.microsoft.com/office/drawing/2014/main" id="{F63D27FE-AD8F-4A32-8D61-0E6767FB1A01}"/>
              </a:ext>
            </a:extLst>
          </p:cNvPr>
          <p:cNvSpPr/>
          <p:nvPr/>
        </p:nvSpPr>
        <p:spPr>
          <a:xfrm rot="10800000" flipH="1">
            <a:off x="5352147" y="2850032"/>
            <a:ext cx="705149" cy="868680"/>
          </a:xfrm>
          <a:prstGeom prst="bentArrow">
            <a:avLst>
              <a:gd name="adj1" fmla="val 25000"/>
              <a:gd name="adj2" fmla="val 27642"/>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16" name="Picture 15">
            <a:extLst>
              <a:ext uri="{FF2B5EF4-FFF2-40B4-BE49-F238E27FC236}">
                <a16:creationId xmlns:a16="http://schemas.microsoft.com/office/drawing/2014/main" id="{0B2097C1-8C04-4B48-8274-EA4D046679A5}"/>
              </a:ext>
            </a:extLst>
          </p:cNvPr>
          <p:cNvPicPr>
            <a:picLocks noChangeAspect="1"/>
          </p:cNvPicPr>
          <p:nvPr/>
        </p:nvPicPr>
        <p:blipFill>
          <a:blip r:embed="rId6"/>
          <a:stretch>
            <a:fillRect/>
          </a:stretch>
        </p:blipFill>
        <p:spPr>
          <a:xfrm>
            <a:off x="6202079" y="2602744"/>
            <a:ext cx="2982047" cy="2000091"/>
          </a:xfrm>
          <a:prstGeom prst="rect">
            <a:avLst/>
          </a:prstGeom>
        </p:spPr>
      </p:pic>
      <p:sp>
        <p:nvSpPr>
          <p:cNvPr id="17" name="TextBox 16">
            <a:extLst>
              <a:ext uri="{FF2B5EF4-FFF2-40B4-BE49-F238E27FC236}">
                <a16:creationId xmlns:a16="http://schemas.microsoft.com/office/drawing/2014/main" id="{508C9BE8-B5A4-417A-82EB-478A0CF2E789}"/>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Tree>
    <p:extLst>
      <p:ext uri="{BB962C8B-B14F-4D97-AF65-F5344CB8AC3E}">
        <p14:creationId xmlns:p14="http://schemas.microsoft.com/office/powerpoint/2010/main" val="356437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43A099D-7356-4158-BEA3-001298190125}"/>
              </a:ext>
            </a:extLst>
          </p:cNvPr>
          <p:cNvSpPr/>
          <p:nvPr/>
        </p:nvSpPr>
        <p:spPr>
          <a:xfrm>
            <a:off x="1" y="849729"/>
            <a:ext cx="9144000" cy="4065281"/>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CA" dirty="0"/>
              <a:t>Transparent Platform Resource</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7</a:t>
            </a:fld>
            <a:endParaRPr lang="en-US" dirty="0"/>
          </a:p>
        </p:txBody>
      </p:sp>
      <p:pic>
        <p:nvPicPr>
          <p:cNvPr id="18" name="Picture 17">
            <a:extLst>
              <a:ext uri="{FF2B5EF4-FFF2-40B4-BE49-F238E27FC236}">
                <a16:creationId xmlns:a16="http://schemas.microsoft.com/office/drawing/2014/main" id="{FEE8C69E-D77D-4599-A866-EA6208580FA0}"/>
              </a:ext>
            </a:extLst>
          </p:cNvPr>
          <p:cNvPicPr>
            <a:picLocks noChangeAspect="1"/>
          </p:cNvPicPr>
          <p:nvPr/>
        </p:nvPicPr>
        <p:blipFill>
          <a:blip r:embed="rId3"/>
          <a:stretch>
            <a:fillRect/>
          </a:stretch>
        </p:blipFill>
        <p:spPr>
          <a:xfrm>
            <a:off x="1405001" y="858687"/>
            <a:ext cx="1402080" cy="281940"/>
          </a:xfrm>
          <a:prstGeom prst="rect">
            <a:avLst/>
          </a:prstGeom>
        </p:spPr>
      </p:pic>
      <p:pic>
        <p:nvPicPr>
          <p:cNvPr id="20" name="Picture 19">
            <a:extLst>
              <a:ext uri="{FF2B5EF4-FFF2-40B4-BE49-F238E27FC236}">
                <a16:creationId xmlns:a16="http://schemas.microsoft.com/office/drawing/2014/main" id="{4F06292C-9CE5-46E6-B2BC-955B204B71BA}"/>
              </a:ext>
            </a:extLst>
          </p:cNvPr>
          <p:cNvPicPr>
            <a:picLocks noChangeAspect="1"/>
          </p:cNvPicPr>
          <p:nvPr/>
        </p:nvPicPr>
        <p:blipFill>
          <a:blip r:embed="rId4"/>
          <a:stretch>
            <a:fillRect/>
          </a:stretch>
        </p:blipFill>
        <p:spPr>
          <a:xfrm>
            <a:off x="3141986" y="852856"/>
            <a:ext cx="1356360" cy="281940"/>
          </a:xfrm>
          <a:prstGeom prst="rect">
            <a:avLst/>
          </a:prstGeom>
        </p:spPr>
      </p:pic>
      <p:sp>
        <p:nvSpPr>
          <p:cNvPr id="24" name="Content Placeholder 3">
            <a:extLst>
              <a:ext uri="{FF2B5EF4-FFF2-40B4-BE49-F238E27FC236}">
                <a16:creationId xmlns:a16="http://schemas.microsoft.com/office/drawing/2014/main" id="{164388D8-CE02-4032-BFB9-82A2E4C847A8}"/>
              </a:ext>
            </a:extLst>
          </p:cNvPr>
          <p:cNvSpPr txBox="1">
            <a:spLocks/>
          </p:cNvSpPr>
          <p:nvPr/>
        </p:nvSpPr>
        <p:spPr>
          <a:xfrm>
            <a:off x="5345944" y="1186075"/>
            <a:ext cx="3660007" cy="3481850"/>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u="sng" dirty="0">
                <a:solidFill>
                  <a:schemeClr val="tx1"/>
                </a:solidFill>
              </a:rPr>
              <a:t>Common mechanism for ARM &amp; X86</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Identical memory mapping for primary VM</a:t>
            </a:r>
          </a:p>
          <a:p>
            <a:pPr marL="171450" indent="-171450">
              <a:buFont typeface="Arial" panose="020B0604020202020204" pitchFamily="34" charset="0"/>
              <a:buChar char="•"/>
            </a:pPr>
            <a:r>
              <a:rPr lang="en-US" sz="1200" dirty="0">
                <a:solidFill>
                  <a:schemeClr val="tx1"/>
                </a:solidFill>
              </a:rPr>
              <a:t>Pass-thru system memory except pKVM code/data</a:t>
            </a:r>
          </a:p>
          <a:p>
            <a:pPr marL="171450" indent="-171450">
              <a:buFont typeface="Arial" panose="020B0604020202020204" pitchFamily="34" charset="0"/>
              <a:buChar char="•"/>
            </a:pPr>
            <a:r>
              <a:rPr lang="en-US" sz="1200" dirty="0">
                <a:solidFill>
                  <a:schemeClr val="tx1"/>
                </a:solidFill>
              </a:rPr>
              <a:t>Pass-thru MMIO except IOMMU</a:t>
            </a:r>
          </a:p>
          <a:p>
            <a:pPr marL="171450" indent="-171450">
              <a:buFont typeface="Arial" panose="020B0604020202020204" pitchFamily="34" charset="0"/>
              <a:buChar char="•"/>
            </a:pPr>
            <a:r>
              <a:rPr lang="en-US" sz="1200" dirty="0">
                <a:solidFill>
                  <a:schemeClr val="tx1"/>
                </a:solidFill>
              </a:rPr>
              <a:t>Pass-thru interrupt</a:t>
            </a:r>
          </a:p>
          <a:p>
            <a:pPr lvl="1" indent="0">
              <a:buNone/>
            </a:pPr>
            <a:endParaRPr lang="en-US" sz="1200" dirty="0">
              <a:solidFill>
                <a:schemeClr val="tx1"/>
              </a:solidFill>
            </a:endParaRPr>
          </a:p>
        </p:txBody>
      </p:sp>
      <p:pic>
        <p:nvPicPr>
          <p:cNvPr id="4" name="Picture 3">
            <a:extLst>
              <a:ext uri="{FF2B5EF4-FFF2-40B4-BE49-F238E27FC236}">
                <a16:creationId xmlns:a16="http://schemas.microsoft.com/office/drawing/2014/main" id="{007B59C3-F7AD-4F3D-9BB7-70EB37F5A46D}"/>
              </a:ext>
            </a:extLst>
          </p:cNvPr>
          <p:cNvPicPr>
            <a:picLocks noChangeAspect="1"/>
          </p:cNvPicPr>
          <p:nvPr/>
        </p:nvPicPr>
        <p:blipFill>
          <a:blip r:embed="rId5"/>
          <a:stretch>
            <a:fillRect/>
          </a:stretch>
        </p:blipFill>
        <p:spPr>
          <a:xfrm>
            <a:off x="294651" y="1186075"/>
            <a:ext cx="4743949" cy="3676743"/>
          </a:xfrm>
          <a:prstGeom prst="rect">
            <a:avLst/>
          </a:prstGeom>
        </p:spPr>
      </p:pic>
      <p:sp>
        <p:nvSpPr>
          <p:cNvPr id="9" name="TextBox 8">
            <a:extLst>
              <a:ext uri="{FF2B5EF4-FFF2-40B4-BE49-F238E27FC236}">
                <a16:creationId xmlns:a16="http://schemas.microsoft.com/office/drawing/2014/main" id="{9957B4DB-1B7A-4FFE-BBF4-BB2540D2191B}"/>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
        <p:nvSpPr>
          <p:cNvPr id="10" name="TextBox 9">
            <a:extLst>
              <a:ext uri="{FF2B5EF4-FFF2-40B4-BE49-F238E27FC236}">
                <a16:creationId xmlns:a16="http://schemas.microsoft.com/office/drawing/2014/main" id="{59E2E905-6C20-4173-AB58-1F9B29A70B5A}"/>
              </a:ext>
            </a:extLst>
          </p:cNvPr>
          <p:cNvSpPr txBox="1"/>
          <p:nvPr/>
        </p:nvSpPr>
        <p:spPr>
          <a:xfrm>
            <a:off x="5228" y="4943445"/>
            <a:ext cx="937747" cy="200055"/>
          </a:xfrm>
          <a:prstGeom prst="rect">
            <a:avLst/>
          </a:prstGeom>
          <a:noFill/>
        </p:spPr>
        <p:txBody>
          <a:bodyPr wrap="square">
            <a:spAutoFit/>
          </a:bodyPr>
          <a:lstStyle/>
          <a:p>
            <a:r>
              <a:rPr lang="en-US" sz="700" i="1" dirty="0">
                <a:solidFill>
                  <a:schemeClr val="bg1"/>
                </a:solidFill>
                <a:latin typeface="Calibri" panose="020F0502020204030204" pitchFamily="34" charset="0"/>
                <a:ea typeface="DengXian" panose="02010600030101010101" pitchFamily="2" charset="-122"/>
              </a:rPr>
              <a:t>Figure only for X86</a:t>
            </a:r>
            <a:endParaRPr lang="en-US" sz="700" dirty="0">
              <a:solidFill>
                <a:schemeClr val="bg1"/>
              </a:solidFill>
            </a:endParaRPr>
          </a:p>
        </p:txBody>
      </p:sp>
    </p:spTree>
    <p:extLst>
      <p:ext uri="{BB962C8B-B14F-4D97-AF65-F5344CB8AC3E}">
        <p14:creationId xmlns:p14="http://schemas.microsoft.com/office/powerpoint/2010/main" val="298431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43A099D-7356-4158-BEA3-001298190125}"/>
              </a:ext>
            </a:extLst>
          </p:cNvPr>
          <p:cNvSpPr/>
          <p:nvPr/>
        </p:nvSpPr>
        <p:spPr>
          <a:xfrm>
            <a:off x="1" y="849729"/>
            <a:ext cx="9144000" cy="4065281"/>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CA" dirty="0"/>
              <a:t>Memory Protection</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8</a:t>
            </a:fld>
            <a:endParaRPr lang="en-US" dirty="0"/>
          </a:p>
        </p:txBody>
      </p:sp>
      <p:pic>
        <p:nvPicPr>
          <p:cNvPr id="18" name="Picture 17">
            <a:extLst>
              <a:ext uri="{FF2B5EF4-FFF2-40B4-BE49-F238E27FC236}">
                <a16:creationId xmlns:a16="http://schemas.microsoft.com/office/drawing/2014/main" id="{FEE8C69E-D77D-4599-A866-EA6208580FA0}"/>
              </a:ext>
            </a:extLst>
          </p:cNvPr>
          <p:cNvPicPr>
            <a:picLocks noChangeAspect="1"/>
          </p:cNvPicPr>
          <p:nvPr/>
        </p:nvPicPr>
        <p:blipFill>
          <a:blip r:embed="rId3"/>
          <a:stretch>
            <a:fillRect/>
          </a:stretch>
        </p:blipFill>
        <p:spPr>
          <a:xfrm>
            <a:off x="1405001" y="858687"/>
            <a:ext cx="1402080" cy="281940"/>
          </a:xfrm>
          <a:prstGeom prst="rect">
            <a:avLst/>
          </a:prstGeom>
        </p:spPr>
      </p:pic>
      <p:pic>
        <p:nvPicPr>
          <p:cNvPr id="20" name="Picture 19">
            <a:extLst>
              <a:ext uri="{FF2B5EF4-FFF2-40B4-BE49-F238E27FC236}">
                <a16:creationId xmlns:a16="http://schemas.microsoft.com/office/drawing/2014/main" id="{4F06292C-9CE5-46E6-B2BC-955B204B71BA}"/>
              </a:ext>
            </a:extLst>
          </p:cNvPr>
          <p:cNvPicPr>
            <a:picLocks noChangeAspect="1"/>
          </p:cNvPicPr>
          <p:nvPr/>
        </p:nvPicPr>
        <p:blipFill>
          <a:blip r:embed="rId4"/>
          <a:stretch>
            <a:fillRect/>
          </a:stretch>
        </p:blipFill>
        <p:spPr>
          <a:xfrm>
            <a:off x="3141986" y="852856"/>
            <a:ext cx="1356360" cy="281940"/>
          </a:xfrm>
          <a:prstGeom prst="rect">
            <a:avLst/>
          </a:prstGeom>
        </p:spPr>
      </p:pic>
      <p:sp>
        <p:nvSpPr>
          <p:cNvPr id="24" name="Content Placeholder 3">
            <a:extLst>
              <a:ext uri="{FF2B5EF4-FFF2-40B4-BE49-F238E27FC236}">
                <a16:creationId xmlns:a16="http://schemas.microsoft.com/office/drawing/2014/main" id="{164388D8-CE02-4032-BFB9-82A2E4C847A8}"/>
              </a:ext>
            </a:extLst>
          </p:cNvPr>
          <p:cNvSpPr txBox="1">
            <a:spLocks/>
          </p:cNvSpPr>
          <p:nvPr/>
        </p:nvSpPr>
        <p:spPr>
          <a:xfrm>
            <a:off x="5345944" y="1186075"/>
            <a:ext cx="3660007" cy="3583082"/>
          </a:xfrm>
          <a:prstGeom prst="rect">
            <a:avLst/>
          </a:prstGeom>
        </p:spPr>
        <p:txBody>
          <a:bodyPr vert="horz" lIns="0" tIns="0" rIns="0" bIns="0" rtlCol="0">
            <a:normAutofit lnSpcReduction="10000"/>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u="sng" dirty="0">
                <a:solidFill>
                  <a:schemeClr val="tx1"/>
                </a:solidFill>
              </a:rPr>
              <a:t>Common mechanism for ARM &amp; X86</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Memory transition</a:t>
            </a:r>
            <a:r>
              <a:rPr lang="en-US" sz="1000" dirty="0">
                <a:solidFill>
                  <a:schemeClr val="tx1"/>
                </a:solidFill>
              </a:rPr>
              <a:t>[1] </a:t>
            </a:r>
            <a:r>
              <a:rPr lang="en-US" sz="1200" dirty="0">
                <a:solidFill>
                  <a:schemeClr val="tx1"/>
                </a:solidFill>
              </a:rPr>
              <a:t>shall record page ownership</a:t>
            </a:r>
          </a:p>
          <a:p>
            <a:pPr marL="171450" indent="-171450">
              <a:buFont typeface="Arial" panose="020B0604020202020204" pitchFamily="34" charset="0"/>
              <a:buChar char="•"/>
            </a:pPr>
            <a:r>
              <a:rPr lang="en-US" sz="1200" dirty="0">
                <a:solidFill>
                  <a:schemeClr val="tx1"/>
                </a:solidFill>
              </a:rPr>
              <a:t>Page ownership maintained in page tables</a:t>
            </a:r>
          </a:p>
          <a:p>
            <a:r>
              <a:rPr lang="en-US" sz="1200" b="1" u="sng" dirty="0">
                <a:solidFill>
                  <a:schemeClr val="tx1"/>
                </a:solidFill>
              </a:rPr>
              <a:t>ARM: </a:t>
            </a:r>
          </a:p>
          <a:p>
            <a:pPr marL="171450" indent="-171450">
              <a:buFont typeface="Arial" panose="020B0604020202020204" pitchFamily="34" charset="0"/>
              <a:buChar char="•"/>
            </a:pPr>
            <a:r>
              <a:rPr lang="en-US" sz="1200" dirty="0">
                <a:solidFill>
                  <a:schemeClr val="tx1"/>
                </a:solidFill>
              </a:rPr>
              <a:t>Memory transition done by KVM MMU through HVC</a:t>
            </a:r>
          </a:p>
          <a:p>
            <a:r>
              <a:rPr lang="en-US" sz="1200" b="1" u="sng" dirty="0">
                <a:solidFill>
                  <a:schemeClr val="tx1"/>
                </a:solidFill>
              </a:rPr>
              <a:t>X86: </a:t>
            </a:r>
          </a:p>
          <a:p>
            <a:pPr marL="171450" indent="-171450">
              <a:buFont typeface="Arial" panose="020B0604020202020204" pitchFamily="34" charset="0"/>
              <a:buChar char="•"/>
            </a:pPr>
            <a:r>
              <a:rPr lang="en-US" sz="1200" dirty="0">
                <a:solidFill>
                  <a:schemeClr val="tx1"/>
                </a:solidFill>
              </a:rPr>
              <a:t>Memory transition done during EPT shadowing within pKVM</a:t>
            </a:r>
          </a:p>
          <a:p>
            <a:pPr marL="396875" lvl="1" indent="-171450">
              <a:buFont typeface="Courier New" panose="02070309020205020404" pitchFamily="49" charset="0"/>
              <a:buChar char="o"/>
            </a:pPr>
            <a:r>
              <a:rPr lang="en-US" sz="1200" dirty="0">
                <a:solidFill>
                  <a:schemeClr val="tx1"/>
                </a:solidFill>
              </a:rPr>
              <a:t>Minimize changes in KVM MMU</a:t>
            </a:r>
          </a:p>
          <a:p>
            <a:pPr marL="396875" lvl="1" indent="-171450">
              <a:buFont typeface="Courier New" panose="02070309020205020404" pitchFamily="49" charset="0"/>
              <a:buChar char="o"/>
            </a:pPr>
            <a:r>
              <a:rPr lang="en-US" sz="1200" dirty="0">
                <a:solidFill>
                  <a:schemeClr val="tx1"/>
                </a:solidFill>
              </a:rPr>
              <a:t>[</a:t>
            </a:r>
            <a:r>
              <a:rPr lang="en-US" sz="1200" i="1" dirty="0">
                <a:solidFill>
                  <a:schemeClr val="tx1"/>
                </a:solidFill>
              </a:rPr>
              <a:t>Discuss</a:t>
            </a:r>
            <a:r>
              <a:rPr lang="en-US" sz="1200" dirty="0">
                <a:solidFill>
                  <a:schemeClr val="tx1"/>
                </a:solidFill>
              </a:rPr>
              <a:t>] Shall move to use Hypercall? </a:t>
            </a:r>
          </a:p>
          <a:p>
            <a:r>
              <a:rPr lang="en-US" sz="1200" b="1" u="sng" dirty="0">
                <a:solidFill>
                  <a:schemeClr val="tx1"/>
                </a:solidFill>
              </a:rPr>
              <a:t>Add-on: </a:t>
            </a:r>
          </a:p>
          <a:p>
            <a:pPr marL="171450" indent="-171450">
              <a:buFont typeface="Arial" panose="020B0604020202020204" pitchFamily="34" charset="0"/>
              <a:buChar char="•"/>
            </a:pPr>
            <a:r>
              <a:rPr lang="en-US" sz="1200" dirty="0" err="1">
                <a:solidFill>
                  <a:schemeClr val="tx1"/>
                </a:solidFill>
              </a:rPr>
              <a:t>Fd</a:t>
            </a:r>
            <a:r>
              <a:rPr lang="en-US" sz="1200" dirty="0">
                <a:solidFill>
                  <a:schemeClr val="tx1"/>
                </a:solidFill>
              </a:rPr>
              <a:t>-based </a:t>
            </a:r>
            <a:r>
              <a:rPr lang="en-US" altLang="zh-CN" sz="1200" dirty="0">
                <a:solidFill>
                  <a:schemeClr val="tx1"/>
                </a:solidFill>
              </a:rPr>
              <a:t>MM</a:t>
            </a:r>
            <a:r>
              <a:rPr lang="en-US" altLang="zh-CN" sz="1000" dirty="0">
                <a:solidFill>
                  <a:schemeClr val="tx1"/>
                </a:solidFill>
              </a:rPr>
              <a:t>[2] </a:t>
            </a:r>
            <a:r>
              <a:rPr lang="en-US" altLang="zh-CN" sz="1200" dirty="0">
                <a:solidFill>
                  <a:schemeClr val="tx1"/>
                </a:solidFill>
              </a:rPr>
              <a:t>to support guest private memory</a:t>
            </a:r>
            <a:endParaRPr lang="en-US" sz="1200" dirty="0">
              <a:solidFill>
                <a:schemeClr val="tx1"/>
              </a:solidFill>
            </a:endParaRPr>
          </a:p>
          <a:p>
            <a:pPr lvl="1" indent="0">
              <a:buNone/>
            </a:pPr>
            <a:endParaRPr lang="en-US" sz="1200" dirty="0">
              <a:solidFill>
                <a:schemeClr val="tx1"/>
              </a:solidFill>
            </a:endParaRPr>
          </a:p>
        </p:txBody>
      </p:sp>
      <p:sp>
        <p:nvSpPr>
          <p:cNvPr id="28" name="TextBox 27">
            <a:extLst>
              <a:ext uri="{FF2B5EF4-FFF2-40B4-BE49-F238E27FC236}">
                <a16:creationId xmlns:a16="http://schemas.microsoft.com/office/drawing/2014/main" id="{929AFE72-5A26-45D4-BE15-046D42882008}"/>
              </a:ext>
            </a:extLst>
          </p:cNvPr>
          <p:cNvSpPr txBox="1"/>
          <p:nvPr/>
        </p:nvSpPr>
        <p:spPr>
          <a:xfrm>
            <a:off x="275175" y="4605240"/>
            <a:ext cx="4572000" cy="415498"/>
          </a:xfrm>
          <a:prstGeom prst="rect">
            <a:avLst/>
          </a:prstGeom>
          <a:noFill/>
        </p:spPr>
        <p:txBody>
          <a:bodyPr wrap="square">
            <a:spAutoFit/>
          </a:bodyPr>
          <a:lstStyle/>
          <a:p>
            <a:r>
              <a:rPr lang="en-US" sz="700" dirty="0"/>
              <a:t>[1] </a:t>
            </a:r>
            <a:r>
              <a:rPr lang="en-US" sz="700" dirty="0">
                <a:hlinkClick r:id="rId5"/>
              </a:rPr>
              <a:t>https://lwn.net/Articles/872889/</a:t>
            </a:r>
            <a:endParaRPr lang="en-US" sz="700" dirty="0"/>
          </a:p>
          <a:p>
            <a:r>
              <a:rPr lang="en-US" sz="700" dirty="0"/>
              <a:t>[2] </a:t>
            </a:r>
            <a:r>
              <a:rPr lang="en-US" sz="700" dirty="0">
                <a:hlinkClick r:id="rId6"/>
              </a:rPr>
              <a:t>https://lwn.net/Articles/887500/</a:t>
            </a:r>
            <a:endParaRPr lang="en-US" sz="700" dirty="0"/>
          </a:p>
          <a:p>
            <a:endParaRPr lang="en-US" sz="700" dirty="0"/>
          </a:p>
        </p:txBody>
      </p:sp>
      <p:pic>
        <p:nvPicPr>
          <p:cNvPr id="15" name="Picture 14">
            <a:extLst>
              <a:ext uri="{FF2B5EF4-FFF2-40B4-BE49-F238E27FC236}">
                <a16:creationId xmlns:a16="http://schemas.microsoft.com/office/drawing/2014/main" id="{1370433A-AEA4-42C3-AAD5-FF31200EBF86}"/>
              </a:ext>
            </a:extLst>
          </p:cNvPr>
          <p:cNvPicPr>
            <a:picLocks noChangeAspect="1"/>
          </p:cNvPicPr>
          <p:nvPr/>
        </p:nvPicPr>
        <p:blipFill>
          <a:blip r:embed="rId7"/>
          <a:stretch>
            <a:fillRect/>
          </a:stretch>
        </p:blipFill>
        <p:spPr>
          <a:xfrm>
            <a:off x="138049" y="1186075"/>
            <a:ext cx="4930140" cy="3223260"/>
          </a:xfrm>
          <a:prstGeom prst="rect">
            <a:avLst/>
          </a:prstGeom>
        </p:spPr>
      </p:pic>
      <p:sp>
        <p:nvSpPr>
          <p:cNvPr id="10" name="TextBox 9">
            <a:extLst>
              <a:ext uri="{FF2B5EF4-FFF2-40B4-BE49-F238E27FC236}">
                <a16:creationId xmlns:a16="http://schemas.microsoft.com/office/drawing/2014/main" id="{1945F4A6-F516-4F45-A5A0-ADB8DD521311}"/>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
        <p:nvSpPr>
          <p:cNvPr id="11" name="TextBox 10">
            <a:extLst>
              <a:ext uri="{FF2B5EF4-FFF2-40B4-BE49-F238E27FC236}">
                <a16:creationId xmlns:a16="http://schemas.microsoft.com/office/drawing/2014/main" id="{54F74404-0F67-4163-AADD-D0EA32EEA129}"/>
              </a:ext>
            </a:extLst>
          </p:cNvPr>
          <p:cNvSpPr txBox="1"/>
          <p:nvPr/>
        </p:nvSpPr>
        <p:spPr>
          <a:xfrm>
            <a:off x="5228" y="4943445"/>
            <a:ext cx="937747" cy="200055"/>
          </a:xfrm>
          <a:prstGeom prst="rect">
            <a:avLst/>
          </a:prstGeom>
          <a:noFill/>
        </p:spPr>
        <p:txBody>
          <a:bodyPr wrap="square">
            <a:spAutoFit/>
          </a:bodyPr>
          <a:lstStyle/>
          <a:p>
            <a:r>
              <a:rPr lang="en-US" sz="700" i="1" dirty="0">
                <a:solidFill>
                  <a:schemeClr val="bg1"/>
                </a:solidFill>
                <a:latin typeface="Calibri" panose="020F0502020204030204" pitchFamily="34" charset="0"/>
                <a:ea typeface="DengXian" panose="02010600030101010101" pitchFamily="2" charset="-122"/>
              </a:rPr>
              <a:t>Figure only for X86</a:t>
            </a:r>
            <a:endParaRPr lang="en-US" sz="700" dirty="0">
              <a:solidFill>
                <a:schemeClr val="bg1"/>
              </a:solidFill>
            </a:endParaRPr>
          </a:p>
        </p:txBody>
      </p:sp>
    </p:spTree>
    <p:extLst>
      <p:ext uri="{BB962C8B-B14F-4D97-AF65-F5344CB8AC3E}">
        <p14:creationId xmlns:p14="http://schemas.microsoft.com/office/powerpoint/2010/main" val="121751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43A099D-7356-4158-BEA3-001298190125}"/>
              </a:ext>
            </a:extLst>
          </p:cNvPr>
          <p:cNvSpPr/>
          <p:nvPr/>
        </p:nvSpPr>
        <p:spPr>
          <a:xfrm>
            <a:off x="1" y="849729"/>
            <a:ext cx="9144000" cy="4065281"/>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CA" dirty="0"/>
              <a:t>Interrupt Handling</a:t>
            </a:r>
            <a:endParaRPr lang="en-US" dirty="0"/>
          </a:p>
        </p:txBody>
      </p:sp>
      <p:sp>
        <p:nvSpPr>
          <p:cNvPr id="8" name="Slide Number Placeholder 1">
            <a:extLst>
              <a:ext uri="{FF2B5EF4-FFF2-40B4-BE49-F238E27FC236}">
                <a16:creationId xmlns:a16="http://schemas.microsoft.com/office/drawing/2014/main" id="{55E78DB3-0CAB-4856-8856-E65AFC1273C8}"/>
              </a:ext>
            </a:extLst>
          </p:cNvPr>
          <p:cNvSpPr txBox="1">
            <a:spLocks/>
          </p:cNvSpPr>
          <p:nvPr/>
        </p:nvSpPr>
        <p:spPr>
          <a:xfrm>
            <a:off x="8743950" y="4813471"/>
            <a:ext cx="262001" cy="24708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E2556C5-CE8C-6547-B838-EA80C61A4AF7}" type="slidenum">
              <a:rPr lang="en-US" smtClean="0"/>
              <a:pPr/>
              <a:t>9</a:t>
            </a:fld>
            <a:endParaRPr lang="en-US" dirty="0"/>
          </a:p>
        </p:txBody>
      </p:sp>
      <p:sp>
        <p:nvSpPr>
          <p:cNvPr id="27" name="Content Placeholder 3">
            <a:extLst>
              <a:ext uri="{FF2B5EF4-FFF2-40B4-BE49-F238E27FC236}">
                <a16:creationId xmlns:a16="http://schemas.microsoft.com/office/drawing/2014/main" id="{F94A560C-5C11-44B7-9963-23638AE3535C}"/>
              </a:ext>
            </a:extLst>
          </p:cNvPr>
          <p:cNvSpPr txBox="1">
            <a:spLocks/>
          </p:cNvSpPr>
          <p:nvPr/>
        </p:nvSpPr>
        <p:spPr>
          <a:xfrm>
            <a:off x="5360277" y="1186076"/>
            <a:ext cx="3422550" cy="1049762"/>
          </a:xfrm>
          <a:prstGeom prst="rect">
            <a:avLst/>
          </a:prstGeom>
        </p:spPr>
        <p:txBody>
          <a:bodyPr vert="horz" lIns="0" tIns="0" rIns="0" bIns="0" rtlCol="0">
            <a:normAutofit/>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rgbClr val="003C71"/>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800" kern="1200">
                <a:solidFill>
                  <a:srgbClr val="003C71"/>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rgbClr val="003C71"/>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rgbClr val="003C71"/>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u="sng" dirty="0">
                <a:solidFill>
                  <a:schemeClr val="tx1"/>
                </a:solidFill>
              </a:rPr>
              <a:t>Common mechanism for ARM &amp; X86</a:t>
            </a:r>
            <a:r>
              <a:rPr lang="en-US" sz="1200" b="1" dirty="0">
                <a:solidFill>
                  <a:schemeClr val="tx1"/>
                </a:solidFill>
              </a:rPr>
              <a:t>: </a:t>
            </a:r>
          </a:p>
          <a:p>
            <a:pPr marL="171450" indent="-171450">
              <a:buFont typeface="Arial" panose="020B0604020202020204" pitchFamily="34" charset="0"/>
              <a:buChar char="•"/>
            </a:pPr>
            <a:r>
              <a:rPr lang="en-US" sz="1200" dirty="0">
                <a:solidFill>
                  <a:schemeClr val="tx1"/>
                </a:solidFill>
              </a:rPr>
              <a:t>Physical interrupt handed in primary VM</a:t>
            </a:r>
          </a:p>
          <a:p>
            <a:pPr marL="171450" indent="-171450">
              <a:buFont typeface="Arial" panose="020B0604020202020204" pitchFamily="34" charset="0"/>
              <a:buChar char="•"/>
            </a:pPr>
            <a:r>
              <a:rPr lang="en-US" sz="1200" dirty="0">
                <a:solidFill>
                  <a:schemeClr val="tx1"/>
                </a:solidFill>
              </a:rPr>
              <a:t>Virtual interrupt managed by KVM-high</a:t>
            </a:r>
          </a:p>
        </p:txBody>
      </p:sp>
      <p:pic>
        <p:nvPicPr>
          <p:cNvPr id="47" name="Picture 46">
            <a:extLst>
              <a:ext uri="{FF2B5EF4-FFF2-40B4-BE49-F238E27FC236}">
                <a16:creationId xmlns:a16="http://schemas.microsoft.com/office/drawing/2014/main" id="{809D07C2-0C5C-4981-B995-2BE3D7573BC0}"/>
              </a:ext>
            </a:extLst>
          </p:cNvPr>
          <p:cNvPicPr>
            <a:picLocks noChangeAspect="1"/>
          </p:cNvPicPr>
          <p:nvPr/>
        </p:nvPicPr>
        <p:blipFill>
          <a:blip r:embed="rId2"/>
          <a:stretch>
            <a:fillRect/>
          </a:stretch>
        </p:blipFill>
        <p:spPr>
          <a:xfrm>
            <a:off x="1405001" y="858687"/>
            <a:ext cx="1402080" cy="281940"/>
          </a:xfrm>
          <a:prstGeom prst="rect">
            <a:avLst/>
          </a:prstGeom>
        </p:spPr>
      </p:pic>
      <p:pic>
        <p:nvPicPr>
          <p:cNvPr id="49" name="Picture 48">
            <a:extLst>
              <a:ext uri="{FF2B5EF4-FFF2-40B4-BE49-F238E27FC236}">
                <a16:creationId xmlns:a16="http://schemas.microsoft.com/office/drawing/2014/main" id="{B958DB4A-B343-4B5A-8DC4-041DD00BF79E}"/>
              </a:ext>
            </a:extLst>
          </p:cNvPr>
          <p:cNvPicPr>
            <a:picLocks noChangeAspect="1"/>
          </p:cNvPicPr>
          <p:nvPr/>
        </p:nvPicPr>
        <p:blipFill>
          <a:blip r:embed="rId3"/>
          <a:stretch>
            <a:fillRect/>
          </a:stretch>
        </p:blipFill>
        <p:spPr>
          <a:xfrm>
            <a:off x="3141986" y="852856"/>
            <a:ext cx="1356360" cy="281940"/>
          </a:xfrm>
          <a:prstGeom prst="rect">
            <a:avLst/>
          </a:prstGeom>
        </p:spPr>
      </p:pic>
      <p:pic>
        <p:nvPicPr>
          <p:cNvPr id="10" name="Picture 9">
            <a:extLst>
              <a:ext uri="{FF2B5EF4-FFF2-40B4-BE49-F238E27FC236}">
                <a16:creationId xmlns:a16="http://schemas.microsoft.com/office/drawing/2014/main" id="{D3E83E04-BE4D-4575-B7AF-3F30BB3F3545}"/>
              </a:ext>
            </a:extLst>
          </p:cNvPr>
          <p:cNvPicPr>
            <a:picLocks noChangeAspect="1"/>
          </p:cNvPicPr>
          <p:nvPr/>
        </p:nvPicPr>
        <p:blipFill>
          <a:blip r:embed="rId4"/>
          <a:stretch>
            <a:fillRect/>
          </a:stretch>
        </p:blipFill>
        <p:spPr>
          <a:xfrm>
            <a:off x="95667" y="1132228"/>
            <a:ext cx="4914900" cy="3779520"/>
          </a:xfrm>
          <a:prstGeom prst="rect">
            <a:avLst/>
          </a:prstGeom>
        </p:spPr>
      </p:pic>
      <p:sp>
        <p:nvSpPr>
          <p:cNvPr id="9" name="TextBox 8">
            <a:extLst>
              <a:ext uri="{FF2B5EF4-FFF2-40B4-BE49-F238E27FC236}">
                <a16:creationId xmlns:a16="http://schemas.microsoft.com/office/drawing/2014/main" id="{1CBB736A-82EC-4213-9F18-9516E341702E}"/>
              </a:ext>
            </a:extLst>
          </p:cNvPr>
          <p:cNvSpPr txBox="1"/>
          <p:nvPr/>
        </p:nvSpPr>
        <p:spPr>
          <a:xfrm>
            <a:off x="6548903" y="4943445"/>
            <a:ext cx="2595098" cy="200055"/>
          </a:xfrm>
          <a:prstGeom prst="rect">
            <a:avLst/>
          </a:prstGeom>
          <a:noFill/>
        </p:spPr>
        <p:txBody>
          <a:bodyPr wrap="square">
            <a:spAutoFit/>
          </a:bodyPr>
          <a:lstStyle/>
          <a:p>
            <a:r>
              <a:rPr lang="en-US" sz="700" i="1" dirty="0">
                <a:solidFill>
                  <a:schemeClr val="bg1"/>
                </a:solidFill>
                <a:effectLst/>
                <a:latin typeface="Calibri" panose="020F0502020204030204" pitchFamily="34" charset="0"/>
                <a:ea typeface="DengXian" panose="02010600030101010101" pitchFamily="2" charset="-122"/>
              </a:rPr>
              <a:t>Other names and brands may be claimed as the property of others</a:t>
            </a:r>
            <a:endParaRPr lang="en-US" sz="700" dirty="0">
              <a:solidFill>
                <a:schemeClr val="bg1"/>
              </a:solidFill>
            </a:endParaRPr>
          </a:p>
        </p:txBody>
      </p:sp>
      <p:sp>
        <p:nvSpPr>
          <p:cNvPr id="11" name="TextBox 10">
            <a:extLst>
              <a:ext uri="{FF2B5EF4-FFF2-40B4-BE49-F238E27FC236}">
                <a16:creationId xmlns:a16="http://schemas.microsoft.com/office/drawing/2014/main" id="{7C717982-646F-44CC-8367-71FD1656730F}"/>
              </a:ext>
            </a:extLst>
          </p:cNvPr>
          <p:cNvSpPr txBox="1"/>
          <p:nvPr/>
        </p:nvSpPr>
        <p:spPr>
          <a:xfrm>
            <a:off x="5228" y="4943445"/>
            <a:ext cx="937747" cy="200055"/>
          </a:xfrm>
          <a:prstGeom prst="rect">
            <a:avLst/>
          </a:prstGeom>
          <a:noFill/>
        </p:spPr>
        <p:txBody>
          <a:bodyPr wrap="square">
            <a:spAutoFit/>
          </a:bodyPr>
          <a:lstStyle/>
          <a:p>
            <a:r>
              <a:rPr lang="en-US" sz="700" i="1" dirty="0">
                <a:solidFill>
                  <a:schemeClr val="bg1"/>
                </a:solidFill>
                <a:latin typeface="Calibri" panose="020F0502020204030204" pitchFamily="34" charset="0"/>
                <a:ea typeface="DengXian" panose="02010600030101010101" pitchFamily="2" charset="-122"/>
              </a:rPr>
              <a:t>Figure only for X86</a:t>
            </a:r>
            <a:endParaRPr lang="en-US" sz="700" dirty="0">
              <a:solidFill>
                <a:schemeClr val="bg1"/>
              </a:solidFill>
            </a:endParaRPr>
          </a:p>
        </p:txBody>
      </p:sp>
    </p:spTree>
    <p:extLst>
      <p:ext uri="{BB962C8B-B14F-4D97-AF65-F5344CB8AC3E}">
        <p14:creationId xmlns:p14="http://schemas.microsoft.com/office/powerpoint/2010/main" val="891537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5440</TotalTime>
  <Words>1696</Words>
  <Application>Microsoft Office PowerPoint</Application>
  <PresentationFormat>On-screen Show (16:9)</PresentationFormat>
  <Paragraphs>239</Paragraphs>
  <Slides>19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ArialMT</vt:lpstr>
      <vt:lpstr>Helvetica Neue Light</vt:lpstr>
      <vt:lpstr>Arial</vt:lpstr>
      <vt:lpstr>Calibri</vt:lpstr>
      <vt:lpstr>Courier New</vt:lpstr>
      <vt:lpstr>Wingdings</vt:lpstr>
      <vt:lpstr>Office Theme</vt:lpstr>
      <vt:lpstr>PowerPoint Presentation</vt:lpstr>
      <vt:lpstr>Legal Disclaimer</vt:lpstr>
      <vt:lpstr>Use Scenario of TEE on Client Platform</vt:lpstr>
      <vt:lpstr>Protected KVM (pKVM)</vt:lpstr>
      <vt:lpstr>pKVM Flow Overview</vt:lpstr>
      <vt:lpstr>De-privilege Kernel (ARM vs. X86)</vt:lpstr>
      <vt:lpstr>Transparent Platform Resource</vt:lpstr>
      <vt:lpstr>Memory Protection</vt:lpstr>
      <vt:lpstr>Interrupt Handling</vt:lpstr>
      <vt:lpstr>MMIO Handling</vt:lpstr>
      <vt:lpstr>DMA Protection</vt:lpstr>
      <vt:lpstr>Key Arch Comparation</vt:lpstr>
      <vt:lpstr>pKVM-X86 Arch Overview</vt:lpstr>
      <vt:lpstr>Performance Evaluation – Primary VM</vt:lpstr>
      <vt:lpstr>Performance Evaluation – pKVM VM</vt:lpstr>
      <vt:lpstr>Status Update &amp; Next Step</vt:lpstr>
      <vt:lpstr>Backup</vt:lpstr>
      <vt:lpstr>Performance Evaluation – Configuration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Cohen</dc:creator>
  <cp:lastModifiedBy>Chen, Jason CJ</cp:lastModifiedBy>
  <cp:revision>46</cp:revision>
  <dcterms:created xsi:type="dcterms:W3CDTF">2015-04-06T18:30:18Z</dcterms:created>
  <dcterms:modified xsi:type="dcterms:W3CDTF">2022-09-06T02:47:16Z</dcterms:modified>
</cp:coreProperties>
</file>